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6" r:id="rId2"/>
    <p:sldMasterId id="2147483679" r:id="rId3"/>
    <p:sldMasterId id="2147483687" r:id="rId4"/>
    <p:sldMasterId id="2147483689" r:id="rId5"/>
    <p:sldMasterId id="2147483691" r:id="rId6"/>
    <p:sldMasterId id="2147483693" r:id="rId7"/>
    <p:sldMasterId id="2147483695" r:id="rId8"/>
    <p:sldMasterId id="2147483697" r:id="rId9"/>
  </p:sldMasterIdLst>
  <p:notesMasterIdLst>
    <p:notesMasterId r:id="rId38"/>
  </p:notesMasterIdLst>
  <p:sldIdLst>
    <p:sldId id="312" r:id="rId10"/>
    <p:sldId id="272" r:id="rId11"/>
    <p:sldId id="273" r:id="rId12"/>
    <p:sldId id="274" r:id="rId13"/>
    <p:sldId id="275" r:id="rId14"/>
    <p:sldId id="278" r:id="rId15"/>
    <p:sldId id="279" r:id="rId16"/>
    <p:sldId id="280" r:id="rId17"/>
    <p:sldId id="282" r:id="rId18"/>
    <p:sldId id="283" r:id="rId19"/>
    <p:sldId id="284" r:id="rId20"/>
    <p:sldId id="288" r:id="rId21"/>
    <p:sldId id="289" r:id="rId22"/>
    <p:sldId id="290" r:id="rId23"/>
    <p:sldId id="291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8" r:id="rId36"/>
    <p:sldId id="310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 /><Relationship Id="rId13" Type="http://schemas.openxmlformats.org/officeDocument/2006/relationships/slide" Target="slides/slide4.xml" /><Relationship Id="rId18" Type="http://schemas.openxmlformats.org/officeDocument/2006/relationships/slide" Target="slides/slide9.xml" /><Relationship Id="rId26" Type="http://schemas.openxmlformats.org/officeDocument/2006/relationships/slide" Target="slides/slide17.xml" /><Relationship Id="rId39" Type="http://schemas.openxmlformats.org/officeDocument/2006/relationships/presProps" Target="presProps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2.xml" /><Relationship Id="rId34" Type="http://schemas.openxmlformats.org/officeDocument/2006/relationships/slide" Target="slides/slide25.xml" /><Relationship Id="rId42" Type="http://schemas.openxmlformats.org/officeDocument/2006/relationships/tableStyles" Target="tableStyles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3.xml" /><Relationship Id="rId17" Type="http://schemas.openxmlformats.org/officeDocument/2006/relationships/slide" Target="slides/slide8.xml" /><Relationship Id="rId25" Type="http://schemas.openxmlformats.org/officeDocument/2006/relationships/slide" Target="slides/slide16.xml" /><Relationship Id="rId33" Type="http://schemas.openxmlformats.org/officeDocument/2006/relationships/slide" Target="slides/slide24.xml" /><Relationship Id="rId38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7.xml" /><Relationship Id="rId20" Type="http://schemas.openxmlformats.org/officeDocument/2006/relationships/slide" Target="slides/slide11.xml" /><Relationship Id="rId29" Type="http://schemas.openxmlformats.org/officeDocument/2006/relationships/slide" Target="slides/slide20.xml" /><Relationship Id="rId4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2.xml" /><Relationship Id="rId24" Type="http://schemas.openxmlformats.org/officeDocument/2006/relationships/slide" Target="slides/slide15.xml" /><Relationship Id="rId32" Type="http://schemas.openxmlformats.org/officeDocument/2006/relationships/slide" Target="slides/slide23.xml" /><Relationship Id="rId37" Type="http://schemas.openxmlformats.org/officeDocument/2006/relationships/slide" Target="slides/slide28.xml" /><Relationship Id="rId40" Type="http://schemas.openxmlformats.org/officeDocument/2006/relationships/viewProps" Target="viewProp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6.xml" /><Relationship Id="rId23" Type="http://schemas.openxmlformats.org/officeDocument/2006/relationships/slide" Target="slides/slide14.xml" /><Relationship Id="rId28" Type="http://schemas.openxmlformats.org/officeDocument/2006/relationships/slide" Target="slides/slide19.xml" /><Relationship Id="rId36" Type="http://schemas.openxmlformats.org/officeDocument/2006/relationships/slide" Target="slides/slide27.xml" /><Relationship Id="rId10" Type="http://schemas.openxmlformats.org/officeDocument/2006/relationships/slide" Target="slides/slide1.xml" /><Relationship Id="rId19" Type="http://schemas.openxmlformats.org/officeDocument/2006/relationships/slide" Target="slides/slide10.xml" /><Relationship Id="rId31" Type="http://schemas.openxmlformats.org/officeDocument/2006/relationships/slide" Target="slides/slide22.xml" /><Relationship Id="rId4" Type="http://schemas.openxmlformats.org/officeDocument/2006/relationships/slideMaster" Target="slideMasters/slideMaster4.xml" /><Relationship Id="rId9" Type="http://schemas.openxmlformats.org/officeDocument/2006/relationships/slideMaster" Target="slideMasters/slideMaster9.xml" /><Relationship Id="rId14" Type="http://schemas.openxmlformats.org/officeDocument/2006/relationships/slide" Target="slides/slide5.xml" /><Relationship Id="rId22" Type="http://schemas.openxmlformats.org/officeDocument/2006/relationships/slide" Target="slides/slide13.xml" /><Relationship Id="rId27" Type="http://schemas.openxmlformats.org/officeDocument/2006/relationships/slide" Target="slides/slide18.xml" /><Relationship Id="rId30" Type="http://schemas.openxmlformats.org/officeDocument/2006/relationships/slide" Target="slides/slide21.xml" /><Relationship Id="rId35" Type="http://schemas.openxmlformats.org/officeDocument/2006/relationships/slide" Target="slides/slide26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 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 /><Relationship Id="rId1" Type="http://schemas.openxmlformats.org/officeDocument/2006/relationships/image" Target="../media/image6.w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F9290-6B6F-4794-91D3-DDBFF07956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F6429-E8D2-45EB-8292-77AECD328F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2800AEB-6240-4CC2-92F7-1E7A9E3F08EA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31869B0-9BF1-48F6-8583-6DAD7DC269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CC97A39-E18B-4412-938F-88E686D1E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BE23A-3A11-4CEC-8B16-0B85EC90C9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06B82-47EA-4F7D-A9B9-7A58050A4B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BFA55F8-A0C6-47AB-A4B8-144881B5E7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5A7F7ED2-E435-4716-B408-8E3E24E8E7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ED260618-4627-4CC1-8BB0-C98489F89646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E61796C-303F-41B1-9C04-56AFF7C65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D3AB6F1-2C17-459A-825E-7C7C890C0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21C061DB-C0B7-4EE9-8150-D463F9A47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0785093-1853-4771-8B69-AD1204FFBDE5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0346C4C-3307-475A-A2A9-DA5F4F9A0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3C62D57-9D7C-4C1F-9E3E-23E3793E6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6817867-E0A1-40E4-85D7-D060A055EF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EAAD45F5-CD06-4E89-B216-F61C1C952227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0023098-505E-462E-BAE7-F59BC1B7F3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FDD8342-DC67-4B76-B7E0-DDFF11225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02B7618-2304-4863-A7BF-6CB1B32BAC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BB75BB8-80B1-477C-807A-A1B3F7CA4781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C14490E-8C67-4935-B05F-C120951B6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2429BC4-3094-474C-90EC-CEE333151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81C3679-BB47-4810-944B-1270905160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1AEC61B-2462-4DF7-8BE5-FF79FA62C30E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14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B616F5A-502B-4E5D-95F7-D9BB9416BC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DAD68EA-43D4-4848-8875-BDA9990C4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579F520-06F6-4C1E-902C-2F031BA430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C71EF39-1F86-4D2A-BC6E-7A9F0E29414F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EEF59D3-8405-41B3-BDBF-90A9B9C621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C39A849-967E-4B1E-8369-CB69724E7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CFAF13B-20EA-430B-B980-9EFF8E203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B072A2E6-48C5-4BDC-BAC7-862B855C487D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16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D168879-A504-4A50-9D9B-4071B3FC5E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FF1C2B3-586B-4582-9316-9B3B61CA4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D496A737-78A0-4829-983B-C34123D4DA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5D20BB2-F2FE-4B90-8E54-BE7A9939CF4A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17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FD33F86-9F3C-409D-AE47-0134E95982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D35507D-EA76-4EB0-B4C1-7A34BC373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F9881BA-A910-42A5-8643-6B2E300A9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0C257C7B-32E8-477D-8304-C642AF292C51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18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9E7CFBA-5551-4786-8FF9-9B8BEC939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EAF438F-07CA-4103-9DD2-D76B49566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26A6973-6195-402E-8C3B-7D5803485B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BD5BD3BF-52E0-4026-8464-2908CF44D894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19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68E0A70-7FD4-4D94-B2ED-23350D5E2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6ECB14E5-C1AA-46AA-A0D6-ADB804388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3632CBB0-117C-47C9-B66E-E7E9EFAF0C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3F0D94C-964B-4419-BDE9-46DF583633BF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20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BCFAB05C-AFD4-41A7-9794-80A954B796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8E97B56-5CD8-4022-ACBA-438826ABE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8FDA7F5-CA03-4499-9FC6-1E0D36F51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C7B04C8-BA6C-4B26-91BF-703A5D5550A2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B5B8379-34C3-4800-AC90-3C264D3D6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738B038-DF4F-4E16-A1C6-5DA50DB0C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18ABF21-1878-400B-BC6D-B9E09944B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28599488-A75E-47E3-BD18-AB93F1A45C52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F1E1730E-9244-4FD6-98DA-B8A323453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81DC70D-13CB-4D39-B556-87955481D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269F396-C329-4109-A4FD-8977E9FA58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0B69CCEA-FD21-484A-AAB8-38CC9086C42C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BD50FC9-A413-4C6B-A6F1-BDB00A78A1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52F6DF4-5E53-44B2-8FC3-5E26E2361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28E9195-2535-457E-AAA1-6DAF74B79D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E6424170-1FA7-4C35-AFD1-B5392B0A3031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50E77D6-1537-4588-9150-DEE6544F5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12E5DB2D-A4BD-434B-A3CA-3D5AD13A4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0E004C0C-ADCB-4619-A4FE-B2CFE0A1D3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4EBAE59-83E7-4A7E-8680-754B0ED13A6B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24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2F09859A-F264-4121-A285-ECBE5BB98D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EC95E42-6263-4DD3-B4A3-BFED1F3D3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B343DFEF-68C4-4656-AB31-4399BAE19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984DAAEF-67DA-47DA-B0C6-18577A6D5D97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6D0E014-DF3B-43F4-B952-CBF3225921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F8EA7E8B-B0AA-4B95-8690-827D5F81C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28F0A252-33AA-4885-BBC6-48FF80E799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77493BEB-628A-408E-8A1E-AB4075CC21D7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26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57B565C5-9B8D-4A1C-9D3D-2C1B90793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EDB8207A-6024-4B01-9F3B-759D15706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15D2B046-9A2B-4D55-9EE5-0FB4F36B1E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A0003029-3429-44E4-833A-DB04AA059696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27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3B786EA-F681-4970-865F-647FE8807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842E157C-70BA-4CC8-B3E0-E465F3C38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8EE1784F-D514-420C-B247-725E32C47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515B4CD9-B594-4CD8-98C9-7D36AD6C55A0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28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BB571B4D-C308-46F7-9F47-5EF915890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35D151A-6D43-424D-96EB-C54791B1B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A38FE52-AD1F-4793-BEEF-3E12838145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4E0EBA2-014B-4B1D-AE28-DF8564C41610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4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A1BFABD-0D02-43A8-9CF1-7EEFD6816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0D506DE-3D96-4DA4-8186-FDDDFADCF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B91987D-209B-4C30-BEA3-A44C7CB441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263CD83D-9E16-441E-B7DC-CE68EFF18960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303E509-7DBA-4D51-98D7-1C7E078DEB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8F08C3F-CDE7-4337-A9C4-E63D0DD11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DCBE03F-91A3-417D-AEA9-96BD95B167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7A807BB4-547A-498C-929A-5F9D32734C94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6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A2C07E9-83D4-4A63-A4C7-524120E4DE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C6FD4E1-B91D-4F8B-A933-59AB49D2D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ACB7999-3C9E-44D8-8EE2-FA27099BD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8CDB05EF-A48D-4B64-835A-D37F52BCB413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7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61DDF58-1469-4381-ACB7-A2D1DCD2F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13501BC-24B3-4525-B420-3C7C33DF7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C281211-6D24-4093-9F53-25C3A3577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BB071C3B-18D0-4099-9A87-51158598E049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8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A7680EF-20C5-4EEC-9C7C-AF8F953E57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B3E07F9-9820-45DB-84CA-A36E6DB59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880778C-B10D-4957-AD25-F311BC60F6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2CB7B7F1-BB07-4240-ABFD-DAC82007F1D0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9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27C2F61-BEB9-414D-A7FC-9F9DF083C5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96C86C7-8A7E-4D95-AAB0-37FE43D2D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EEFE8BE-3347-40E5-B9D6-70B69DA8A7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28C05FD4-C586-46FD-A70F-284072E916B1}" type="slidenum">
              <a:rPr lang="en-US" altLang="en-US"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</a:pPr>
              <a:t>10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8C5BC34-D3FC-4F9C-91F4-BBF968B7F3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0F2E612-BF0E-4E40-81FD-FDCE2A0B9C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F3E54-1619-4D5F-BEB2-3726D2D3FF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828800"/>
            <a:ext cx="9144000" cy="1470025"/>
          </a:xfrm>
          <a:prstGeom prst="rect">
            <a:avLst/>
          </a:prstGeom>
          <a:solidFill>
            <a:srgbClr val="4E5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3000">
                <a:solidFill>
                  <a:srgbClr val="FFFFFF"/>
                </a:solidFill>
              </a:rPr>
              <a:t>Chapter 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36692E-5E80-4A1B-80FB-3CA12DA521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76638"/>
            <a:ext cx="9144000" cy="1470025"/>
          </a:xfrm>
          <a:prstGeom prst="rect">
            <a:avLst/>
          </a:prstGeom>
          <a:solidFill>
            <a:srgbClr val="4E5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3000" i="1">
                <a:solidFill>
                  <a:srgbClr val="FFFFFF"/>
                </a:solidFill>
              </a:rPr>
              <a:t>Electrochemistry</a:t>
            </a:r>
          </a:p>
        </p:txBody>
      </p:sp>
      <p:pic>
        <p:nvPicPr>
          <p:cNvPr id="4" name="Picture 14" descr="Chemistry 9e Cover lores.jpg">
            <a:extLst>
              <a:ext uri="{FF2B5EF4-FFF2-40B4-BE49-F238E27FC236}">
                <a16:creationId xmlns:a16="http://schemas.microsoft.com/office/drawing/2014/main" id="{1AC9635B-FDDE-4DF2-8232-71F5E0394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192588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4255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41460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96796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3755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75632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849588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278237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59698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229964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295400"/>
            <a:ext cx="8851900" cy="698500"/>
          </a:xfrm>
        </p:spPr>
        <p:txBody>
          <a:bodyPr/>
          <a:lstStyle>
            <a:lvl1pPr>
              <a:defRPr>
                <a:solidFill>
                  <a:srgbClr val="4E55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133600"/>
            <a:ext cx="8851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87391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.jpeg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3.xml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theme" Target="../theme/theme3.xml" /><Relationship Id="rId1" Type="http://schemas.openxmlformats.org/officeDocument/2006/relationships/slideLayout" Target="../slideLayouts/slideLayout4.xml" 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theme" Target="../theme/theme4.xml" /><Relationship Id="rId1" Type="http://schemas.openxmlformats.org/officeDocument/2006/relationships/slideLayout" Target="../slideLayouts/slideLayout5.xml" 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theme" Target="../theme/theme5.xml" /><Relationship Id="rId1" Type="http://schemas.openxmlformats.org/officeDocument/2006/relationships/slideLayout" Target="../slideLayouts/slideLayout6.xml" 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theme" Target="../theme/theme6.xml" /><Relationship Id="rId1" Type="http://schemas.openxmlformats.org/officeDocument/2006/relationships/slideLayout" Target="../slideLayouts/slideLayout7.xml" 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theme" Target="../theme/theme7.xml" /><Relationship Id="rId1" Type="http://schemas.openxmlformats.org/officeDocument/2006/relationships/slideLayout" Target="../slideLayouts/slideLayout8.xml" 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theme" Target="../theme/theme8.xml" /><Relationship Id="rId1" Type="http://schemas.openxmlformats.org/officeDocument/2006/relationships/slideLayout" Target="../slideLayouts/slideLayout9.xml" 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theme" Target="../theme/theme9.xml" /><Relationship Id="rId1" Type="http://schemas.openxmlformats.org/officeDocument/2006/relationships/slideLayout" Target="../slideLayouts/slideLayout1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58EEBE5D-1F92-4982-B1CB-BA62B5513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7" name="Group 8">
            <a:extLst>
              <a:ext uri="{FF2B5EF4-FFF2-40B4-BE49-F238E27FC236}">
                <a16:creationId xmlns:a16="http://schemas.microsoft.com/office/drawing/2014/main" id="{1EBB8313-70AA-41A5-B752-A5D468C1845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1030" name="Picture 6" descr="screenshot_1968.jpg">
              <a:extLst>
                <a:ext uri="{FF2B5EF4-FFF2-40B4-BE49-F238E27FC236}">
                  <a16:creationId xmlns:a16="http://schemas.microsoft.com/office/drawing/2014/main" id="{3F9B6D37-1239-4A9F-A6A6-C97EC0809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619BBA-0ACF-4C9F-94A4-9EE9A7EFE734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1028" name="Rectangle 2">
            <a:extLst>
              <a:ext uri="{FF2B5EF4-FFF2-40B4-BE49-F238E27FC236}">
                <a16:creationId xmlns:a16="http://schemas.microsoft.com/office/drawing/2014/main" id="{463FAFDE-9135-4DE5-9909-8D920AA67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9" name="TextBox 6">
            <a:extLst>
              <a:ext uri="{FF2B5EF4-FFF2-40B4-BE49-F238E27FC236}">
                <a16:creationId xmlns:a16="http://schemas.microsoft.com/office/drawing/2014/main" id="{7FC6AFC0-D843-4CAE-AFDB-8D40BE1F4C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18.1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Balancing Oxidation-Reduction Equations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21" r:id="rId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DCB4997C-B627-404D-BC56-AF7B2DBFB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2051" name="Group 8">
            <a:extLst>
              <a:ext uri="{FF2B5EF4-FFF2-40B4-BE49-F238E27FC236}">
                <a16:creationId xmlns:a16="http://schemas.microsoft.com/office/drawing/2014/main" id="{34052BF4-7522-4286-A0DC-2AC973F3D45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2054" name="Picture 6" descr="screenshot_1968.jpg">
              <a:extLst>
                <a:ext uri="{FF2B5EF4-FFF2-40B4-BE49-F238E27FC236}">
                  <a16:creationId xmlns:a16="http://schemas.microsoft.com/office/drawing/2014/main" id="{F1C59227-6480-4B7B-9A54-5055B71B8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239CB1-CC47-48CE-B0FD-05EEE6A7B480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2052" name="Rectangle 2">
            <a:extLst>
              <a:ext uri="{FF2B5EF4-FFF2-40B4-BE49-F238E27FC236}">
                <a16:creationId xmlns:a16="http://schemas.microsoft.com/office/drawing/2014/main" id="{5ABC84C5-90D8-4F9C-A7F6-072B61138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4101" name="TextBox 6">
            <a:extLst>
              <a:ext uri="{FF2B5EF4-FFF2-40B4-BE49-F238E27FC236}">
                <a16:creationId xmlns:a16="http://schemas.microsoft.com/office/drawing/2014/main" id="{486AF564-218D-4AED-AC4B-8E98D3A91B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18.2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Galvanic Cells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D9146310-6DE2-4507-8010-74B0A99EE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3075" name="Group 8">
            <a:extLst>
              <a:ext uri="{FF2B5EF4-FFF2-40B4-BE49-F238E27FC236}">
                <a16:creationId xmlns:a16="http://schemas.microsoft.com/office/drawing/2014/main" id="{23770186-3ACD-4172-BBA5-29AEA63BA5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3078" name="Picture 6" descr="screenshot_1968.jpg">
              <a:extLst>
                <a:ext uri="{FF2B5EF4-FFF2-40B4-BE49-F238E27FC236}">
                  <a16:creationId xmlns:a16="http://schemas.microsoft.com/office/drawing/2014/main" id="{6BD8234D-E872-4AFC-BF17-D8F113A784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CB1107-5A8C-49AA-819F-1FD740BAE87F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3076" name="Rectangle 2">
            <a:extLst>
              <a:ext uri="{FF2B5EF4-FFF2-40B4-BE49-F238E27FC236}">
                <a16:creationId xmlns:a16="http://schemas.microsoft.com/office/drawing/2014/main" id="{D90966F8-2BD5-4EE7-97C7-D311E870E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78286D4C-6F35-4921-8702-28078979B9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18.3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Standard Reduction Potentials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73D20CC0-02CA-47FE-9D06-F0D92C83A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4099" name="Group 8">
            <a:extLst>
              <a:ext uri="{FF2B5EF4-FFF2-40B4-BE49-F238E27FC236}">
                <a16:creationId xmlns:a16="http://schemas.microsoft.com/office/drawing/2014/main" id="{B7044C59-8111-485F-A0EC-E9ADE08D5DA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4102" name="Picture 6" descr="screenshot_1968.jpg">
              <a:extLst>
                <a:ext uri="{FF2B5EF4-FFF2-40B4-BE49-F238E27FC236}">
                  <a16:creationId xmlns:a16="http://schemas.microsoft.com/office/drawing/2014/main" id="{7A09C3C6-0D9C-4DEE-85F9-FFE14203E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A740A8-CE16-4D1C-966B-DF94AEFC9F65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4100" name="Rectangle 2">
            <a:extLst>
              <a:ext uri="{FF2B5EF4-FFF2-40B4-BE49-F238E27FC236}">
                <a16:creationId xmlns:a16="http://schemas.microsoft.com/office/drawing/2014/main" id="{BDCE9B20-740C-4E05-AC67-A13C71E74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FDE2F6D3-777B-403A-A3C6-CB96532C85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dirty="0">
                <a:latin typeface="Calibri" charset="0"/>
                <a:cs typeface="Calibri" charset="0"/>
              </a:rPr>
              <a:t>Section 18.4</a:t>
            </a:r>
          </a:p>
          <a:p>
            <a:pPr eaLnBrk="1" hangingPunct="1">
              <a:defRPr/>
            </a:pPr>
            <a:r>
              <a:rPr lang="en-US" sz="2800" i="1" dirty="0">
                <a:latin typeface="Calibri" charset="0"/>
                <a:cs typeface="Calibri" charset="0"/>
              </a:rPr>
              <a:t>Cell Potential, Electrical Work, and Free Energy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B330DF28-2711-4991-8329-6B91E9492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5123" name="Group 8">
            <a:extLst>
              <a:ext uri="{FF2B5EF4-FFF2-40B4-BE49-F238E27FC236}">
                <a16:creationId xmlns:a16="http://schemas.microsoft.com/office/drawing/2014/main" id="{85E09DF6-4134-470D-8111-9D0DBD594CC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5126" name="Picture 6" descr="screenshot_1968.jpg">
              <a:extLst>
                <a:ext uri="{FF2B5EF4-FFF2-40B4-BE49-F238E27FC236}">
                  <a16:creationId xmlns:a16="http://schemas.microsoft.com/office/drawing/2014/main" id="{C2CC857F-19F1-4FEA-9556-64C942BEF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4B758D-35E6-4269-974A-2AC2B8A2D194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5124" name="Rectangle 2">
            <a:extLst>
              <a:ext uri="{FF2B5EF4-FFF2-40B4-BE49-F238E27FC236}">
                <a16:creationId xmlns:a16="http://schemas.microsoft.com/office/drawing/2014/main" id="{7450A180-5185-40D7-87C2-AF1DD392A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DC74662C-D741-46E6-ADE3-F1AFCF7F2E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dirty="0">
                <a:latin typeface="Calibri" charset="0"/>
                <a:cs typeface="Calibri" charset="0"/>
              </a:rPr>
              <a:t>Section 18.5</a:t>
            </a:r>
          </a:p>
          <a:p>
            <a:pPr eaLnBrk="1" hangingPunct="1">
              <a:defRPr/>
            </a:pPr>
            <a:r>
              <a:rPr lang="en-US" sz="2800" i="1" dirty="0">
                <a:latin typeface="Calibri" charset="0"/>
                <a:cs typeface="Calibri" charset="0"/>
              </a:rPr>
              <a:t>Dependence of Cell Potential on Concentration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8BD3180C-3329-485C-B68F-179691F19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6147" name="Group 8">
            <a:extLst>
              <a:ext uri="{FF2B5EF4-FFF2-40B4-BE49-F238E27FC236}">
                <a16:creationId xmlns:a16="http://schemas.microsoft.com/office/drawing/2014/main" id="{33E96854-29EA-4BBF-9CE1-515FCDF2415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6150" name="Picture 6" descr="screenshot_1968.jpg">
              <a:extLst>
                <a:ext uri="{FF2B5EF4-FFF2-40B4-BE49-F238E27FC236}">
                  <a16:creationId xmlns:a16="http://schemas.microsoft.com/office/drawing/2014/main" id="{C3D7A9DC-858E-4F1D-B8B3-8AC002D75F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DEC715-4905-4D17-A9C2-0EED4861A8ED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6148" name="Rectangle 2">
            <a:extLst>
              <a:ext uri="{FF2B5EF4-FFF2-40B4-BE49-F238E27FC236}">
                <a16:creationId xmlns:a16="http://schemas.microsoft.com/office/drawing/2014/main" id="{BA88FD44-DEA5-49EF-9EE1-990131811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E4CC4D0C-7EDE-4BFB-A289-1C417A377D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18.7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Corrosion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AF57A526-CD59-4650-8D9E-A51B6C3CF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7171" name="Group 8">
            <a:extLst>
              <a:ext uri="{FF2B5EF4-FFF2-40B4-BE49-F238E27FC236}">
                <a16:creationId xmlns:a16="http://schemas.microsoft.com/office/drawing/2014/main" id="{C67D676C-094E-42AB-B499-9E38D1252A5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7174" name="Picture 6" descr="screenshot_1968.jpg">
              <a:extLst>
                <a:ext uri="{FF2B5EF4-FFF2-40B4-BE49-F238E27FC236}">
                  <a16:creationId xmlns:a16="http://schemas.microsoft.com/office/drawing/2014/main" id="{334C5148-AFF8-4C45-8624-C0ABA71449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1391EF-F65C-4200-883B-07C70BBB353D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7172" name="Rectangle 2">
            <a:extLst>
              <a:ext uri="{FF2B5EF4-FFF2-40B4-BE49-F238E27FC236}">
                <a16:creationId xmlns:a16="http://schemas.microsoft.com/office/drawing/2014/main" id="{D3C31B87-2ED9-4EB9-9376-FBF5A81DA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64717FC7-6F83-40E4-A178-BD8693C2E2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18.8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Electrolysis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DFA1CA3E-BA21-49E0-BFEF-2E5D9BFA6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8195" name="Group 8">
            <a:extLst>
              <a:ext uri="{FF2B5EF4-FFF2-40B4-BE49-F238E27FC236}">
                <a16:creationId xmlns:a16="http://schemas.microsoft.com/office/drawing/2014/main" id="{05855628-A43A-44CA-A292-F70CC28A98E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8198" name="Picture 6" descr="screenshot_1968.jpg">
              <a:extLst>
                <a:ext uri="{FF2B5EF4-FFF2-40B4-BE49-F238E27FC236}">
                  <a16:creationId xmlns:a16="http://schemas.microsoft.com/office/drawing/2014/main" id="{6D5F493A-687D-4F20-9167-672D2E0ADB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456055-3D3C-4B1F-9823-E0C12374E93B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8196" name="Rectangle 2">
            <a:extLst>
              <a:ext uri="{FF2B5EF4-FFF2-40B4-BE49-F238E27FC236}">
                <a16:creationId xmlns:a16="http://schemas.microsoft.com/office/drawing/2014/main" id="{492F5170-B2F5-40A4-9702-1AD02A0B9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52BFD969-6A2D-4A6D-8B9C-14658BC39B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18.9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Commercial Electrolytic Processes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B3EA1A75-4B76-4498-9746-44E780323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9219" name="Group 8">
            <a:extLst>
              <a:ext uri="{FF2B5EF4-FFF2-40B4-BE49-F238E27FC236}">
                <a16:creationId xmlns:a16="http://schemas.microsoft.com/office/drawing/2014/main" id="{808110B5-182D-4135-A38A-3896BE3B9D9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208088"/>
            <a:chOff x="0" y="0"/>
            <a:chExt cx="9144000" cy="1207511"/>
          </a:xfrm>
        </p:grpSpPr>
        <p:pic>
          <p:nvPicPr>
            <p:cNvPr id="9222" name="Picture 6" descr="screenshot_1968.jpg">
              <a:extLst>
                <a:ext uri="{FF2B5EF4-FFF2-40B4-BE49-F238E27FC236}">
                  <a16:creationId xmlns:a16="http://schemas.microsoft.com/office/drawing/2014/main" id="{2DFAB73C-6523-4977-AF7F-DA001F93E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264" y="0"/>
              <a:ext cx="3135736" cy="120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402AE9-FB61-47B5-BF44-32F821F17D60}"/>
                </a:ext>
              </a:extLst>
            </p:cNvPr>
            <p:cNvSpPr/>
            <p:nvPr userDrawn="1"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/>
              </a:endParaRPr>
            </a:p>
          </p:txBody>
        </p:sp>
      </p:grpSp>
      <p:sp>
        <p:nvSpPr>
          <p:cNvPr id="9220" name="Rectangle 2">
            <a:extLst>
              <a:ext uri="{FF2B5EF4-FFF2-40B4-BE49-F238E27FC236}">
                <a16:creationId xmlns:a16="http://schemas.microsoft.com/office/drawing/2014/main" id="{23D53ACF-74F4-4E7E-A165-A6C3FAD80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295400"/>
            <a:ext cx="8855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B16A2675-3852-4D5E-8B26-34AD24FBF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dirty="0">
                <a:latin typeface="Calibri" charset="0"/>
                <a:cs typeface="Calibri" charset="0"/>
              </a:rPr>
              <a:t>Section 18.6</a:t>
            </a:r>
          </a:p>
          <a:p>
            <a:pPr eaLnBrk="1" hangingPunct="1">
              <a:defRPr/>
            </a:pPr>
            <a:r>
              <a:rPr lang="en-US" sz="3000" i="1" dirty="0">
                <a:latin typeface="Calibri" charset="0"/>
                <a:cs typeface="Calibri" charset="0"/>
              </a:rPr>
              <a:t>Batteries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E5575"/>
          </a:solidFill>
          <a:latin typeface="Calibri" charset="0"/>
          <a:ea typeface="ＭＳ Ｐゴシック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3200">
          <a:solidFill>
            <a:schemeClr val="bg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400">
          <a:solidFill>
            <a:schemeClr val="bg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E5575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Calibri"/>
          <a:ea typeface="ＭＳ Ｐゴシック" charset="0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 /><Relationship Id="rId7" Type="http://schemas.openxmlformats.org/officeDocument/2006/relationships/image" Target="../media/image7.wmf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2.vml" /><Relationship Id="rId6" Type="http://schemas.openxmlformats.org/officeDocument/2006/relationships/oleObject" Target="../embeddings/oleObject3.bin" /><Relationship Id="rId5" Type="http://schemas.openxmlformats.org/officeDocument/2006/relationships/image" Target="../media/image6.wmf" /><Relationship Id="rId4" Type="http://schemas.openxmlformats.org/officeDocument/2006/relationships/oleObject" Target="../embeddings/oleObject2.bin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0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0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0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0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8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8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 /><Relationship Id="rId2" Type="http://schemas.openxmlformats.org/officeDocument/2006/relationships/slideLayout" Target="../slideLayouts/slideLayout8.xml" /><Relationship Id="rId1" Type="http://schemas.openxmlformats.org/officeDocument/2006/relationships/vmlDrawing" Target="../drawings/vmlDrawing3.vml" /><Relationship Id="rId5" Type="http://schemas.openxmlformats.org/officeDocument/2006/relationships/image" Target="../media/image15.wmf" /><Relationship Id="rId4" Type="http://schemas.openxmlformats.org/officeDocument/2006/relationships/oleObject" Target="../embeddings/oleObject4.bin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9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 /><Relationship Id="rId2" Type="http://schemas.openxmlformats.org/officeDocument/2006/relationships/slideLayout" Target="../slideLayouts/slideLayout3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4.wmf" /><Relationship Id="rId4" Type="http://schemas.openxmlformats.org/officeDocument/2006/relationships/oleObject" Target="../embeddings/oleObject1.bin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470342B-391E-4A90-B2BE-4010D1549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Description of a Galvanic Cell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5FB5F-65F5-4486-8DB3-40A9B6E31D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cell potential (always positive for a galvanic cell where E°</a:t>
            </a:r>
            <a:r>
              <a:rPr lang="en-US" altLang="en-US" sz="2800" baseline="-25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cell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E°(cathode) – E°(anode)) and the balanced cell reaction.</a:t>
            </a:r>
          </a:p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direction of electron flow, obtained by inspecting the half–reactions and using the direction that gives a positive E°</a:t>
            </a:r>
            <a:r>
              <a:rPr lang="en-US" altLang="en-US" sz="2800" baseline="-25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cell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8676" name="Footer Placeholder 3">
            <a:extLst>
              <a:ext uri="{FF2B5EF4-FFF2-40B4-BE49-F238E27FC236}">
                <a16:creationId xmlns:a16="http://schemas.microsoft.com/office/drawing/2014/main" id="{A19D7575-DE8D-4D32-8A49-EA0554F3576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28677" name="Slide Number Placeholder 4">
            <a:extLst>
              <a:ext uri="{FF2B5EF4-FFF2-40B4-BE49-F238E27FC236}">
                <a16:creationId xmlns:a16="http://schemas.microsoft.com/office/drawing/2014/main" id="{E9E1D996-AD17-4256-B35A-C2322709C3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7D2311-8590-4F59-94E5-7BF07C983354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28678" name="Rectangle 4">
            <a:extLst>
              <a:ext uri="{FF2B5EF4-FFF2-40B4-BE49-F238E27FC236}">
                <a16:creationId xmlns:a16="http://schemas.microsoft.com/office/drawing/2014/main" id="{9E512156-1B91-4A4F-897F-795840301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1350291-E4A3-4095-B6C9-201262EE5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Description of a Galvanic Cell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C1BD86-F984-485C-B408-90C48C324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Designation of the anode and cathode.</a:t>
            </a:r>
          </a:p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nature of each electrode and the ions present in each compartment. A chemically inert conductor is required if none of the substances participating in the half–reaction is a conducting solid.	</a:t>
            </a:r>
          </a:p>
        </p:txBody>
      </p:sp>
      <p:sp>
        <p:nvSpPr>
          <p:cNvPr id="30724" name="Footer Placeholder 3">
            <a:extLst>
              <a:ext uri="{FF2B5EF4-FFF2-40B4-BE49-F238E27FC236}">
                <a16:creationId xmlns:a16="http://schemas.microsoft.com/office/drawing/2014/main" id="{6BA37276-4D0D-4B41-A255-09E91CA7D7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30725" name="Slide Number Placeholder 4">
            <a:extLst>
              <a:ext uri="{FF2B5EF4-FFF2-40B4-BE49-F238E27FC236}">
                <a16:creationId xmlns:a16="http://schemas.microsoft.com/office/drawing/2014/main" id="{2D16B3BD-C6E7-4C75-9605-E7B618A789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5828DD-91F1-436B-8154-535DCDDB53A2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0726" name="Rectangle 4">
            <a:extLst>
              <a:ext uri="{FF2B5EF4-FFF2-40B4-BE49-F238E27FC236}">
                <a16:creationId xmlns:a16="http://schemas.microsoft.com/office/drawing/2014/main" id="{50F2B0E5-319B-43E3-91CA-F6E98CEB9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97EB1B9-4E3F-4651-B215-DF1229232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Work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6DE312E-7D61-4D8D-B2AB-5AF04090ED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Work is never the maximum possible if any current is flowing.</a:t>
            </a:r>
          </a:p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 any real, spontaneous process some energy is always wasted – the actual work realized is always less than the calculated maximum.</a:t>
            </a:r>
          </a:p>
        </p:txBody>
      </p:sp>
      <p:sp>
        <p:nvSpPr>
          <p:cNvPr id="32772" name="Footer Placeholder 3">
            <a:extLst>
              <a:ext uri="{FF2B5EF4-FFF2-40B4-BE49-F238E27FC236}">
                <a16:creationId xmlns:a16="http://schemas.microsoft.com/office/drawing/2014/main" id="{879B085C-A77F-4C98-8DA5-F9E4997528A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32773" name="Slide Number Placeholder 4">
            <a:extLst>
              <a:ext uri="{FF2B5EF4-FFF2-40B4-BE49-F238E27FC236}">
                <a16:creationId xmlns:a16="http://schemas.microsoft.com/office/drawing/2014/main" id="{55D29148-FF11-4430-9CCD-CD51471C3C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BA6856-C1A0-4392-B3EA-FDF3D32D9C84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E41B14A1-6B10-4D5E-948A-90DC24951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34F3283-B372-4134-BD34-0BB10F11B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Maximum Cell Potential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296136F-FED8-4964-A047-E3BB330D56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Directly related to the free energy difference between the reactants and the products in the cell.</a:t>
            </a:r>
          </a:p>
          <a:p>
            <a:pPr marL="900113" lvl="1" indent="-441325" eaLnBrk="1" hangingPunct="1"/>
            <a:r>
              <a:rPr lang="el-GR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Δ</a:t>
            </a: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G°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–</a:t>
            </a: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nF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E°</a:t>
            </a:r>
          </a:p>
          <a:p>
            <a:pPr marL="1379538" lvl="2" indent="-477838" eaLnBrk="1" hangingPunct="1">
              <a:buFont typeface="Wingdings" panose="05000000000000000000" pitchFamily="2" charset="2"/>
              <a:buChar char="Ø"/>
            </a:pPr>
            <a:r>
              <a:rPr lang="en-US" altLang="en-US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 = 96,485 C/mol e</a:t>
            </a:r>
            <a:r>
              <a:rPr lang="en-US" altLang="en-US" sz="2600" baseline="30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4820" name="Footer Placeholder 3">
            <a:extLst>
              <a:ext uri="{FF2B5EF4-FFF2-40B4-BE49-F238E27FC236}">
                <a16:creationId xmlns:a16="http://schemas.microsoft.com/office/drawing/2014/main" id="{979CDEE3-9CDB-4286-A476-E025B9E8CFE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34821" name="Slide Number Placeholder 4">
            <a:extLst>
              <a:ext uri="{FF2B5EF4-FFF2-40B4-BE49-F238E27FC236}">
                <a16:creationId xmlns:a16="http://schemas.microsoft.com/office/drawing/2014/main" id="{A5916DC4-A6B8-492F-B29A-0B95887B56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20EC3D-9DE2-4E86-98D2-988B89823229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4822" name="Rectangle 4">
            <a:extLst>
              <a:ext uri="{FF2B5EF4-FFF2-40B4-BE49-F238E27FC236}">
                <a16:creationId xmlns:a16="http://schemas.microsoft.com/office/drawing/2014/main" id="{896DFB07-619E-4FFB-90F6-9602EADCE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8FB1C08-77A9-4C32-BEF2-578E78622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Concentration Cell</a:t>
            </a:r>
          </a:p>
        </p:txBody>
      </p:sp>
      <p:sp>
        <p:nvSpPr>
          <p:cNvPr id="36867" name="Footer Placeholder 3">
            <a:extLst>
              <a:ext uri="{FF2B5EF4-FFF2-40B4-BE49-F238E27FC236}">
                <a16:creationId xmlns:a16="http://schemas.microsoft.com/office/drawing/2014/main" id="{994937DE-FED3-4299-918A-30D9F096EF7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36868" name="Slide Number Placeholder 4">
            <a:extLst>
              <a:ext uri="{FF2B5EF4-FFF2-40B4-BE49-F238E27FC236}">
                <a16:creationId xmlns:a16="http://schemas.microsoft.com/office/drawing/2014/main" id="{A0C02313-E007-4481-9102-3629F08F4D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BECBE2-7963-406D-AF70-E648202935D7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126848DF-85DC-44EA-A0DA-2FCE066EA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36870" name="Picture 1">
            <a:extLst>
              <a:ext uri="{FF2B5EF4-FFF2-40B4-BE49-F238E27FC236}">
                <a16:creationId xmlns:a16="http://schemas.microsoft.com/office/drawing/2014/main" id="{E3F15B9A-41C9-47D2-A058-106A270D850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025650"/>
            <a:ext cx="39243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607B541-AFAA-4881-BC7D-B4B148172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Nernst Equation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2E433B9-E789-4441-A594-84E14EFE53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7663" indent="-347663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relationship between cell potential and concentrations of cell components</a:t>
            </a:r>
          </a:p>
          <a:p>
            <a:pPr marL="347663" indent="-347663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 25°C:</a:t>
            </a:r>
          </a:p>
          <a:p>
            <a:pPr marL="347663" indent="-347663" eaLnBrk="1" hangingPunct="1">
              <a:buFontTx/>
              <a:buNone/>
            </a:pPr>
            <a:endParaRPr lang="en-US" altLang="en-US" sz="2000" baseline="300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7663" indent="-347663" algn="ctr" eaLnBrk="1" hangingPunct="1">
              <a:buFontTx/>
              <a:buNone/>
            </a:pPr>
            <a:endParaRPr lang="en-US" altLang="en-US" sz="28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7663" indent="-347663" algn="ctr" eaLnBrk="1" hangingPunct="1"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</a:t>
            </a:r>
          </a:p>
          <a:p>
            <a:pPr marL="347663" indent="-347663" algn="ctr" eaLnBrk="1" hangingPunct="1">
              <a:buFontTx/>
              <a:buNone/>
            </a:pPr>
            <a:endParaRPr lang="en-US" altLang="en-US" sz="28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7663" indent="-347663" algn="ctr" eaLnBrk="1" hangingPunct="1">
              <a:buFontTx/>
              <a:buNone/>
            </a:pPr>
            <a:endParaRPr lang="en-US" altLang="en-US" sz="28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7663" indent="-347663" algn="ctr" eaLnBrk="1" hangingPunct="1"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(at equilibrium)</a:t>
            </a:r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E6F94308-7939-4C40-B872-CDD4130BA20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38917" name="Slide Number Placeholder 4">
            <a:extLst>
              <a:ext uri="{FF2B5EF4-FFF2-40B4-BE49-F238E27FC236}">
                <a16:creationId xmlns:a16="http://schemas.microsoft.com/office/drawing/2014/main" id="{21D6D2CF-ED4E-4903-AAD7-DDF9A01083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30058F-771A-4C25-A6A9-49FA3A5DC660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8918" name="Rectangle 4">
            <a:extLst>
              <a:ext uri="{FF2B5EF4-FFF2-40B4-BE49-F238E27FC236}">
                <a16:creationId xmlns:a16="http://schemas.microsoft.com/office/drawing/2014/main" id="{77B6EEBB-500F-4876-90C6-C863D65C0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8919" name="Rectangle 5">
            <a:extLst>
              <a:ext uri="{FF2B5EF4-FFF2-40B4-BE49-F238E27FC236}">
                <a16:creationId xmlns:a16="http://schemas.microsoft.com/office/drawing/2014/main" id="{BA4A5B24-9FB1-4807-88F3-EB05F7173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971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38920" name="Object 24">
            <a:extLst>
              <a:ext uri="{FF2B5EF4-FFF2-40B4-BE49-F238E27FC236}">
                <a16:creationId xmlns:a16="http://schemas.microsoft.com/office/drawing/2014/main" id="{B6FB2C59-1315-4A3B-BDA4-B63D36C1D3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3429000"/>
          <a:ext cx="3819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4" imgW="3822700" imgH="838200" progId="Equation.BREE5">
                  <p:embed/>
                </p:oleObj>
              </mc:Choice>
              <mc:Fallback>
                <p:oleObj name="Equation" r:id="rId4" imgW="3822700" imgH="838200" progId="Equation.BREE5">
                  <p:embed/>
                  <p:pic>
                    <p:nvPicPr>
                      <p:cNvPr id="38920" name="Object 24">
                        <a:extLst>
                          <a:ext uri="{FF2B5EF4-FFF2-40B4-BE49-F238E27FC236}">
                            <a16:creationId xmlns:a16="http://schemas.microsoft.com/office/drawing/2014/main" id="{B6FB2C59-1315-4A3B-BDA4-B63D36C1D3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29000"/>
                        <a:ext cx="38195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Rectangle 7">
            <a:extLst>
              <a:ext uri="{FF2B5EF4-FFF2-40B4-BE49-F238E27FC236}">
                <a16:creationId xmlns:a16="http://schemas.microsoft.com/office/drawing/2014/main" id="{5D674F6A-93A7-4D37-B784-902B11AD7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971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38922" name="Object 25">
            <a:extLst>
              <a:ext uri="{FF2B5EF4-FFF2-40B4-BE49-F238E27FC236}">
                <a16:creationId xmlns:a16="http://schemas.microsoft.com/office/drawing/2014/main" id="{ECD66AA8-24DF-48E3-9B44-1B5085883C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4953000"/>
          <a:ext cx="31908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3187700" imgH="838200" progId="Equation.BREE5">
                  <p:embed/>
                </p:oleObj>
              </mc:Choice>
              <mc:Fallback>
                <p:oleObj name="Equation" r:id="rId6" imgW="3187700" imgH="838200" progId="Equation.BREE5">
                  <p:embed/>
                  <p:pic>
                    <p:nvPicPr>
                      <p:cNvPr id="38922" name="Object 25">
                        <a:extLst>
                          <a:ext uri="{FF2B5EF4-FFF2-40B4-BE49-F238E27FC236}">
                            <a16:creationId xmlns:a16="http://schemas.microsoft.com/office/drawing/2014/main" id="{ECD66AA8-24DF-48E3-9B44-1B5085883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953000"/>
                        <a:ext cx="31908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961270B-F7F4-4D71-BAA3-1BC5CA09D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2466975"/>
            <a:ext cx="4192588" cy="6985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One of the Six Cells in a 12–V Lead Storage Battery</a:t>
            </a:r>
          </a:p>
        </p:txBody>
      </p:sp>
      <p:sp>
        <p:nvSpPr>
          <p:cNvPr id="40963" name="Footer Placeholder 3">
            <a:extLst>
              <a:ext uri="{FF2B5EF4-FFF2-40B4-BE49-F238E27FC236}">
                <a16:creationId xmlns:a16="http://schemas.microsoft.com/office/drawing/2014/main" id="{F1748B58-C876-4628-8F0E-3FEE80B1A58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40964" name="Slide Number Placeholder 4">
            <a:extLst>
              <a:ext uri="{FF2B5EF4-FFF2-40B4-BE49-F238E27FC236}">
                <a16:creationId xmlns:a16="http://schemas.microsoft.com/office/drawing/2014/main" id="{C2170FF9-5080-4226-B2A2-E758FCCBA2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85F99D-173A-4F3E-81E7-FEC496713696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5F4D1A5B-F3EC-463C-98E5-120ECAA90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40966" name="Picture 1">
            <a:extLst>
              <a:ext uri="{FF2B5EF4-FFF2-40B4-BE49-F238E27FC236}">
                <a16:creationId xmlns:a16="http://schemas.microsoft.com/office/drawing/2014/main" id="{C3CCB73A-529C-4390-8803-EDD3E5158CD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103563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8208809-D799-4355-8D63-36D45200B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Common Dry Cell Battery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D6B4446-05D9-4BA6-AD34-73EF15D15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43012" name="Picture 1">
            <a:extLst>
              <a:ext uri="{FF2B5EF4-FFF2-40B4-BE49-F238E27FC236}">
                <a16:creationId xmlns:a16="http://schemas.microsoft.com/office/drawing/2014/main" id="{CC740207-3ABB-447A-BD45-5A79439E40D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387600"/>
            <a:ext cx="46545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F3568A3-DC76-462D-9FBD-8DE3B6695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Mercury Battery</a:t>
            </a:r>
          </a:p>
        </p:txBody>
      </p:sp>
      <p:sp>
        <p:nvSpPr>
          <p:cNvPr id="45059" name="Footer Placeholder 3">
            <a:extLst>
              <a:ext uri="{FF2B5EF4-FFF2-40B4-BE49-F238E27FC236}">
                <a16:creationId xmlns:a16="http://schemas.microsoft.com/office/drawing/2014/main" id="{CBA8BD09-AF1B-4235-9092-723DEB9E161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45060" name="Slide Number Placeholder 4">
            <a:extLst>
              <a:ext uri="{FF2B5EF4-FFF2-40B4-BE49-F238E27FC236}">
                <a16:creationId xmlns:a16="http://schemas.microsoft.com/office/drawing/2014/main" id="{243EAF13-62B3-4489-A8E9-48F9E95BFC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D5C89E-63A0-4E0F-A353-20779D24E5C0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7FE871B1-44A2-4D83-9B51-4A0310C7F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45062" name="Picture 1">
            <a:extLst>
              <a:ext uri="{FF2B5EF4-FFF2-40B4-BE49-F238E27FC236}">
                <a16:creationId xmlns:a16="http://schemas.microsoft.com/office/drawing/2014/main" id="{7A593EDD-BF39-4FA4-8E8C-161E46087C5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511425"/>
            <a:ext cx="828357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4C46CFA-F3A1-4F58-8678-66B328F44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2205038"/>
            <a:ext cx="3619500" cy="6985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b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Schematic of the Hydrogen-Oxygen Fuel Cell</a:t>
            </a:r>
          </a:p>
        </p:txBody>
      </p:sp>
      <p:pic>
        <p:nvPicPr>
          <p:cNvPr id="47107" name="Picture 1">
            <a:extLst>
              <a:ext uri="{FF2B5EF4-FFF2-40B4-BE49-F238E27FC236}">
                <a16:creationId xmlns:a16="http://schemas.microsoft.com/office/drawing/2014/main" id="{78E5C675-63CE-432D-92A4-0B597F8A0EB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01763"/>
            <a:ext cx="33289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965B751-A24E-4543-B2D1-C40F98962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Galvanic Cell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C8D0497-6F9A-4F67-824F-C79E62A8B2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Device in which chemical energy is changed to electrical energy.</a:t>
            </a:r>
          </a:p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Uses a spontaneous redox reaction to produce a current that can be used to do work.	</a:t>
            </a:r>
          </a:p>
        </p:txBody>
      </p:sp>
      <p:sp>
        <p:nvSpPr>
          <p:cNvPr id="12292" name="Footer Placeholder 3">
            <a:extLst>
              <a:ext uri="{FF2B5EF4-FFF2-40B4-BE49-F238E27FC236}">
                <a16:creationId xmlns:a16="http://schemas.microsoft.com/office/drawing/2014/main" id="{15770D54-9C6A-4E18-A1C3-E846223539D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2293" name="Slide Number Placeholder 4">
            <a:extLst>
              <a:ext uri="{FF2B5EF4-FFF2-40B4-BE49-F238E27FC236}">
                <a16:creationId xmlns:a16="http://schemas.microsoft.com/office/drawing/2014/main" id="{F82686A1-0351-4F69-80CA-EF597B53FD5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1C7D72-587F-4185-B9AB-54E0212B6CFA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2294" name="Rectangle 4">
            <a:extLst>
              <a:ext uri="{FF2B5EF4-FFF2-40B4-BE49-F238E27FC236}">
                <a16:creationId xmlns:a16="http://schemas.microsoft.com/office/drawing/2014/main" id="{60449022-9934-43CD-BC2A-BC5FEEA65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9DDFE9B3-87AA-4C9B-82CD-C9F669809A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5138" indent="-465138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Process of returning metals to their natural state – the ores from which they were originally obtained.</a:t>
            </a:r>
          </a:p>
          <a:p>
            <a:pPr marL="465138" indent="-465138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Involves oxidation of the metal.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9155" name="Footer Placeholder 3">
            <a:extLst>
              <a:ext uri="{FF2B5EF4-FFF2-40B4-BE49-F238E27FC236}">
                <a16:creationId xmlns:a16="http://schemas.microsoft.com/office/drawing/2014/main" id="{CFCB4F2D-EB74-4DC2-94FF-9D164963183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49156" name="Slide Number Placeholder 4">
            <a:extLst>
              <a:ext uri="{FF2B5EF4-FFF2-40B4-BE49-F238E27FC236}">
                <a16:creationId xmlns:a16="http://schemas.microsoft.com/office/drawing/2014/main" id="{5AAA8370-9F9C-44FD-8EC5-1522B05504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DB316F-11C4-4DCE-9075-CE6C44C8EC6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49157" name="Rectangle 2">
            <a:extLst>
              <a:ext uri="{FF2B5EF4-FFF2-40B4-BE49-F238E27FC236}">
                <a16:creationId xmlns:a16="http://schemas.microsoft.com/office/drawing/2014/main" id="{5F637E67-F41A-4502-9BA0-FA3BDAC63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C0B6154-4933-477D-81C6-C320A3F1A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Electrochemical Corrosion of Iron</a:t>
            </a:r>
          </a:p>
        </p:txBody>
      </p:sp>
      <p:sp>
        <p:nvSpPr>
          <p:cNvPr id="51203" name="Footer Placeholder 3">
            <a:extLst>
              <a:ext uri="{FF2B5EF4-FFF2-40B4-BE49-F238E27FC236}">
                <a16:creationId xmlns:a16="http://schemas.microsoft.com/office/drawing/2014/main" id="{CAA3C297-C351-45F7-9BF1-A4EEDE7F17D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51204" name="Slide Number Placeholder 4">
            <a:extLst>
              <a:ext uri="{FF2B5EF4-FFF2-40B4-BE49-F238E27FC236}">
                <a16:creationId xmlns:a16="http://schemas.microsoft.com/office/drawing/2014/main" id="{629C25FD-B9B4-4AEE-9F75-81FC7DAFBD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C5930B-DDDC-4E5B-9761-B4956CF6ACDE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1DF7B17D-49E2-4FCC-9025-E63D5E48B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51206" name="Picture 1">
            <a:extLst>
              <a:ext uri="{FF2B5EF4-FFF2-40B4-BE49-F238E27FC236}">
                <a16:creationId xmlns:a16="http://schemas.microsoft.com/office/drawing/2014/main" id="{16D1DCFA-5290-4025-9A28-895782C8EF9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679700"/>
            <a:ext cx="800417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3AC7E90-135E-474A-9FB7-1D28D7746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Corrosion Prevention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50928E37-7191-45B2-825F-106E26C84F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Application of a coating (like paint or metal plating)</a:t>
            </a:r>
          </a:p>
          <a:p>
            <a:pPr marL="901700" lvl="1" indent="-4445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Galvanizing</a:t>
            </a:r>
          </a:p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Alloying</a:t>
            </a:r>
          </a:p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Cathodic Protection</a:t>
            </a:r>
          </a:p>
          <a:p>
            <a:pPr marL="901700" lvl="1" indent="-4445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Protects steel in buried fuel tanks and pipelines.</a:t>
            </a:r>
          </a:p>
        </p:txBody>
      </p:sp>
      <p:sp>
        <p:nvSpPr>
          <p:cNvPr id="53252" name="Footer Placeholder 3">
            <a:extLst>
              <a:ext uri="{FF2B5EF4-FFF2-40B4-BE49-F238E27FC236}">
                <a16:creationId xmlns:a16="http://schemas.microsoft.com/office/drawing/2014/main" id="{1E0003F2-8E32-490F-BB93-665804AF29A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53253" name="Slide Number Placeholder 4">
            <a:extLst>
              <a:ext uri="{FF2B5EF4-FFF2-40B4-BE49-F238E27FC236}">
                <a16:creationId xmlns:a16="http://schemas.microsoft.com/office/drawing/2014/main" id="{4503D7AA-1F12-47FE-93A6-D627A27965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7B3751-91C5-40FC-A739-246C9DFE271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3254" name="Rectangle 4">
            <a:extLst>
              <a:ext uri="{FF2B5EF4-FFF2-40B4-BE49-F238E27FC236}">
                <a16:creationId xmlns:a16="http://schemas.microsoft.com/office/drawing/2014/main" id="{D4C619EA-1FAE-49C2-B8B9-16CF98E3E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1EAEE61-74AF-4B1D-8E0F-2134AD146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Cathodic Protection</a:t>
            </a:r>
          </a:p>
        </p:txBody>
      </p:sp>
      <p:sp>
        <p:nvSpPr>
          <p:cNvPr id="55299" name="Footer Placeholder 3">
            <a:extLst>
              <a:ext uri="{FF2B5EF4-FFF2-40B4-BE49-F238E27FC236}">
                <a16:creationId xmlns:a16="http://schemas.microsoft.com/office/drawing/2014/main" id="{E923B3B5-C239-47F1-A9FA-10DAC683735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55300" name="Slide Number Placeholder 4">
            <a:extLst>
              <a:ext uri="{FF2B5EF4-FFF2-40B4-BE49-F238E27FC236}">
                <a16:creationId xmlns:a16="http://schemas.microsoft.com/office/drawing/2014/main" id="{6C6D002C-60AF-4D04-9822-B808B26236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BA8A57-35D9-417F-87BD-B77A3E3A632C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AD8E1426-A5AF-452E-99CF-48BE3FB8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55302" name="Picture 1">
            <a:extLst>
              <a:ext uri="{FF2B5EF4-FFF2-40B4-BE49-F238E27FC236}">
                <a16:creationId xmlns:a16="http://schemas.microsoft.com/office/drawing/2014/main" id="{D219BBCB-B965-47B9-B9C0-5961AEE88CB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44738"/>
            <a:ext cx="546100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:a16="http://schemas.microsoft.com/office/drawing/2014/main" id="{2028CD56-A889-4DD9-8809-E7CA03FCA7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5138" indent="-465138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Forcing a current through a cell to produce a chemical change for which the cell potential is negative.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7347" name="Footer Placeholder 3">
            <a:extLst>
              <a:ext uri="{FF2B5EF4-FFF2-40B4-BE49-F238E27FC236}">
                <a16:creationId xmlns:a16="http://schemas.microsoft.com/office/drawing/2014/main" id="{CC15584D-17B2-42AD-A465-D68A1A0B3E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57348" name="Slide Number Placeholder 4">
            <a:extLst>
              <a:ext uri="{FF2B5EF4-FFF2-40B4-BE49-F238E27FC236}">
                <a16:creationId xmlns:a16="http://schemas.microsoft.com/office/drawing/2014/main" id="{7A9FE125-207F-4144-B4EF-C255E10512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ED73B1-8B24-47A1-888C-5BEACC2D3CFE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2698CAC8-03C4-4A4D-89B7-589507EF8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9FB9720-6AD9-4D59-A7DF-EFB35C4EC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Stoichiometry of Electrolysis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960392B-2C96-4599-BFD4-F79CBE190E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" y="2133600"/>
            <a:ext cx="8343900" cy="45720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 much 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chemical change 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occurs with the flow of a given current for a specified time?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</a:p>
          <a:p>
            <a:pPr marL="457200" indent="-457200" eaLnBrk="1" hangingPunct="1">
              <a:buFontTx/>
              <a:buNone/>
            </a:pPr>
            <a:endParaRPr lang="en-US" altLang="en-US" sz="28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current and time  quantity of charge </a:t>
            </a:r>
          </a:p>
          <a:p>
            <a:pPr marL="914400" lvl="1" indent="-457200"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moles of electrons  moles of analyte </a:t>
            </a:r>
          </a:p>
          <a:p>
            <a:pPr marL="914400" lvl="1" indent="-457200"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grams of analyte</a:t>
            </a:r>
          </a:p>
        </p:txBody>
      </p:sp>
      <p:sp>
        <p:nvSpPr>
          <p:cNvPr id="59396" name="Footer Placeholder 3">
            <a:extLst>
              <a:ext uri="{FF2B5EF4-FFF2-40B4-BE49-F238E27FC236}">
                <a16:creationId xmlns:a16="http://schemas.microsoft.com/office/drawing/2014/main" id="{F9750669-2B25-4461-8B1F-30D8A429A17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59397" name="Slide Number Placeholder 4">
            <a:extLst>
              <a:ext uri="{FF2B5EF4-FFF2-40B4-BE49-F238E27FC236}">
                <a16:creationId xmlns:a16="http://schemas.microsoft.com/office/drawing/2014/main" id="{75EB524F-27DB-409A-B8C4-B074D7EC85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2F977C-C438-4CE5-9525-59966F79C946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9398" name="Rectangle 4">
            <a:extLst>
              <a:ext uri="{FF2B5EF4-FFF2-40B4-BE49-F238E27FC236}">
                <a16:creationId xmlns:a16="http://schemas.microsoft.com/office/drawing/2014/main" id="{284164BC-53A4-465E-BACC-5C58AA8D2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59399" name="Picture 1">
            <a:extLst>
              <a:ext uri="{FF2B5EF4-FFF2-40B4-BE49-F238E27FC236}">
                <a16:creationId xmlns:a16="http://schemas.microsoft.com/office/drawing/2014/main" id="{51BE66D1-C0DA-494B-9316-76489F69906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384550"/>
            <a:ext cx="83121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F635269-2034-48E1-A331-45D279086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Stoichiometry of Electrolysis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CCEB46F-61AD-4616-9A03-5A1A7559E5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current and time  quantity of charge</a:t>
            </a:r>
          </a:p>
          <a:p>
            <a:pPr marL="901700" lvl="1" indent="-444500"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Coulombs of charge = amps (C/s) × seconds (s)</a:t>
            </a:r>
          </a:p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quantity of charge  moles of electrons</a:t>
            </a:r>
          </a:p>
        </p:txBody>
      </p:sp>
      <p:sp>
        <p:nvSpPr>
          <p:cNvPr id="61444" name="Footer Placeholder 3">
            <a:extLst>
              <a:ext uri="{FF2B5EF4-FFF2-40B4-BE49-F238E27FC236}">
                <a16:creationId xmlns:a16="http://schemas.microsoft.com/office/drawing/2014/main" id="{F8582A7A-0020-4CB4-B6CD-7332B1F682B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61445" name="Slide Number Placeholder 4">
            <a:extLst>
              <a:ext uri="{FF2B5EF4-FFF2-40B4-BE49-F238E27FC236}">
                <a16:creationId xmlns:a16="http://schemas.microsoft.com/office/drawing/2014/main" id="{FE858012-FC4A-44AB-8316-1B1DD3FBAD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9574F1-41F7-484C-B3CF-72A1B9854EF7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09874D91-9968-45E6-97EC-DB5D1A1B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1447" name="Rectangle 5">
            <a:extLst>
              <a:ext uri="{FF2B5EF4-FFF2-40B4-BE49-F238E27FC236}">
                <a16:creationId xmlns:a16="http://schemas.microsoft.com/office/drawing/2014/main" id="{1C05B085-A599-4254-9715-C9E2C9FC3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1448" name="Rectangle 6">
            <a:extLst>
              <a:ext uri="{FF2B5EF4-FFF2-40B4-BE49-F238E27FC236}">
                <a16:creationId xmlns:a16="http://schemas.microsoft.com/office/drawing/2014/main" id="{6469407B-9149-4951-9687-B93C09B93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61449" name="Object 16">
            <a:extLst>
              <a:ext uri="{FF2B5EF4-FFF2-40B4-BE49-F238E27FC236}">
                <a16:creationId xmlns:a16="http://schemas.microsoft.com/office/drawing/2014/main" id="{75707B59-B1FB-4DCB-8842-3917E6433E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810000"/>
          <a:ext cx="5934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4" imgW="5930900" imgH="914400" progId="Equation.BREE5">
                  <p:embed/>
                </p:oleObj>
              </mc:Choice>
              <mc:Fallback>
                <p:oleObj name="Equation" r:id="rId4" imgW="5930900" imgH="914400" progId="Equation.BREE5">
                  <p:embed/>
                  <p:pic>
                    <p:nvPicPr>
                      <p:cNvPr id="61449" name="Object 16">
                        <a:extLst>
                          <a:ext uri="{FF2B5EF4-FFF2-40B4-BE49-F238E27FC236}">
                            <a16:creationId xmlns:a16="http://schemas.microsoft.com/office/drawing/2014/main" id="{75707B59-B1FB-4DCB-8842-3917E6433E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59340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3822F0E-6B9B-45E2-B37B-B533FAF6EE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 of aluminum</a:t>
            </a:r>
          </a:p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Purification of metals</a:t>
            </a:r>
          </a:p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Metal plating</a:t>
            </a:r>
          </a:p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Electrolysis of sodium chloride</a:t>
            </a:r>
          </a:p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 of chlorine and sodium hydroxide</a:t>
            </a:r>
          </a:p>
        </p:txBody>
      </p:sp>
      <p:sp>
        <p:nvSpPr>
          <p:cNvPr id="63491" name="Footer Placeholder 3">
            <a:extLst>
              <a:ext uri="{FF2B5EF4-FFF2-40B4-BE49-F238E27FC236}">
                <a16:creationId xmlns:a16="http://schemas.microsoft.com/office/drawing/2014/main" id="{5D82EA3D-4CE0-4A3C-8A46-870A5443D1B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63492" name="Slide Number Placeholder 4">
            <a:extLst>
              <a:ext uri="{FF2B5EF4-FFF2-40B4-BE49-F238E27FC236}">
                <a16:creationId xmlns:a16="http://schemas.microsoft.com/office/drawing/2014/main" id="{58A370E0-D9C6-4F2C-B24C-CFBD31E4BE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FD81AA-EC40-423F-9FAC-E3BA2830261A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04172180-CF38-4B0A-AB58-D99258E38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3494" name="Rectangle 4">
            <a:extLst>
              <a:ext uri="{FF2B5EF4-FFF2-40B4-BE49-F238E27FC236}">
                <a16:creationId xmlns:a16="http://schemas.microsoft.com/office/drawing/2014/main" id="{5EA89B30-C83E-4223-A48B-69C3333B8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3495" name="Rectangle 5">
            <a:extLst>
              <a:ext uri="{FF2B5EF4-FFF2-40B4-BE49-F238E27FC236}">
                <a16:creationId xmlns:a16="http://schemas.microsoft.com/office/drawing/2014/main" id="{C3920A53-C318-4ABC-AAE6-7CB44FFE9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863CCEE-2E0C-46E4-B923-6CECA5855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Electroplating a Spoon</a:t>
            </a:r>
          </a:p>
        </p:txBody>
      </p:sp>
      <p:sp>
        <p:nvSpPr>
          <p:cNvPr id="65539" name="Footer Placeholder 3">
            <a:extLst>
              <a:ext uri="{FF2B5EF4-FFF2-40B4-BE49-F238E27FC236}">
                <a16:creationId xmlns:a16="http://schemas.microsoft.com/office/drawing/2014/main" id="{6634A3CC-729D-418C-AECC-D440F78D0DE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65540" name="Slide Number Placeholder 4">
            <a:extLst>
              <a:ext uri="{FF2B5EF4-FFF2-40B4-BE49-F238E27FC236}">
                <a16:creationId xmlns:a16="http://schemas.microsoft.com/office/drawing/2014/main" id="{8C9D1CE9-6EC7-4F3A-98A9-BD9ABA62DF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8FFA21-43F3-408E-ACCB-1ED4679C0667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D83461D5-5D94-43B0-9F41-8BC15C332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65542" name="Picture 1">
            <a:extLst>
              <a:ext uri="{FF2B5EF4-FFF2-40B4-BE49-F238E27FC236}">
                <a16:creationId xmlns:a16="http://schemas.microsoft.com/office/drawing/2014/main" id="{B0CBD74C-C788-4453-ADAA-9880DC969AB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97000"/>
            <a:ext cx="3040063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2ADC203-B0A4-42D6-8A17-036B9C4C0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Galvanic Cell</a:t>
            </a:r>
          </a:p>
        </p:txBody>
      </p:sp>
      <p:sp>
        <p:nvSpPr>
          <p:cNvPr id="14339" name="Footer Placeholder 3">
            <a:extLst>
              <a:ext uri="{FF2B5EF4-FFF2-40B4-BE49-F238E27FC236}">
                <a16:creationId xmlns:a16="http://schemas.microsoft.com/office/drawing/2014/main" id="{81D219E6-A59D-49A5-A6A8-5FD21A20AAF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02A3B661-12D8-4980-AD36-85FC490F595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261A63-BD45-42AF-BF5A-3A8C2CDF81F9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F10AE425-8613-4DA0-8B75-496ABAA52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14342" name="Picture 1">
            <a:extLst>
              <a:ext uri="{FF2B5EF4-FFF2-40B4-BE49-F238E27FC236}">
                <a16:creationId xmlns:a16="http://schemas.microsoft.com/office/drawing/2014/main" id="{C744DA5C-615A-47D5-B06B-23CDE6FB199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8138"/>
            <a:ext cx="43434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F180E0C-4F12-4D43-BDC2-7297BF0B3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Galvanic Cell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5D86A30-AF3C-44E2-9219-D7E63737A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Oxidation occurs at the anode.</a:t>
            </a:r>
          </a:p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Reduction occurs at the cathode.</a:t>
            </a:r>
          </a:p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Salt bridge or porous disk – devices that allow ions to flow without extensive mixing of the solutions.</a:t>
            </a:r>
          </a:p>
          <a:p>
            <a:pPr marL="901700" lvl="1" indent="-4445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Salt bridge – contains a strong electrolyte held in a Agar Jelly.</a:t>
            </a:r>
          </a:p>
          <a:p>
            <a:pPr marL="901700" lvl="1" indent="-4445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Porous disk – contains tiny passages that allow hindered flow of ions.	</a:t>
            </a:r>
          </a:p>
        </p:txBody>
      </p:sp>
      <p:sp>
        <p:nvSpPr>
          <p:cNvPr id="16388" name="Footer Placeholder 3">
            <a:extLst>
              <a:ext uri="{FF2B5EF4-FFF2-40B4-BE49-F238E27FC236}">
                <a16:creationId xmlns:a16="http://schemas.microsoft.com/office/drawing/2014/main" id="{0A29B024-7E5A-4D7A-A6AF-6187D191A60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6B1155F7-E81E-459E-B281-7FF25A1900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C20089-5727-4A28-86FD-0E2E73126077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46FA4A48-55F0-4AFB-8F57-9C17804AC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13D1025-F85A-4C9C-A8E8-BBCF8E141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Cell Potential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73517E6-89E4-45CD-850A-67C910F2ED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galvanic cell consists of an oxidizing agent in one compartment that pulls electrons through a wire from a reducing agent in the other compartment.</a:t>
            </a:r>
          </a:p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</a:t>
            </a:r>
            <a:r>
              <a:rPr lang="ja-JP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“</a:t>
            </a:r>
            <a:r>
              <a:rPr lang="en-US" altLang="ja-JP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pull</a:t>
            </a:r>
            <a:r>
              <a:rPr lang="ja-JP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”</a:t>
            </a:r>
            <a:r>
              <a:rPr lang="en-US" altLang="ja-JP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or driving force, on the electrons is called the cell potential (      ), or the electromotive force (emf) of the cell.</a:t>
            </a:r>
          </a:p>
          <a:p>
            <a:pPr marL="901700" lvl="1" indent="-444500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Unit of electrical potential is the volt (V).</a:t>
            </a:r>
          </a:p>
          <a:p>
            <a:pPr marL="1379538" lvl="2" indent="-476250" eaLnBrk="1" hangingPunct="1">
              <a:buFont typeface="Wingdings" panose="05000000000000000000" pitchFamily="2" charset="2"/>
              <a:buChar char="Ø"/>
            </a:pPr>
            <a:r>
              <a:rPr lang="en-US" altLang="en-US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 joule of work per coulomb of charge transferred.</a:t>
            </a:r>
          </a:p>
        </p:txBody>
      </p:sp>
      <p:sp>
        <p:nvSpPr>
          <p:cNvPr id="18436" name="Footer Placeholder 3">
            <a:extLst>
              <a:ext uri="{FF2B5EF4-FFF2-40B4-BE49-F238E27FC236}">
                <a16:creationId xmlns:a16="http://schemas.microsoft.com/office/drawing/2014/main" id="{C63D90AA-66CD-4541-BB23-6E831DD4E89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18437" name="Slide Number Placeholder 4">
            <a:extLst>
              <a:ext uri="{FF2B5EF4-FFF2-40B4-BE49-F238E27FC236}">
                <a16:creationId xmlns:a16="http://schemas.microsoft.com/office/drawing/2014/main" id="{5F7EABB6-740E-4156-BECB-D7A6F5709E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974A74-7E3A-4746-AD32-39825A1ABF5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100F1031-D374-480D-918A-B8F85D4C3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8439" name="Rectangle 5">
            <a:extLst>
              <a:ext uri="{FF2B5EF4-FFF2-40B4-BE49-F238E27FC236}">
                <a16:creationId xmlns:a16="http://schemas.microsoft.com/office/drawing/2014/main" id="{7D4A35F6-DEF3-4E08-8DC1-F7076E598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8450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graphicFrame>
        <p:nvGraphicFramePr>
          <p:cNvPr id="18440" name="Object 15">
            <a:extLst>
              <a:ext uri="{FF2B5EF4-FFF2-40B4-BE49-F238E27FC236}">
                <a16:creationId xmlns:a16="http://schemas.microsoft.com/office/drawing/2014/main" id="{06A79280-CCB9-4C20-B3DB-8FA886E080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7325" y="4002088"/>
          <a:ext cx="4667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4" imgW="469696" imgH="431613" progId="Equation.BREE5">
                  <p:embed/>
                </p:oleObj>
              </mc:Choice>
              <mc:Fallback>
                <p:oleObj name="Equation" r:id="rId4" imgW="469696" imgH="431613" progId="Equation.BREE5">
                  <p:embed/>
                  <p:pic>
                    <p:nvPicPr>
                      <p:cNvPr id="18440" name="Object 15">
                        <a:extLst>
                          <a:ext uri="{FF2B5EF4-FFF2-40B4-BE49-F238E27FC236}">
                            <a16:creationId xmlns:a16="http://schemas.microsoft.com/office/drawing/2014/main" id="{06A79280-CCB9-4C20-B3DB-8FA886E080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4002088"/>
                        <a:ext cx="4667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C42E6DF-68C8-4EC4-B9F4-697DA71CC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Galvanic Cell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D81A11B-D947-423B-B461-AB1A8525BD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All half-reactions are given as reduction processes in standard tables.</a:t>
            </a:r>
          </a:p>
          <a:p>
            <a:pPr marL="900113" lvl="1" indent="-441325" eaLnBrk="1" hangingPunct="1"/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Table 18.1 in the Textbook</a:t>
            </a:r>
          </a:p>
          <a:p>
            <a:pPr marL="900113" lvl="1" indent="-441325" eaLnBrk="1" hangingPunct="1"/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 </a:t>
            </a:r>
            <a:r>
              <a:rPr lang="en-US" altLang="en-US" sz="2400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1atm, 25°C</a:t>
            </a:r>
          </a:p>
          <a:p>
            <a:pPr marL="457200" indent="-457200" eaLnBrk="1" hangingPunct="1"/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When a half-reaction is reversed, the sign of E° is reversed.</a:t>
            </a:r>
          </a:p>
          <a:p>
            <a:pPr marL="457200" indent="-457200" eaLnBrk="1" hangingPunct="1"/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When a half-reaction is multiplied by an integer, E° remains the same.</a:t>
            </a:r>
          </a:p>
          <a:p>
            <a:pPr marL="457200" indent="-457200" eaLnBrk="1" hangingPunct="1"/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galvanic cell runs spontaneously in the direction that gives a positive value for E°</a:t>
            </a:r>
            <a:r>
              <a:rPr lang="en-US" altLang="en-US" sz="2400" baseline="-25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cell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484" name="Footer Placeholder 3">
            <a:extLst>
              <a:ext uri="{FF2B5EF4-FFF2-40B4-BE49-F238E27FC236}">
                <a16:creationId xmlns:a16="http://schemas.microsoft.com/office/drawing/2014/main" id="{94BDD0E0-DBA9-4DCD-91AC-C3351989DCE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E9FD19A0-4A46-4EF0-AB1B-227ECDFA52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78B811-B436-4A70-8A64-69A35D0E3B13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20486" name="Rectangle 4">
            <a:extLst>
              <a:ext uri="{FF2B5EF4-FFF2-40B4-BE49-F238E27FC236}">
                <a16:creationId xmlns:a16="http://schemas.microsoft.com/office/drawing/2014/main" id="{7542A713-C33E-41C9-A021-F81BEFC0C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25FDF28-1D12-4291-8C6C-1A909829C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 Fe</a:t>
            </a:r>
            <a:r>
              <a:rPr lang="en-US" altLang="en-US" baseline="30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3+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aq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+ Cu(</a:t>
            </a: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→ Cu</a:t>
            </a:r>
            <a:r>
              <a:rPr lang="en-US" altLang="en-US" baseline="30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2+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aq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+ Fe</a:t>
            </a:r>
            <a:r>
              <a:rPr lang="en-US" altLang="en-US" baseline="30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2+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aq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644ACB0-6CBA-4D57-95C0-830EEB9794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Half-Reactions:</a:t>
            </a:r>
          </a:p>
          <a:p>
            <a:pPr marL="914400" lvl="1" indent="-457200" eaLnBrk="1" hangingPunct="1"/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Fe</a:t>
            </a:r>
            <a:r>
              <a:rPr lang="en-US" altLang="en-US" sz="24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3+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e</a:t>
            </a:r>
            <a:r>
              <a:rPr lang="en-US" altLang="en-US" sz="24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→ Fe</a:t>
            </a:r>
            <a:r>
              <a:rPr lang="en-US" altLang="en-US" sz="24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2+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 E° = 0.77 V</a:t>
            </a:r>
          </a:p>
          <a:p>
            <a:pPr marL="914400" lvl="1" indent="-457200" eaLnBrk="1" hangingPunct="1"/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Cu</a:t>
            </a:r>
            <a:r>
              <a:rPr lang="en-US" altLang="en-US" sz="24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2+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+ 2e</a:t>
            </a:r>
            <a:r>
              <a:rPr lang="en-US" altLang="en-US" sz="24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→ Cu	 E° = 0.34 V</a:t>
            </a:r>
          </a:p>
          <a:p>
            <a:pPr marL="457200" indent="-457200" eaLnBrk="1" hangingPunct="1"/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 balance the cell reaction and calculate the cell potential, we must reverse reaction 2.</a:t>
            </a:r>
          </a:p>
          <a:p>
            <a:pPr marL="914400" lvl="1" indent="-457200" eaLnBrk="1" hangingPunct="1"/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Cu → Cu</a:t>
            </a:r>
            <a:r>
              <a:rPr lang="en-US" altLang="en-US" sz="24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2+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+ 2e</a:t>
            </a:r>
            <a:r>
              <a:rPr lang="en-US" altLang="en-US" sz="24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	 – E° = – 0.34 V</a:t>
            </a:r>
          </a:p>
          <a:p>
            <a:pPr marL="457200" indent="-457200" eaLnBrk="1" hangingPunct="1"/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Each Cu atom produces two electrons but each Fe</a:t>
            </a:r>
            <a:r>
              <a:rPr lang="en-US" altLang="en-US" sz="2400" baseline="30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3+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ion accepts only one electron, therefore reaction 1 must be multiplied by 2.</a:t>
            </a:r>
          </a:p>
          <a:p>
            <a:pPr marL="914400" lvl="1" indent="-457200" eaLnBrk="1" hangingPunct="1"/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2Fe</a:t>
            </a:r>
            <a:r>
              <a:rPr lang="en-US" altLang="en-US" sz="24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3+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+ 2e</a:t>
            </a:r>
            <a:r>
              <a:rPr lang="en-US" altLang="en-US" sz="24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→ 2Fe</a:t>
            </a:r>
            <a:r>
              <a:rPr lang="en-US" altLang="en-US" sz="24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2+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E° = 0.77 V</a:t>
            </a:r>
          </a:p>
        </p:txBody>
      </p:sp>
      <p:sp>
        <p:nvSpPr>
          <p:cNvPr id="22532" name="Footer Placeholder 3">
            <a:extLst>
              <a:ext uri="{FF2B5EF4-FFF2-40B4-BE49-F238E27FC236}">
                <a16:creationId xmlns:a16="http://schemas.microsoft.com/office/drawing/2014/main" id="{54A5D336-9C1A-4838-92B4-14D7394FA39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52427A42-D465-4B03-817E-18B1EEC6CF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7224C1-36BB-4850-ACE6-D007F887C681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22534" name="Rectangle 4">
            <a:extLst>
              <a:ext uri="{FF2B5EF4-FFF2-40B4-BE49-F238E27FC236}">
                <a16:creationId xmlns:a16="http://schemas.microsoft.com/office/drawing/2014/main" id="{B86FCD62-ED21-4CD1-A747-1EACF201A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D5671D7-AE9F-41BF-B0C9-60AD4A625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Overall Balanced Cell Reaction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67AC652-5F1B-4A36-AC45-1E01096816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2Fe</a:t>
            </a:r>
            <a:r>
              <a:rPr lang="en-US" altLang="en-US" sz="28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3+</a:t>
            </a:r>
            <a:r>
              <a:rPr lang="en-US" altLang="en-US" sz="28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+ 2e</a:t>
            </a:r>
            <a:r>
              <a:rPr lang="en-US" altLang="en-US" sz="28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US" altLang="en-US" sz="28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→ 2Fe</a:t>
            </a:r>
            <a:r>
              <a:rPr lang="en-US" altLang="en-US" sz="28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2+</a:t>
            </a:r>
            <a:r>
              <a:rPr lang="en-US" altLang="en-US" sz="28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E° = 0.77 V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(cathode)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Cu → Cu</a:t>
            </a:r>
            <a:r>
              <a:rPr lang="en-US" altLang="en-US" sz="28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2+</a:t>
            </a:r>
            <a:r>
              <a:rPr lang="en-US" altLang="en-US" sz="28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+ 2e</a:t>
            </a:r>
            <a:r>
              <a:rPr lang="en-US" altLang="en-US" sz="28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US" altLang="en-US" sz="28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	 – E° = – 0.34 V 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(anode)</a:t>
            </a:r>
          </a:p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Balanced Cell Reaction:</a:t>
            </a:r>
          </a:p>
          <a:p>
            <a:pPr marL="914400" lvl="1" indent="-457200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Cu + 2Fe</a:t>
            </a:r>
            <a:r>
              <a:rPr lang="en-US" altLang="en-US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3+</a:t>
            </a:r>
            <a:r>
              <a:rPr lang="en-US" altLang="en-US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→ Cu</a:t>
            </a:r>
            <a:r>
              <a:rPr lang="en-US" altLang="en-US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2+ </a:t>
            </a:r>
            <a:r>
              <a:rPr lang="en-US" altLang="en-US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+ 2Fe</a:t>
            </a:r>
            <a:r>
              <a:rPr lang="en-US" altLang="en-US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2+</a:t>
            </a:r>
            <a:endParaRPr lang="en-US" altLang="en-US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57200" indent="-457200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Cell Potential: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 E°</a:t>
            </a:r>
            <a:r>
              <a:rPr lang="en-US" altLang="en-US" sz="2800" baseline="-250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cell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E°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(cathode) </a:t>
            </a: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 E°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(anode)</a:t>
            </a:r>
          </a:p>
          <a:p>
            <a:pPr marL="914400" lvl="1" indent="-457200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E°</a:t>
            </a:r>
            <a:r>
              <a:rPr lang="en-US" altLang="en-US" baseline="-25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cell</a:t>
            </a:r>
            <a:r>
              <a:rPr lang="en-US" altLang="en-US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0.77 V – 0.34 V = 0.43 V</a:t>
            </a:r>
          </a:p>
        </p:txBody>
      </p:sp>
      <p:sp>
        <p:nvSpPr>
          <p:cNvPr id="24580" name="Footer Placeholder 3">
            <a:extLst>
              <a:ext uri="{FF2B5EF4-FFF2-40B4-BE49-F238E27FC236}">
                <a16:creationId xmlns:a16="http://schemas.microsoft.com/office/drawing/2014/main" id="{4413506C-B442-4211-B542-4DA65889654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7203EAAF-5D90-4971-AE32-D08DAA0EF4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96E620-961A-46DE-AD79-6E9D2B5D691C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24582" name="Rectangle 4">
            <a:extLst>
              <a:ext uri="{FF2B5EF4-FFF2-40B4-BE49-F238E27FC236}">
                <a16:creationId xmlns:a16="http://schemas.microsoft.com/office/drawing/2014/main" id="{77DFC4C5-3504-4802-A7B9-9B7293925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5BEB705-8E7E-45FB-9CB8-2290D7D9A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Line Notation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A469BA4-96F5-4546-AECE-F18DEEABD4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Used to describe electrochemical cells.</a:t>
            </a:r>
          </a:p>
          <a:p>
            <a:pPr marL="457200" indent="-457200" eaLnBrk="1" hangingPunct="1"/>
            <a:r>
              <a:rPr lang="en-US" altLang="en-US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Anode components are listed on the left.</a:t>
            </a:r>
          </a:p>
          <a:p>
            <a:pPr marL="457200" indent="-457200" eaLnBrk="1" hangingPunct="1"/>
            <a:r>
              <a:rPr lang="en-US" altLang="en-US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Cathode components are listed on the right.</a:t>
            </a:r>
          </a:p>
          <a:p>
            <a:pPr marL="457200" indent="-457200" eaLnBrk="1" hangingPunct="1"/>
            <a:r>
              <a:rPr lang="en-US" altLang="en-US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Separated by double vertical lines which indicated salt bridge or porous disk.</a:t>
            </a:r>
          </a:p>
          <a:p>
            <a:pPr marL="457200" indent="-457200" eaLnBrk="1" hangingPunct="1"/>
            <a:r>
              <a:rPr lang="en-US" altLang="en-US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concentration of aqueous solutions should be specified in the notation when known.</a:t>
            </a:r>
          </a:p>
          <a:p>
            <a:pPr marL="457200" indent="-457200" eaLnBrk="1" hangingPunct="1"/>
            <a:r>
              <a:rPr lang="en-US" altLang="en-US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</a:t>
            </a:r>
            <a:r>
              <a:rPr lang="en-US" altLang="en-US" sz="26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Mg(</a:t>
            </a:r>
            <a:r>
              <a:rPr lang="en-US" altLang="en-US" sz="2600" i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26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)|Mg</a:t>
            </a:r>
            <a:r>
              <a:rPr lang="en-US" altLang="en-US" sz="26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2+</a:t>
            </a:r>
            <a:r>
              <a:rPr lang="en-US" altLang="en-US" sz="26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US" altLang="en-US" sz="2600" i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aq</a:t>
            </a:r>
            <a:r>
              <a:rPr lang="en-US" altLang="en-US" sz="26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)||Al</a:t>
            </a:r>
            <a:r>
              <a:rPr lang="en-US" altLang="en-US" sz="26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3+</a:t>
            </a:r>
            <a:r>
              <a:rPr lang="en-US" altLang="en-US" sz="26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US" altLang="en-US" sz="2600" i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aq</a:t>
            </a:r>
            <a:r>
              <a:rPr lang="en-US" altLang="en-US" sz="26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)|Al(</a:t>
            </a:r>
            <a:r>
              <a:rPr lang="en-US" altLang="en-US" sz="2600" i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26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  <a:p>
            <a:pPr marL="914400" lvl="1" indent="-457200" eaLnBrk="1" hangingPunct="1"/>
            <a:r>
              <a:rPr lang="en-US" altLang="en-US" sz="26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Mg → Mg</a:t>
            </a:r>
            <a:r>
              <a:rPr lang="en-US" altLang="en-US" sz="26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2+</a:t>
            </a:r>
            <a:r>
              <a:rPr lang="en-US" altLang="en-US" sz="26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+ 2e</a:t>
            </a:r>
            <a:r>
              <a:rPr lang="en-US" altLang="en-US" sz="26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US" altLang="en-US" sz="26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r>
              <a:rPr lang="en-US" altLang="en-US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(anode)</a:t>
            </a:r>
          </a:p>
          <a:p>
            <a:pPr marL="914400" lvl="1" indent="-457200" eaLnBrk="1" hangingPunct="1"/>
            <a:r>
              <a:rPr lang="en-US" altLang="en-US" sz="26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</a:t>
            </a:r>
            <a:r>
              <a:rPr lang="en-US" altLang="en-US" sz="26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3+</a:t>
            </a:r>
            <a:r>
              <a:rPr lang="en-US" altLang="en-US" sz="26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+ 3e</a:t>
            </a:r>
            <a:r>
              <a:rPr lang="en-US" altLang="en-US" sz="2600" baseline="30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US" altLang="en-US" sz="26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→ Al	</a:t>
            </a:r>
            <a:r>
              <a:rPr lang="en-US" altLang="en-US" sz="2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(cathode)</a:t>
            </a:r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E5C281BB-94CB-4567-82BF-E917B09D64C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Copyright © Cengage Learning. All rights reserved</a:t>
            </a: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A91769DB-A64F-4BE2-8D4B-7880E6EA90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7804B9-BA59-4465-96D1-EBBD26AC0B50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26630" name="Rectangle 4">
            <a:extLst>
              <a:ext uri="{FF2B5EF4-FFF2-40B4-BE49-F238E27FC236}">
                <a16:creationId xmlns:a16="http://schemas.microsoft.com/office/drawing/2014/main" id="{2A178728-7C92-4E66-9E94-D438AF14A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1650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E5575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200</TotalTime>
  <Words>934</Words>
  <Application>Microsoft Office PowerPoint</Application>
  <PresentationFormat>On-screen Show (4:3)</PresentationFormat>
  <Paragraphs>180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Default Theme</vt:lpstr>
      <vt:lpstr>1_Default Theme</vt:lpstr>
      <vt:lpstr>2_Default Theme</vt:lpstr>
      <vt:lpstr>3_Default Theme</vt:lpstr>
      <vt:lpstr>4_Default Theme</vt:lpstr>
      <vt:lpstr>5_Default Theme</vt:lpstr>
      <vt:lpstr>6_Default Theme</vt:lpstr>
      <vt:lpstr>7_Default Theme</vt:lpstr>
      <vt:lpstr>8_Default Theme</vt:lpstr>
      <vt:lpstr>PowerPoint Presentation</vt:lpstr>
      <vt:lpstr>Galvanic Cell</vt:lpstr>
      <vt:lpstr>A Galvanic Cell</vt:lpstr>
      <vt:lpstr>Galvanic Cell</vt:lpstr>
      <vt:lpstr>Cell Potential</vt:lpstr>
      <vt:lpstr>Galvanic Cell</vt:lpstr>
      <vt:lpstr>Example:   Fe3+(aq) + Cu(s) → Cu2+(aq) + Fe2+(aq)</vt:lpstr>
      <vt:lpstr>Overall Balanced Cell Reaction</vt:lpstr>
      <vt:lpstr>Line Notation</vt:lpstr>
      <vt:lpstr>Description of a Galvanic Cell</vt:lpstr>
      <vt:lpstr>Description of a Galvanic Cell</vt:lpstr>
      <vt:lpstr>Work</vt:lpstr>
      <vt:lpstr>Maximum Cell Potential</vt:lpstr>
      <vt:lpstr>A Concentration Cell</vt:lpstr>
      <vt:lpstr>Nernst Equation</vt:lpstr>
      <vt:lpstr>One of the Six Cells in a 12–V Lead Storage Battery</vt:lpstr>
      <vt:lpstr>A Common Dry Cell Battery</vt:lpstr>
      <vt:lpstr>A Mercury Battery</vt:lpstr>
      <vt:lpstr> Schematic of the Hydrogen-Oxygen Fuel Cell</vt:lpstr>
      <vt:lpstr>PowerPoint Presentation</vt:lpstr>
      <vt:lpstr>The Electrochemical Corrosion of Iron</vt:lpstr>
      <vt:lpstr>Corrosion Prevention</vt:lpstr>
      <vt:lpstr>Cathodic Protection</vt:lpstr>
      <vt:lpstr>PowerPoint Presentation</vt:lpstr>
      <vt:lpstr>Stoichiometry of Electrolysis</vt:lpstr>
      <vt:lpstr>Stoichiometry of Electrolysis</vt:lpstr>
      <vt:lpstr>PowerPoint Presentation</vt:lpstr>
      <vt:lpstr>Electroplating a Spoon</vt:lpstr>
    </vt:vector>
  </TitlesOfParts>
  <Company>LMP Media,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josephcmoya670@gmail.com</cp:lastModifiedBy>
  <cp:revision>35</cp:revision>
  <dcterms:created xsi:type="dcterms:W3CDTF">2013-01-11T23:56:13Z</dcterms:created>
  <dcterms:modified xsi:type="dcterms:W3CDTF">2020-07-29T08:54:35Z</dcterms:modified>
</cp:coreProperties>
</file>