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media/image1.svg" ContentType="image/svg+xml"/>
  <Override PartName="/ppt/media/image10.svg" ContentType="image/svg+xml"/>
  <Override PartName="/ppt/media/image1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85" r:id="rId6"/>
    <p:sldId id="278" r:id="rId7"/>
    <p:sldId id="281" r:id="rId8"/>
    <p:sldId id="279" r:id="rId9"/>
    <p:sldId id="271" r:id="rId10"/>
    <p:sldId id="274" r:id="rId11"/>
    <p:sldId id="272" r:id="rId12"/>
    <p:sldId id="273" r:id="rId13"/>
    <p:sldId id="275" r:id="rId14"/>
    <p:sldId id="276" r:id="rId15"/>
    <p:sldId id="277" r:id="rId16"/>
    <p:sldId id="260" r:id="rId17"/>
    <p:sldId id="261" r:id="rId18"/>
    <p:sldId id="265" r:id="rId19"/>
    <p:sldId id="262" r:id="rId20"/>
    <p:sldId id="282" r:id="rId21"/>
    <p:sldId id="286" r:id="rId22"/>
    <p:sldId id="283" r:id="rId23"/>
    <p:sldId id="284" r:id="rId24"/>
    <p:sldId id="263" r:id="rId25"/>
    <p:sldId id="266" r:id="rId26"/>
    <p:sldId id="270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3" d="100"/>
          <a:sy n="63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7.svg"/><Relationship Id="rId7" Type="http://schemas.openxmlformats.org/officeDocument/2006/relationships/image" Target="../media/image10.png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5.svg"/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6" Type="http://schemas.openxmlformats.org/officeDocument/2006/relationships/image" Target="../media/image11.svg"/><Relationship Id="rId15" Type="http://schemas.openxmlformats.org/officeDocument/2006/relationships/image" Target="../media/image14.png"/><Relationship Id="rId14" Type="http://schemas.openxmlformats.org/officeDocument/2006/relationships/image" Target="../media/image10.svg"/><Relationship Id="rId13" Type="http://schemas.openxmlformats.org/officeDocument/2006/relationships/image" Target="../media/image13.png"/><Relationship Id="rId12" Type="http://schemas.openxmlformats.org/officeDocument/2006/relationships/image" Target="../media/image9.svg"/><Relationship Id="rId11" Type="http://schemas.openxmlformats.org/officeDocument/2006/relationships/image" Target="../media/image12.png"/><Relationship Id="rId10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7.svg"/><Relationship Id="rId7" Type="http://schemas.openxmlformats.org/officeDocument/2006/relationships/image" Target="../media/image18.png"/><Relationship Id="rId6" Type="http://schemas.openxmlformats.org/officeDocument/2006/relationships/image" Target="../media/image6.svg"/><Relationship Id="rId5" Type="http://schemas.openxmlformats.org/officeDocument/2006/relationships/image" Target="../media/image17.png"/><Relationship Id="rId4" Type="http://schemas.openxmlformats.org/officeDocument/2006/relationships/image" Target="../media/image5.svg"/><Relationship Id="rId3" Type="http://schemas.openxmlformats.org/officeDocument/2006/relationships/image" Target="../media/image16.png"/><Relationship Id="rId2" Type="http://schemas.openxmlformats.org/officeDocument/2006/relationships/image" Target="../media/image4.svg"/><Relationship Id="rId16" Type="http://schemas.openxmlformats.org/officeDocument/2006/relationships/image" Target="../media/image11.svg"/><Relationship Id="rId15" Type="http://schemas.openxmlformats.org/officeDocument/2006/relationships/image" Target="../media/image22.png"/><Relationship Id="rId14" Type="http://schemas.openxmlformats.org/officeDocument/2006/relationships/image" Target="../media/image10.svg"/><Relationship Id="rId13" Type="http://schemas.openxmlformats.org/officeDocument/2006/relationships/image" Target="../media/image21.png"/><Relationship Id="rId12" Type="http://schemas.openxmlformats.org/officeDocument/2006/relationships/image" Target="../media/image9.svg"/><Relationship Id="rId11" Type="http://schemas.openxmlformats.org/officeDocument/2006/relationships/image" Target="../media/image20.png"/><Relationship Id="rId10" Type="http://schemas.openxmlformats.org/officeDocument/2006/relationships/image" Target="../media/image8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F750C-7F1E-4AEF-A783-483FEC0E21A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ADB975-CF47-43E0-A6BE-A262EC9CC15B}">
      <dgm:prSet/>
      <dgm:spPr/>
      <dgm:t>
        <a:bodyPr/>
        <a:lstStyle/>
        <a:p>
          <a:r>
            <a:rPr lang="en-US" dirty="0"/>
            <a:t>The appropriate price in the market of the exporting country</a:t>
          </a:r>
        </a:p>
      </dgm:t>
    </dgm:pt>
    <dgm:pt modelId="{B83BF4F2-EB7E-431C-B118-C60C066DD46F}" cxnId="{90EC287A-B4F4-46DB-9619-067B9320BB8C}" type="parTrans">
      <dgm:prSet/>
      <dgm:spPr/>
      <dgm:t>
        <a:bodyPr/>
        <a:lstStyle/>
        <a:p>
          <a:endParaRPr lang="en-US"/>
        </a:p>
      </dgm:t>
    </dgm:pt>
    <dgm:pt modelId="{7269258D-9D00-47D6-A6C5-205237BF2159}" cxnId="{90EC287A-B4F4-46DB-9619-067B9320BB8C}" type="sibTrans">
      <dgm:prSet/>
      <dgm:spPr/>
      <dgm:t>
        <a:bodyPr/>
        <a:lstStyle/>
        <a:p>
          <a:endParaRPr lang="en-US"/>
        </a:p>
      </dgm:t>
    </dgm:pt>
    <dgm:pt modelId="{E145C79D-7B44-4E31-9E8C-E7AE265D9EE6}">
      <dgm:prSet/>
      <dgm:spPr/>
      <dgm:t>
        <a:bodyPr/>
        <a:lstStyle/>
        <a:p>
          <a:r>
            <a:rPr lang="en-US" dirty="0"/>
            <a:t>This can be determined by:</a:t>
          </a:r>
        </a:p>
      </dgm:t>
    </dgm:pt>
    <dgm:pt modelId="{300C2C31-580B-4C76-9D58-2860FC7D5FC5}" cxnId="{B7EDA7CA-3B1B-441E-919F-C22080D2FA2C}" type="parTrans">
      <dgm:prSet/>
      <dgm:spPr/>
      <dgm:t>
        <a:bodyPr/>
        <a:lstStyle/>
        <a:p>
          <a:endParaRPr lang="en-US"/>
        </a:p>
      </dgm:t>
    </dgm:pt>
    <dgm:pt modelId="{068956EA-18C0-4A63-A021-69566BF204F3}" cxnId="{B7EDA7CA-3B1B-441E-919F-C22080D2FA2C}" type="sibTrans">
      <dgm:prSet/>
      <dgm:spPr/>
      <dgm:t>
        <a:bodyPr/>
        <a:lstStyle/>
        <a:p>
          <a:endParaRPr lang="en-US"/>
        </a:p>
      </dgm:t>
    </dgm:pt>
    <dgm:pt modelId="{2F79BE8E-3612-4553-BD75-5998FECC5239}">
      <dgm:prSet custT="1"/>
      <dgm:spPr/>
      <dgm:t>
        <a:bodyPr/>
        <a:lstStyle/>
        <a:p>
          <a:r>
            <a:rPr lang="en-US" sz="1600" b="1" dirty="0"/>
            <a:t>Export price: </a:t>
          </a:r>
          <a:r>
            <a:rPr lang="en-US" sz="1600" dirty="0"/>
            <a:t>appropriate price in the market of importing country (comparison)</a:t>
          </a:r>
        </a:p>
      </dgm:t>
    </dgm:pt>
    <dgm:pt modelId="{86ECA039-ACF5-46D0-8D48-31F9A481A93B}" cxnId="{572DFC60-394A-412F-862A-2A46715EFD22}" type="parTrans">
      <dgm:prSet/>
      <dgm:spPr/>
      <dgm:t>
        <a:bodyPr/>
        <a:lstStyle/>
        <a:p>
          <a:endParaRPr lang="en-US"/>
        </a:p>
      </dgm:t>
    </dgm:pt>
    <dgm:pt modelId="{969BC012-2257-4F11-93DB-6280BFC87245}" cxnId="{572DFC60-394A-412F-862A-2A46715EFD22}" type="sibTrans">
      <dgm:prSet/>
      <dgm:spPr/>
      <dgm:t>
        <a:bodyPr/>
        <a:lstStyle/>
        <a:p>
          <a:endParaRPr lang="en-US"/>
        </a:p>
      </dgm:t>
    </dgm:pt>
    <dgm:pt modelId="{41AF7DFE-D71B-41CB-8ECD-4F8C5C36BDDF}">
      <dgm:prSet/>
      <dgm:spPr/>
      <dgm:t>
        <a:bodyPr/>
        <a:lstStyle/>
        <a:p>
          <a:r>
            <a:rPr lang="en-US" dirty="0"/>
            <a:t>Domestic sales</a:t>
          </a:r>
        </a:p>
      </dgm:t>
    </dgm:pt>
    <dgm:pt modelId="{CD4625AD-6EE9-42FF-A457-9B1A961F142D}" cxnId="{B5FA74F4-81AC-4CEA-B3F4-BDD05CD1E423}" type="parTrans">
      <dgm:prSet/>
      <dgm:spPr/>
      <dgm:t>
        <a:bodyPr/>
        <a:lstStyle/>
        <a:p>
          <a:endParaRPr lang="en-US"/>
        </a:p>
      </dgm:t>
    </dgm:pt>
    <dgm:pt modelId="{BD8BB2FD-FA03-43B7-9055-7FF086BD0142}" cxnId="{B5FA74F4-81AC-4CEA-B3F4-BDD05CD1E423}" type="sibTrans">
      <dgm:prSet/>
      <dgm:spPr/>
      <dgm:t>
        <a:bodyPr/>
        <a:lstStyle/>
        <a:p>
          <a:endParaRPr lang="en-US"/>
        </a:p>
      </dgm:t>
    </dgm:pt>
    <dgm:pt modelId="{F6A9E5E5-F732-4105-84A2-8DF5C43CD310}">
      <dgm:prSet/>
      <dgm:spPr/>
      <dgm:t>
        <a:bodyPr/>
        <a:lstStyle/>
        <a:p>
          <a:r>
            <a:rPr lang="en-US" dirty="0"/>
            <a:t>Cost of production in exporting country</a:t>
          </a:r>
        </a:p>
      </dgm:t>
    </dgm:pt>
    <dgm:pt modelId="{99343A02-8ABB-41C6-9384-7C7DB390072D}" cxnId="{78A993EF-E80E-4ADC-8142-D1E91C2FE7C7}" type="parTrans">
      <dgm:prSet/>
      <dgm:spPr/>
      <dgm:t>
        <a:bodyPr/>
        <a:lstStyle/>
        <a:p>
          <a:endParaRPr lang="en-US"/>
        </a:p>
      </dgm:t>
    </dgm:pt>
    <dgm:pt modelId="{194FDB07-675A-4FCE-9B31-FF405D8B1EAF}" cxnId="{78A993EF-E80E-4ADC-8142-D1E91C2FE7C7}" type="sibTrans">
      <dgm:prSet/>
      <dgm:spPr/>
      <dgm:t>
        <a:bodyPr/>
        <a:lstStyle/>
        <a:p>
          <a:endParaRPr lang="en-US"/>
        </a:p>
      </dgm:t>
    </dgm:pt>
    <dgm:pt modelId="{FA574F57-9756-4AF1-B00B-B0F1B1FC59CB}" type="pres">
      <dgm:prSet presAssocID="{8F1F750C-7F1E-4AEF-A783-483FEC0E21A2}" presName="Name0" presStyleCnt="0">
        <dgm:presLayoutVars>
          <dgm:dir/>
          <dgm:animLvl val="lvl"/>
          <dgm:resizeHandles val="exact"/>
        </dgm:presLayoutVars>
      </dgm:prSet>
      <dgm:spPr/>
    </dgm:pt>
    <dgm:pt modelId="{56FCAF0E-38F4-4FB9-BF44-E90647005507}" type="pres">
      <dgm:prSet presAssocID="{E145C79D-7B44-4E31-9E8C-E7AE265D9EE6}" presName="boxAndChildren" presStyleCnt="0"/>
      <dgm:spPr/>
    </dgm:pt>
    <dgm:pt modelId="{EABF97E9-0800-4667-8FF4-7C2106733673}" type="pres">
      <dgm:prSet presAssocID="{E145C79D-7B44-4E31-9E8C-E7AE265D9EE6}" presName="parentTextBox" presStyleLbl="node1" presStyleIdx="0" presStyleCnt="2"/>
      <dgm:spPr/>
    </dgm:pt>
    <dgm:pt modelId="{7BEA51F4-AD8F-4F02-96B5-8C87D2A57C86}" type="pres">
      <dgm:prSet presAssocID="{E145C79D-7B44-4E31-9E8C-E7AE265D9EE6}" presName="entireBox" presStyleLbl="node1" presStyleIdx="0" presStyleCnt="2"/>
      <dgm:spPr/>
    </dgm:pt>
    <dgm:pt modelId="{F70E5C49-0C59-4011-9E1C-9083947D850E}" type="pres">
      <dgm:prSet presAssocID="{E145C79D-7B44-4E31-9E8C-E7AE265D9EE6}" presName="descendantBox" presStyleCnt="0"/>
      <dgm:spPr/>
    </dgm:pt>
    <dgm:pt modelId="{57727C7D-6437-44D3-98C2-69917C31A667}" type="pres">
      <dgm:prSet presAssocID="{2F79BE8E-3612-4553-BD75-5998FECC5239}" presName="childTextBox" presStyleLbl="fgAccFollowNode1" presStyleIdx="0" presStyleCnt="3" custScaleX="85319" custScaleY="108712">
        <dgm:presLayoutVars>
          <dgm:bulletEnabled val="1"/>
        </dgm:presLayoutVars>
      </dgm:prSet>
      <dgm:spPr/>
    </dgm:pt>
    <dgm:pt modelId="{E381B6D8-0E34-47FE-9AAD-CCBD886DD117}" type="pres">
      <dgm:prSet presAssocID="{41AF7DFE-D71B-41CB-8ECD-4F8C5C36BDDF}" presName="childTextBox" presStyleLbl="fgAccFollowNode1" presStyleIdx="1" presStyleCnt="3" custScaleX="101987" custScaleY="93012">
        <dgm:presLayoutVars>
          <dgm:bulletEnabled val="1"/>
        </dgm:presLayoutVars>
      </dgm:prSet>
      <dgm:spPr/>
    </dgm:pt>
    <dgm:pt modelId="{0BE85FF4-51CF-4E67-9F90-BFC3232AB03F}" type="pres">
      <dgm:prSet presAssocID="{F6A9E5E5-F732-4105-84A2-8DF5C43CD310}" presName="childTextBox" presStyleLbl="fgAccFollowNode1" presStyleIdx="2" presStyleCnt="3" custScaleX="102539" custScaleY="142933">
        <dgm:presLayoutVars>
          <dgm:bulletEnabled val="1"/>
        </dgm:presLayoutVars>
      </dgm:prSet>
      <dgm:spPr/>
    </dgm:pt>
    <dgm:pt modelId="{01DFB3F4-9429-4BF3-ABD8-1FE9FE35154B}" type="pres">
      <dgm:prSet presAssocID="{7269258D-9D00-47D6-A6C5-205237BF2159}" presName="sp" presStyleCnt="0"/>
      <dgm:spPr/>
    </dgm:pt>
    <dgm:pt modelId="{EADD88A6-1EE5-41D1-AFCB-8AB1E28ED69E}" type="pres">
      <dgm:prSet presAssocID="{48ADB975-CF47-43E0-A6BE-A262EC9CC15B}" presName="arrowAndChildren" presStyleCnt="0"/>
      <dgm:spPr/>
    </dgm:pt>
    <dgm:pt modelId="{6C297DF1-E356-41FB-BA5F-895D98846110}" type="pres">
      <dgm:prSet presAssocID="{48ADB975-CF47-43E0-A6BE-A262EC9CC15B}" presName="parentTextArrow" presStyleLbl="node1" presStyleIdx="1" presStyleCnt="2" custLinFactNeighborX="3084" custLinFactNeighborY="-10503"/>
      <dgm:spPr/>
    </dgm:pt>
  </dgm:ptLst>
  <dgm:cxnLst>
    <dgm:cxn modelId="{75229201-69C3-4623-9B49-E4E5DA074309}" type="presOf" srcId="{48ADB975-CF47-43E0-A6BE-A262EC9CC15B}" destId="{6C297DF1-E356-41FB-BA5F-895D98846110}" srcOrd="0" destOrd="0" presId="urn:microsoft.com/office/officeart/2005/8/layout/process4"/>
    <dgm:cxn modelId="{E3795D09-2102-4ED4-841E-57E6F7663066}" type="presOf" srcId="{E145C79D-7B44-4E31-9E8C-E7AE265D9EE6}" destId="{7BEA51F4-AD8F-4F02-96B5-8C87D2A57C86}" srcOrd="1" destOrd="0" presId="urn:microsoft.com/office/officeart/2005/8/layout/process4"/>
    <dgm:cxn modelId="{05B6A51D-86D4-47AA-BEC6-FF39C3FEF67F}" type="presOf" srcId="{2F79BE8E-3612-4553-BD75-5998FECC5239}" destId="{57727C7D-6437-44D3-98C2-69917C31A667}" srcOrd="0" destOrd="0" presId="urn:microsoft.com/office/officeart/2005/8/layout/process4"/>
    <dgm:cxn modelId="{572DFC60-394A-412F-862A-2A46715EFD22}" srcId="{E145C79D-7B44-4E31-9E8C-E7AE265D9EE6}" destId="{2F79BE8E-3612-4553-BD75-5998FECC5239}" srcOrd="0" destOrd="0" parTransId="{86ECA039-ACF5-46D0-8D48-31F9A481A93B}" sibTransId="{969BC012-2257-4F11-93DB-6280BFC87245}"/>
    <dgm:cxn modelId="{F427D863-D986-433A-8B4E-872D881B5BD1}" type="presOf" srcId="{41AF7DFE-D71B-41CB-8ECD-4F8C5C36BDDF}" destId="{E381B6D8-0E34-47FE-9AAD-CCBD886DD117}" srcOrd="0" destOrd="0" presId="urn:microsoft.com/office/officeart/2005/8/layout/process4"/>
    <dgm:cxn modelId="{90EC287A-B4F4-46DB-9619-067B9320BB8C}" srcId="{8F1F750C-7F1E-4AEF-A783-483FEC0E21A2}" destId="{48ADB975-CF47-43E0-A6BE-A262EC9CC15B}" srcOrd="0" destOrd="0" parTransId="{B83BF4F2-EB7E-431C-B118-C60C066DD46F}" sibTransId="{7269258D-9D00-47D6-A6C5-205237BF2159}"/>
    <dgm:cxn modelId="{1B93359B-7E76-4EB2-A91D-FC43E25975FC}" type="presOf" srcId="{E145C79D-7B44-4E31-9E8C-E7AE265D9EE6}" destId="{EABF97E9-0800-4667-8FF4-7C2106733673}" srcOrd="0" destOrd="0" presId="urn:microsoft.com/office/officeart/2005/8/layout/process4"/>
    <dgm:cxn modelId="{5C0A319D-31F2-436A-834A-FFDAD6A47800}" type="presOf" srcId="{8F1F750C-7F1E-4AEF-A783-483FEC0E21A2}" destId="{FA574F57-9756-4AF1-B00B-B0F1B1FC59CB}" srcOrd="0" destOrd="0" presId="urn:microsoft.com/office/officeart/2005/8/layout/process4"/>
    <dgm:cxn modelId="{B7EDA7CA-3B1B-441E-919F-C22080D2FA2C}" srcId="{8F1F750C-7F1E-4AEF-A783-483FEC0E21A2}" destId="{E145C79D-7B44-4E31-9E8C-E7AE265D9EE6}" srcOrd="1" destOrd="0" parTransId="{300C2C31-580B-4C76-9D58-2860FC7D5FC5}" sibTransId="{068956EA-18C0-4A63-A021-69566BF204F3}"/>
    <dgm:cxn modelId="{64B68BE2-7F3F-4BC4-9B5F-C8F089D55D13}" type="presOf" srcId="{F6A9E5E5-F732-4105-84A2-8DF5C43CD310}" destId="{0BE85FF4-51CF-4E67-9F90-BFC3232AB03F}" srcOrd="0" destOrd="0" presId="urn:microsoft.com/office/officeart/2005/8/layout/process4"/>
    <dgm:cxn modelId="{78A993EF-E80E-4ADC-8142-D1E91C2FE7C7}" srcId="{E145C79D-7B44-4E31-9E8C-E7AE265D9EE6}" destId="{F6A9E5E5-F732-4105-84A2-8DF5C43CD310}" srcOrd="2" destOrd="0" parTransId="{99343A02-8ABB-41C6-9384-7C7DB390072D}" sibTransId="{194FDB07-675A-4FCE-9B31-FF405D8B1EAF}"/>
    <dgm:cxn modelId="{B5FA74F4-81AC-4CEA-B3F4-BDD05CD1E423}" srcId="{E145C79D-7B44-4E31-9E8C-E7AE265D9EE6}" destId="{41AF7DFE-D71B-41CB-8ECD-4F8C5C36BDDF}" srcOrd="1" destOrd="0" parTransId="{CD4625AD-6EE9-42FF-A457-9B1A961F142D}" sibTransId="{BD8BB2FD-FA03-43B7-9055-7FF086BD0142}"/>
    <dgm:cxn modelId="{F2431863-7967-4212-B13B-225DE3E4AA26}" type="presParOf" srcId="{FA574F57-9756-4AF1-B00B-B0F1B1FC59CB}" destId="{56FCAF0E-38F4-4FB9-BF44-E90647005507}" srcOrd="0" destOrd="0" presId="urn:microsoft.com/office/officeart/2005/8/layout/process4"/>
    <dgm:cxn modelId="{4E0EE276-089E-4205-9CE4-E9295100118F}" type="presParOf" srcId="{56FCAF0E-38F4-4FB9-BF44-E90647005507}" destId="{EABF97E9-0800-4667-8FF4-7C2106733673}" srcOrd="0" destOrd="0" presId="urn:microsoft.com/office/officeart/2005/8/layout/process4"/>
    <dgm:cxn modelId="{FE74D7A2-416A-424D-853C-45D25210B042}" type="presParOf" srcId="{56FCAF0E-38F4-4FB9-BF44-E90647005507}" destId="{7BEA51F4-AD8F-4F02-96B5-8C87D2A57C86}" srcOrd="1" destOrd="0" presId="urn:microsoft.com/office/officeart/2005/8/layout/process4"/>
    <dgm:cxn modelId="{C9E5B306-C252-4A88-875E-AA9453F697D5}" type="presParOf" srcId="{56FCAF0E-38F4-4FB9-BF44-E90647005507}" destId="{F70E5C49-0C59-4011-9E1C-9083947D850E}" srcOrd="2" destOrd="0" presId="urn:microsoft.com/office/officeart/2005/8/layout/process4"/>
    <dgm:cxn modelId="{5D6B8BD0-579A-43ED-BFCE-2288D25AE4D3}" type="presParOf" srcId="{F70E5C49-0C59-4011-9E1C-9083947D850E}" destId="{57727C7D-6437-44D3-98C2-69917C31A667}" srcOrd="0" destOrd="0" presId="urn:microsoft.com/office/officeart/2005/8/layout/process4"/>
    <dgm:cxn modelId="{F079FD4E-677D-47A6-94DA-8DAD60FB2987}" type="presParOf" srcId="{F70E5C49-0C59-4011-9E1C-9083947D850E}" destId="{E381B6D8-0E34-47FE-9AAD-CCBD886DD117}" srcOrd="1" destOrd="0" presId="urn:microsoft.com/office/officeart/2005/8/layout/process4"/>
    <dgm:cxn modelId="{A7EDEA4F-041D-4378-BE57-11749E2F4EAE}" type="presParOf" srcId="{F70E5C49-0C59-4011-9E1C-9083947D850E}" destId="{0BE85FF4-51CF-4E67-9F90-BFC3232AB03F}" srcOrd="2" destOrd="0" presId="urn:microsoft.com/office/officeart/2005/8/layout/process4"/>
    <dgm:cxn modelId="{F93E81BC-CE5F-4F31-8C6C-6FE159EDE992}" type="presParOf" srcId="{FA574F57-9756-4AF1-B00B-B0F1B1FC59CB}" destId="{01DFB3F4-9429-4BF3-ABD8-1FE9FE35154B}" srcOrd="1" destOrd="0" presId="urn:microsoft.com/office/officeart/2005/8/layout/process4"/>
    <dgm:cxn modelId="{A1A28D16-F358-4CBC-BE3B-2235B4C27B4F}" type="presParOf" srcId="{FA574F57-9756-4AF1-B00B-B0F1B1FC59CB}" destId="{EADD88A6-1EE5-41D1-AFCB-8AB1E28ED69E}" srcOrd="2" destOrd="0" presId="urn:microsoft.com/office/officeart/2005/8/layout/process4"/>
    <dgm:cxn modelId="{10EC3818-6190-475C-96CF-433D5324FD3F}" type="presParOf" srcId="{EADD88A6-1EE5-41D1-AFCB-8AB1E28ED69E}" destId="{6C297DF1-E356-41FB-BA5F-895D988461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265F7-DBC0-4787-BCAD-CFBB63B16F0E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AD30A9-D92F-49F4-BA59-7D35E9B71505}">
      <dgm:prSet/>
      <dgm:spPr/>
      <dgm:t>
        <a:bodyPr/>
        <a:lstStyle/>
        <a:p>
          <a:r>
            <a:rPr lang="en-US"/>
            <a:t>Effect on prices of domestic products:</a:t>
          </a:r>
        </a:p>
      </dgm:t>
    </dgm:pt>
    <dgm:pt modelId="{ECAA2C92-DEC6-4911-945C-5EADEC52F983}" cxnId="{72172DF1-7697-427F-8A57-4064C9DD6D60}" type="parTrans">
      <dgm:prSet/>
      <dgm:spPr/>
      <dgm:t>
        <a:bodyPr/>
        <a:lstStyle/>
        <a:p>
          <a:endParaRPr lang="en-US"/>
        </a:p>
      </dgm:t>
    </dgm:pt>
    <dgm:pt modelId="{E6A775AE-272D-45D3-AE0B-7DFB73B95D0E}" cxnId="{72172DF1-7697-427F-8A57-4064C9DD6D60}" type="sibTrans">
      <dgm:prSet/>
      <dgm:spPr/>
      <dgm:t>
        <a:bodyPr/>
        <a:lstStyle/>
        <a:p>
          <a:endParaRPr lang="en-US"/>
        </a:p>
      </dgm:t>
    </dgm:pt>
    <dgm:pt modelId="{2A2C1A22-19DB-4098-A228-2036053ABAEB}">
      <dgm:prSet custT="1"/>
      <dgm:spPr/>
      <dgm:t>
        <a:bodyPr/>
        <a:lstStyle/>
        <a:p>
          <a:r>
            <a:rPr lang="en-US" sz="1600" dirty="0"/>
            <a:t>Actual or potential decline in sales</a:t>
          </a:r>
        </a:p>
      </dgm:t>
    </dgm:pt>
    <dgm:pt modelId="{5CB8DA8A-BA3C-480C-9C6D-339EF7571BD2}" cxnId="{ABB7807B-F795-41CF-AADF-A5B89B959248}" type="parTrans">
      <dgm:prSet/>
      <dgm:spPr/>
      <dgm:t>
        <a:bodyPr/>
        <a:lstStyle/>
        <a:p>
          <a:endParaRPr lang="en-US"/>
        </a:p>
      </dgm:t>
    </dgm:pt>
    <dgm:pt modelId="{1E2E77EE-FAC7-4F9E-8A80-E0864155F1F2}" cxnId="{ABB7807B-F795-41CF-AADF-A5B89B959248}" type="sibTrans">
      <dgm:prSet/>
      <dgm:spPr/>
      <dgm:t>
        <a:bodyPr/>
        <a:lstStyle/>
        <a:p>
          <a:endParaRPr lang="en-US"/>
        </a:p>
      </dgm:t>
    </dgm:pt>
    <dgm:pt modelId="{0909FE79-164F-4B8F-99B1-C29FA3307F14}">
      <dgm:prSet/>
      <dgm:spPr/>
      <dgm:t>
        <a:bodyPr/>
        <a:lstStyle/>
        <a:p>
          <a:r>
            <a:rPr lang="en-US"/>
            <a:t>Decline in sales has the following impact on domestic producers:</a:t>
          </a:r>
        </a:p>
      </dgm:t>
    </dgm:pt>
    <dgm:pt modelId="{77840C40-2977-4602-8CD2-0299B8B2FD32}" cxnId="{F2FD4340-4A62-4B3D-A1CF-4292343B7DAF}" type="parTrans">
      <dgm:prSet/>
      <dgm:spPr/>
      <dgm:t>
        <a:bodyPr/>
        <a:lstStyle/>
        <a:p>
          <a:endParaRPr lang="en-US"/>
        </a:p>
      </dgm:t>
    </dgm:pt>
    <dgm:pt modelId="{64180315-3424-47D1-9462-F153F438D1E5}" cxnId="{F2FD4340-4A62-4B3D-A1CF-4292343B7DAF}" type="sibTrans">
      <dgm:prSet/>
      <dgm:spPr/>
      <dgm:t>
        <a:bodyPr/>
        <a:lstStyle/>
        <a:p>
          <a:endParaRPr lang="en-US"/>
        </a:p>
      </dgm:t>
    </dgm:pt>
    <dgm:pt modelId="{49031278-FA39-4954-B7B0-117302CC9473}">
      <dgm:prSet custT="1"/>
      <dgm:spPr/>
      <dgm:t>
        <a:bodyPr/>
        <a:lstStyle/>
        <a:p>
          <a:r>
            <a:rPr lang="en-US" sz="1400" dirty="0"/>
            <a:t>Loss of profits</a:t>
          </a:r>
        </a:p>
      </dgm:t>
    </dgm:pt>
    <dgm:pt modelId="{F4CB8099-67CF-4A4F-B943-D64C7B9FCE9B}" cxnId="{AB0E3F86-C711-40BC-A191-9FF7C20C9799}" type="parTrans">
      <dgm:prSet/>
      <dgm:spPr/>
      <dgm:t>
        <a:bodyPr/>
        <a:lstStyle/>
        <a:p>
          <a:endParaRPr lang="en-US"/>
        </a:p>
      </dgm:t>
    </dgm:pt>
    <dgm:pt modelId="{0C8ECAC7-02FD-4749-B21A-C0436EDDB6A4}" cxnId="{AB0E3F86-C711-40BC-A191-9FF7C20C9799}" type="sibTrans">
      <dgm:prSet/>
      <dgm:spPr/>
      <dgm:t>
        <a:bodyPr/>
        <a:lstStyle/>
        <a:p>
          <a:endParaRPr lang="en-US"/>
        </a:p>
      </dgm:t>
    </dgm:pt>
    <dgm:pt modelId="{2219AA7E-8294-4790-BA0C-9CB72F6F2978}">
      <dgm:prSet custT="1"/>
      <dgm:spPr/>
      <dgm:t>
        <a:bodyPr/>
        <a:lstStyle/>
        <a:p>
          <a:r>
            <a:rPr lang="en-US" sz="1400" dirty="0"/>
            <a:t>Reduction of market share</a:t>
          </a:r>
        </a:p>
      </dgm:t>
    </dgm:pt>
    <dgm:pt modelId="{BEF1B044-531D-4D3B-B3F6-AA188B4BC013}" cxnId="{027849AF-E76D-4E0A-AA62-3B880AE1272B}" type="parTrans">
      <dgm:prSet/>
      <dgm:spPr/>
      <dgm:t>
        <a:bodyPr/>
        <a:lstStyle/>
        <a:p>
          <a:endParaRPr lang="en-US"/>
        </a:p>
      </dgm:t>
    </dgm:pt>
    <dgm:pt modelId="{BF3351B7-6AF7-4A96-B771-0EBFACF32E30}" cxnId="{027849AF-E76D-4E0A-AA62-3B880AE1272B}" type="sibTrans">
      <dgm:prSet/>
      <dgm:spPr/>
      <dgm:t>
        <a:bodyPr/>
        <a:lstStyle/>
        <a:p>
          <a:endParaRPr lang="en-US"/>
        </a:p>
      </dgm:t>
    </dgm:pt>
    <dgm:pt modelId="{A618EEDA-9512-4DEF-8F54-7EBCD3B3263A}">
      <dgm:prSet custT="1"/>
      <dgm:spPr/>
      <dgm:t>
        <a:bodyPr/>
        <a:lstStyle/>
        <a:p>
          <a:r>
            <a:rPr lang="en-US" sz="1200" dirty="0"/>
            <a:t>Reduced ability to raise capital</a:t>
          </a:r>
        </a:p>
      </dgm:t>
    </dgm:pt>
    <dgm:pt modelId="{E7D17715-EBF8-4FB0-AD23-B3160FD13BF6}" cxnId="{D0B418A7-2FBE-4FFE-952D-52E284945FD8}" type="parTrans">
      <dgm:prSet/>
      <dgm:spPr/>
      <dgm:t>
        <a:bodyPr/>
        <a:lstStyle/>
        <a:p>
          <a:endParaRPr lang="en-US"/>
        </a:p>
      </dgm:t>
    </dgm:pt>
    <dgm:pt modelId="{C05A95B1-2504-4504-A817-31179D85149B}" cxnId="{D0B418A7-2FBE-4FFE-952D-52E284945FD8}" type="sibTrans">
      <dgm:prSet/>
      <dgm:spPr/>
      <dgm:t>
        <a:bodyPr/>
        <a:lstStyle/>
        <a:p>
          <a:endParaRPr lang="en-US"/>
        </a:p>
      </dgm:t>
    </dgm:pt>
    <dgm:pt modelId="{493AF1BD-C84D-4152-BE1B-D812BC124159}">
      <dgm:prSet custT="1"/>
      <dgm:spPr/>
      <dgm:t>
        <a:bodyPr/>
        <a:lstStyle/>
        <a:p>
          <a:r>
            <a:rPr lang="en-US" sz="1400" dirty="0"/>
            <a:t>Failure to retain employees/wages</a:t>
          </a:r>
        </a:p>
      </dgm:t>
    </dgm:pt>
    <dgm:pt modelId="{21C2D78B-0E26-4B90-B0D7-EF0DE6643AC9}" cxnId="{64D81452-E376-49B0-8597-B7116D4838D9}" type="parTrans">
      <dgm:prSet/>
      <dgm:spPr/>
      <dgm:t>
        <a:bodyPr/>
        <a:lstStyle/>
        <a:p>
          <a:endParaRPr lang="en-US"/>
        </a:p>
      </dgm:t>
    </dgm:pt>
    <dgm:pt modelId="{83B38C1F-953B-4629-9BC2-1BE9D9664F1B}" cxnId="{64D81452-E376-49B0-8597-B7116D4838D9}" type="sibTrans">
      <dgm:prSet/>
      <dgm:spPr/>
      <dgm:t>
        <a:bodyPr/>
        <a:lstStyle/>
        <a:p>
          <a:endParaRPr lang="en-US"/>
        </a:p>
      </dgm:t>
    </dgm:pt>
    <dgm:pt modelId="{9974FCFD-5332-4F92-BFA6-62F78F64E318}">
      <dgm:prSet/>
      <dgm:spPr/>
      <dgm:t>
        <a:bodyPr/>
        <a:lstStyle/>
        <a:p>
          <a:r>
            <a:rPr lang="en-US" dirty="0"/>
            <a:t>Loss of contracts</a:t>
          </a:r>
        </a:p>
      </dgm:t>
    </dgm:pt>
    <dgm:pt modelId="{A18FB92C-9187-4FB3-ACBF-56E5B3AEDA58}" cxnId="{2B5D92E4-F77D-46B1-8E6F-3F23F376394C}" type="parTrans">
      <dgm:prSet/>
      <dgm:spPr/>
      <dgm:t>
        <a:bodyPr/>
        <a:lstStyle/>
        <a:p>
          <a:endParaRPr lang="en-US"/>
        </a:p>
      </dgm:t>
    </dgm:pt>
    <dgm:pt modelId="{FC436C9A-A7B9-4AAE-BEC3-A4906B527405}" cxnId="{2B5D92E4-F77D-46B1-8E6F-3F23F376394C}" type="sibTrans">
      <dgm:prSet/>
      <dgm:spPr/>
      <dgm:t>
        <a:bodyPr/>
        <a:lstStyle/>
        <a:p>
          <a:endParaRPr lang="en-US"/>
        </a:p>
      </dgm:t>
    </dgm:pt>
    <dgm:pt modelId="{4DBA9F4A-452B-4D64-9B1C-1534ECBA8B74}" type="pres">
      <dgm:prSet presAssocID="{27F265F7-DBC0-4787-BCAD-CFBB63B16F0E}" presName="Name0" presStyleCnt="0">
        <dgm:presLayoutVars>
          <dgm:dir/>
          <dgm:animLvl val="lvl"/>
          <dgm:resizeHandles val="exact"/>
        </dgm:presLayoutVars>
      </dgm:prSet>
      <dgm:spPr/>
    </dgm:pt>
    <dgm:pt modelId="{AE83FF86-D819-4775-8F26-7F57C98BFAC4}" type="pres">
      <dgm:prSet presAssocID="{0909FE79-164F-4B8F-99B1-C29FA3307F14}" presName="boxAndChildren" presStyleCnt="0"/>
      <dgm:spPr/>
    </dgm:pt>
    <dgm:pt modelId="{ED1D5107-74B0-48B0-A08C-04EC7B923DB9}" type="pres">
      <dgm:prSet presAssocID="{0909FE79-164F-4B8F-99B1-C29FA3307F14}" presName="parentTextBox" presStyleLbl="node1" presStyleIdx="0" presStyleCnt="2"/>
      <dgm:spPr/>
    </dgm:pt>
    <dgm:pt modelId="{AFBDDF64-A2C0-4B2B-A16B-0820555F9C7F}" type="pres">
      <dgm:prSet presAssocID="{0909FE79-164F-4B8F-99B1-C29FA3307F14}" presName="entireBox" presStyleLbl="node1" presStyleIdx="0" presStyleCnt="2"/>
      <dgm:spPr/>
    </dgm:pt>
    <dgm:pt modelId="{0838E40F-1627-49EA-AEA8-32FAB4ABD136}" type="pres">
      <dgm:prSet presAssocID="{0909FE79-164F-4B8F-99B1-C29FA3307F14}" presName="descendantBox" presStyleCnt="0"/>
      <dgm:spPr/>
    </dgm:pt>
    <dgm:pt modelId="{FEE5BC40-A13D-4D15-B7EA-B5D84B3780FB}" type="pres">
      <dgm:prSet presAssocID="{49031278-FA39-4954-B7B0-117302CC9473}" presName="childTextBox" presStyleLbl="fgAccFollowNode1" presStyleIdx="0" presStyleCnt="6" custLinFactNeighborX="-61" custLinFactNeighborY="-29">
        <dgm:presLayoutVars>
          <dgm:bulletEnabled val="1"/>
        </dgm:presLayoutVars>
      </dgm:prSet>
      <dgm:spPr/>
    </dgm:pt>
    <dgm:pt modelId="{173ECF9C-1FE9-4508-8152-932CDA5E5000}" type="pres">
      <dgm:prSet presAssocID="{2219AA7E-8294-4790-BA0C-9CB72F6F2978}" presName="childTextBox" presStyleLbl="fgAccFollowNode1" presStyleIdx="1" presStyleCnt="6" custScaleX="140660">
        <dgm:presLayoutVars>
          <dgm:bulletEnabled val="1"/>
        </dgm:presLayoutVars>
      </dgm:prSet>
      <dgm:spPr/>
    </dgm:pt>
    <dgm:pt modelId="{59929188-9D5D-44F4-8862-825A0D706094}" type="pres">
      <dgm:prSet presAssocID="{A618EEDA-9512-4DEF-8F54-7EBCD3B3263A}" presName="childTextBox" presStyleLbl="fgAccFollowNode1" presStyleIdx="2" presStyleCnt="6" custScaleX="113097">
        <dgm:presLayoutVars>
          <dgm:bulletEnabled val="1"/>
        </dgm:presLayoutVars>
      </dgm:prSet>
      <dgm:spPr/>
    </dgm:pt>
    <dgm:pt modelId="{D8F05184-EC2E-4A93-80DB-616346FF8D5D}" type="pres">
      <dgm:prSet presAssocID="{493AF1BD-C84D-4152-BE1B-D812BC124159}" presName="childTextBox" presStyleLbl="fgAccFollowNode1" presStyleIdx="3" presStyleCnt="6" custScaleX="141150">
        <dgm:presLayoutVars>
          <dgm:bulletEnabled val="1"/>
        </dgm:presLayoutVars>
      </dgm:prSet>
      <dgm:spPr/>
    </dgm:pt>
    <dgm:pt modelId="{300F5663-0391-470C-ABE3-685CFB87FE37}" type="pres">
      <dgm:prSet presAssocID="{9974FCFD-5332-4F92-BFA6-62F78F64E318}" presName="childTextBox" presStyleLbl="fgAccFollowNode1" presStyleIdx="4" presStyleCnt="6">
        <dgm:presLayoutVars>
          <dgm:bulletEnabled val="1"/>
        </dgm:presLayoutVars>
      </dgm:prSet>
      <dgm:spPr/>
    </dgm:pt>
    <dgm:pt modelId="{A0E0A2EF-8985-4486-99BB-BB79AEC4654F}" type="pres">
      <dgm:prSet presAssocID="{E6A775AE-272D-45D3-AE0B-7DFB73B95D0E}" presName="sp" presStyleCnt="0"/>
      <dgm:spPr/>
    </dgm:pt>
    <dgm:pt modelId="{4C843A28-0482-40BA-9932-D1B29FB1CE32}" type="pres">
      <dgm:prSet presAssocID="{A3AD30A9-D92F-49F4-BA59-7D35E9B71505}" presName="arrowAndChildren" presStyleCnt="0"/>
      <dgm:spPr/>
    </dgm:pt>
    <dgm:pt modelId="{F953FAEA-6A64-46ED-9F14-AB37B3267AD8}" type="pres">
      <dgm:prSet presAssocID="{A3AD30A9-D92F-49F4-BA59-7D35E9B71505}" presName="parentTextArrow" presStyleLbl="node1" presStyleIdx="0" presStyleCnt="2"/>
      <dgm:spPr/>
    </dgm:pt>
    <dgm:pt modelId="{149007FE-08C9-43EA-8E0C-793B14F32435}" type="pres">
      <dgm:prSet presAssocID="{A3AD30A9-D92F-49F4-BA59-7D35E9B71505}" presName="arrow" presStyleLbl="node1" presStyleIdx="1" presStyleCnt="2"/>
      <dgm:spPr/>
    </dgm:pt>
    <dgm:pt modelId="{492B8A24-C302-4A33-8F47-474B8016C885}" type="pres">
      <dgm:prSet presAssocID="{A3AD30A9-D92F-49F4-BA59-7D35E9B71505}" presName="descendantArrow" presStyleCnt="0"/>
      <dgm:spPr/>
    </dgm:pt>
    <dgm:pt modelId="{1DAC2EE0-8DA7-46F9-8E28-696AD7FC6B9D}" type="pres">
      <dgm:prSet presAssocID="{2A2C1A22-19DB-4098-A228-2036053ABAEB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2841E41D-464D-4ADC-813D-52C971694C32}" type="presOf" srcId="{27F265F7-DBC0-4787-BCAD-CFBB63B16F0E}" destId="{4DBA9F4A-452B-4D64-9B1C-1534ECBA8B74}" srcOrd="0" destOrd="0" presId="urn:microsoft.com/office/officeart/2005/8/layout/process4"/>
    <dgm:cxn modelId="{F2FD4340-4A62-4B3D-A1CF-4292343B7DAF}" srcId="{27F265F7-DBC0-4787-BCAD-CFBB63B16F0E}" destId="{0909FE79-164F-4B8F-99B1-C29FA3307F14}" srcOrd="1" destOrd="0" parTransId="{77840C40-2977-4602-8CD2-0299B8B2FD32}" sibTransId="{64180315-3424-47D1-9462-F153F438D1E5}"/>
    <dgm:cxn modelId="{B33DBC62-360A-408A-8956-F8241ADED892}" type="presOf" srcId="{A3AD30A9-D92F-49F4-BA59-7D35E9B71505}" destId="{F953FAEA-6A64-46ED-9F14-AB37B3267AD8}" srcOrd="0" destOrd="0" presId="urn:microsoft.com/office/officeart/2005/8/layout/process4"/>
    <dgm:cxn modelId="{8ADFBE6C-4050-44D3-8B55-B4E271772787}" type="presOf" srcId="{9974FCFD-5332-4F92-BFA6-62F78F64E318}" destId="{300F5663-0391-470C-ABE3-685CFB87FE37}" srcOrd="0" destOrd="0" presId="urn:microsoft.com/office/officeart/2005/8/layout/process4"/>
    <dgm:cxn modelId="{64D81452-E376-49B0-8597-B7116D4838D9}" srcId="{0909FE79-164F-4B8F-99B1-C29FA3307F14}" destId="{493AF1BD-C84D-4152-BE1B-D812BC124159}" srcOrd="3" destOrd="0" parTransId="{21C2D78B-0E26-4B90-B0D7-EF0DE6643AC9}" sibTransId="{83B38C1F-953B-4629-9BC2-1BE9D9664F1B}"/>
    <dgm:cxn modelId="{96955979-CCD5-49E3-BBC2-A8198F45C6B3}" type="presOf" srcId="{2219AA7E-8294-4790-BA0C-9CB72F6F2978}" destId="{173ECF9C-1FE9-4508-8152-932CDA5E5000}" srcOrd="0" destOrd="0" presId="urn:microsoft.com/office/officeart/2005/8/layout/process4"/>
    <dgm:cxn modelId="{ABB7807B-F795-41CF-AADF-A5B89B959248}" srcId="{A3AD30A9-D92F-49F4-BA59-7D35E9B71505}" destId="{2A2C1A22-19DB-4098-A228-2036053ABAEB}" srcOrd="0" destOrd="0" parTransId="{5CB8DA8A-BA3C-480C-9C6D-339EF7571BD2}" sibTransId="{1E2E77EE-FAC7-4F9E-8A80-E0864155F1F2}"/>
    <dgm:cxn modelId="{73E10483-A960-41DE-9366-B030C28F4938}" type="presOf" srcId="{A618EEDA-9512-4DEF-8F54-7EBCD3B3263A}" destId="{59929188-9D5D-44F4-8862-825A0D706094}" srcOrd="0" destOrd="0" presId="urn:microsoft.com/office/officeart/2005/8/layout/process4"/>
    <dgm:cxn modelId="{AB0E3F86-C711-40BC-A191-9FF7C20C9799}" srcId="{0909FE79-164F-4B8F-99B1-C29FA3307F14}" destId="{49031278-FA39-4954-B7B0-117302CC9473}" srcOrd="0" destOrd="0" parTransId="{F4CB8099-67CF-4A4F-B943-D64C7B9FCE9B}" sibTransId="{0C8ECAC7-02FD-4749-B21A-C0436EDDB6A4}"/>
    <dgm:cxn modelId="{65E9698A-99B2-4B00-BDF1-5FD3AE1ED6A6}" type="presOf" srcId="{49031278-FA39-4954-B7B0-117302CC9473}" destId="{FEE5BC40-A13D-4D15-B7EA-B5D84B3780FB}" srcOrd="0" destOrd="0" presId="urn:microsoft.com/office/officeart/2005/8/layout/process4"/>
    <dgm:cxn modelId="{F5A6B297-C64F-4E08-AA62-8E415C321AC8}" type="presOf" srcId="{0909FE79-164F-4B8F-99B1-C29FA3307F14}" destId="{AFBDDF64-A2C0-4B2B-A16B-0820555F9C7F}" srcOrd="1" destOrd="0" presId="urn:microsoft.com/office/officeart/2005/8/layout/process4"/>
    <dgm:cxn modelId="{D6A58C9A-0CCA-489C-857A-DBC0CBF81111}" type="presOf" srcId="{493AF1BD-C84D-4152-BE1B-D812BC124159}" destId="{D8F05184-EC2E-4A93-80DB-616346FF8D5D}" srcOrd="0" destOrd="0" presId="urn:microsoft.com/office/officeart/2005/8/layout/process4"/>
    <dgm:cxn modelId="{D0B418A7-2FBE-4FFE-952D-52E284945FD8}" srcId="{0909FE79-164F-4B8F-99B1-C29FA3307F14}" destId="{A618EEDA-9512-4DEF-8F54-7EBCD3B3263A}" srcOrd="2" destOrd="0" parTransId="{E7D17715-EBF8-4FB0-AD23-B3160FD13BF6}" sibTransId="{C05A95B1-2504-4504-A817-31179D85149B}"/>
    <dgm:cxn modelId="{027849AF-E76D-4E0A-AA62-3B880AE1272B}" srcId="{0909FE79-164F-4B8F-99B1-C29FA3307F14}" destId="{2219AA7E-8294-4790-BA0C-9CB72F6F2978}" srcOrd="1" destOrd="0" parTransId="{BEF1B044-531D-4D3B-B3F6-AA188B4BC013}" sibTransId="{BF3351B7-6AF7-4A96-B771-0EBFACF32E30}"/>
    <dgm:cxn modelId="{49358EB1-FA5E-4124-B29F-60C28BDC4B02}" type="presOf" srcId="{2A2C1A22-19DB-4098-A228-2036053ABAEB}" destId="{1DAC2EE0-8DA7-46F9-8E28-696AD7FC6B9D}" srcOrd="0" destOrd="0" presId="urn:microsoft.com/office/officeart/2005/8/layout/process4"/>
    <dgm:cxn modelId="{CD9E57E1-0577-4AF6-AB50-82945A7EEE4A}" type="presOf" srcId="{A3AD30A9-D92F-49F4-BA59-7D35E9B71505}" destId="{149007FE-08C9-43EA-8E0C-793B14F32435}" srcOrd="1" destOrd="0" presId="urn:microsoft.com/office/officeart/2005/8/layout/process4"/>
    <dgm:cxn modelId="{2B5D92E4-F77D-46B1-8E6F-3F23F376394C}" srcId="{0909FE79-164F-4B8F-99B1-C29FA3307F14}" destId="{9974FCFD-5332-4F92-BFA6-62F78F64E318}" srcOrd="4" destOrd="0" parTransId="{A18FB92C-9187-4FB3-ACBF-56E5B3AEDA58}" sibTransId="{FC436C9A-A7B9-4AAE-BEC3-A4906B527405}"/>
    <dgm:cxn modelId="{63ADE6E8-C2E3-419C-9100-47DD2F8CFA36}" type="presOf" srcId="{0909FE79-164F-4B8F-99B1-C29FA3307F14}" destId="{ED1D5107-74B0-48B0-A08C-04EC7B923DB9}" srcOrd="0" destOrd="0" presId="urn:microsoft.com/office/officeart/2005/8/layout/process4"/>
    <dgm:cxn modelId="{72172DF1-7697-427F-8A57-4064C9DD6D60}" srcId="{27F265F7-DBC0-4787-BCAD-CFBB63B16F0E}" destId="{A3AD30A9-D92F-49F4-BA59-7D35E9B71505}" srcOrd="0" destOrd="0" parTransId="{ECAA2C92-DEC6-4911-945C-5EADEC52F983}" sibTransId="{E6A775AE-272D-45D3-AE0B-7DFB73B95D0E}"/>
    <dgm:cxn modelId="{8C3B570A-BE60-4683-A322-1F1AF8082E6E}" type="presParOf" srcId="{4DBA9F4A-452B-4D64-9B1C-1534ECBA8B74}" destId="{AE83FF86-D819-4775-8F26-7F57C98BFAC4}" srcOrd="0" destOrd="0" presId="urn:microsoft.com/office/officeart/2005/8/layout/process4"/>
    <dgm:cxn modelId="{E707320E-5340-4C89-B992-C47B6576C228}" type="presParOf" srcId="{AE83FF86-D819-4775-8F26-7F57C98BFAC4}" destId="{ED1D5107-74B0-48B0-A08C-04EC7B923DB9}" srcOrd="0" destOrd="0" presId="urn:microsoft.com/office/officeart/2005/8/layout/process4"/>
    <dgm:cxn modelId="{46855C02-0C09-40C0-BF96-E46A6A169B81}" type="presParOf" srcId="{AE83FF86-D819-4775-8F26-7F57C98BFAC4}" destId="{AFBDDF64-A2C0-4B2B-A16B-0820555F9C7F}" srcOrd="1" destOrd="0" presId="urn:microsoft.com/office/officeart/2005/8/layout/process4"/>
    <dgm:cxn modelId="{D0249D5B-3566-4446-A5CE-23E48910EA6C}" type="presParOf" srcId="{AE83FF86-D819-4775-8F26-7F57C98BFAC4}" destId="{0838E40F-1627-49EA-AEA8-32FAB4ABD136}" srcOrd="2" destOrd="0" presId="urn:microsoft.com/office/officeart/2005/8/layout/process4"/>
    <dgm:cxn modelId="{2B184B5C-6346-48DF-9803-9DA15E894EC7}" type="presParOf" srcId="{0838E40F-1627-49EA-AEA8-32FAB4ABD136}" destId="{FEE5BC40-A13D-4D15-B7EA-B5D84B3780FB}" srcOrd="0" destOrd="0" presId="urn:microsoft.com/office/officeart/2005/8/layout/process4"/>
    <dgm:cxn modelId="{B664AA7E-B3C2-4D9E-AB5A-529F5DD265A9}" type="presParOf" srcId="{0838E40F-1627-49EA-AEA8-32FAB4ABD136}" destId="{173ECF9C-1FE9-4508-8152-932CDA5E5000}" srcOrd="1" destOrd="0" presId="urn:microsoft.com/office/officeart/2005/8/layout/process4"/>
    <dgm:cxn modelId="{43A8F21A-8438-4598-88F5-3ECC65896CEF}" type="presParOf" srcId="{0838E40F-1627-49EA-AEA8-32FAB4ABD136}" destId="{59929188-9D5D-44F4-8862-825A0D706094}" srcOrd="2" destOrd="0" presId="urn:microsoft.com/office/officeart/2005/8/layout/process4"/>
    <dgm:cxn modelId="{03F913F1-12E4-4A22-8580-FB866370110A}" type="presParOf" srcId="{0838E40F-1627-49EA-AEA8-32FAB4ABD136}" destId="{D8F05184-EC2E-4A93-80DB-616346FF8D5D}" srcOrd="3" destOrd="0" presId="urn:microsoft.com/office/officeart/2005/8/layout/process4"/>
    <dgm:cxn modelId="{F399D318-4B17-452B-A6FD-65627AA42AE6}" type="presParOf" srcId="{0838E40F-1627-49EA-AEA8-32FAB4ABD136}" destId="{300F5663-0391-470C-ABE3-685CFB87FE37}" srcOrd="4" destOrd="0" presId="urn:microsoft.com/office/officeart/2005/8/layout/process4"/>
    <dgm:cxn modelId="{FEE3FDAC-B911-4131-A6A4-C28AA5DE3935}" type="presParOf" srcId="{4DBA9F4A-452B-4D64-9B1C-1534ECBA8B74}" destId="{A0E0A2EF-8985-4486-99BB-BB79AEC4654F}" srcOrd="1" destOrd="0" presId="urn:microsoft.com/office/officeart/2005/8/layout/process4"/>
    <dgm:cxn modelId="{0D59EC3C-6775-4B9A-B7C5-B2314C584879}" type="presParOf" srcId="{4DBA9F4A-452B-4D64-9B1C-1534ECBA8B74}" destId="{4C843A28-0482-40BA-9932-D1B29FB1CE32}" srcOrd="2" destOrd="0" presId="urn:microsoft.com/office/officeart/2005/8/layout/process4"/>
    <dgm:cxn modelId="{502CFEB3-3BA3-4F11-99A2-EC12601F8FCD}" type="presParOf" srcId="{4C843A28-0482-40BA-9932-D1B29FB1CE32}" destId="{F953FAEA-6A64-46ED-9F14-AB37B3267AD8}" srcOrd="0" destOrd="0" presId="urn:microsoft.com/office/officeart/2005/8/layout/process4"/>
    <dgm:cxn modelId="{F38CD9E2-3F21-4F3C-9DE6-20A9978C3482}" type="presParOf" srcId="{4C843A28-0482-40BA-9932-D1B29FB1CE32}" destId="{149007FE-08C9-43EA-8E0C-793B14F32435}" srcOrd="1" destOrd="0" presId="urn:microsoft.com/office/officeart/2005/8/layout/process4"/>
    <dgm:cxn modelId="{AFF0B8C9-74DD-4000-8E92-893E0E94550D}" type="presParOf" srcId="{4C843A28-0482-40BA-9932-D1B29FB1CE32}" destId="{492B8A24-C302-4A33-8F47-474B8016C885}" srcOrd="2" destOrd="0" presId="urn:microsoft.com/office/officeart/2005/8/layout/process4"/>
    <dgm:cxn modelId="{5A9D55F7-1A9E-4C62-AFE8-B658D5D265EC}" type="presParOf" srcId="{492B8A24-C302-4A33-8F47-474B8016C885}" destId="{1DAC2EE0-8DA7-46F9-8E28-696AD7FC6B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84E3D2-9E75-419A-AD16-7E6939D8A60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135472-3EEA-4AAF-AD3C-6EB6343A4AC3}">
      <dgm:prSet/>
      <dgm:spPr/>
      <dgm:t>
        <a:bodyPr/>
        <a:lstStyle/>
        <a:p>
          <a:r>
            <a:rPr lang="en-US" dirty="0"/>
            <a:t>Preparation and sending of questionnaires</a:t>
          </a:r>
        </a:p>
      </dgm:t>
    </dgm:pt>
    <dgm:pt modelId="{6C9FA9C4-6560-47C8-B3B0-26CCF3A5C0AF}" cxnId="{F4C2E6B4-8112-4B23-AB33-61D3011C6AC2}" type="parTrans">
      <dgm:prSet/>
      <dgm:spPr/>
      <dgm:t>
        <a:bodyPr/>
        <a:lstStyle/>
        <a:p>
          <a:endParaRPr lang="en-US"/>
        </a:p>
      </dgm:t>
    </dgm:pt>
    <dgm:pt modelId="{C5224A9E-1A4F-43D2-B4AB-4D058C03143B}" cxnId="{F4C2E6B4-8112-4B23-AB33-61D3011C6AC2}" type="sibTrans">
      <dgm:prSet/>
      <dgm:spPr/>
      <dgm:t>
        <a:bodyPr/>
        <a:lstStyle/>
        <a:p>
          <a:endParaRPr lang="en-US"/>
        </a:p>
      </dgm:t>
    </dgm:pt>
    <dgm:pt modelId="{924B9B3E-75C3-4BCB-90D6-9DFC5D283A88}">
      <dgm:prSet/>
      <dgm:spPr/>
      <dgm:t>
        <a:bodyPr/>
        <a:lstStyle/>
        <a:p>
          <a:r>
            <a:rPr lang="en-US"/>
            <a:t>Analysis of questionnaire responses</a:t>
          </a:r>
        </a:p>
      </dgm:t>
    </dgm:pt>
    <dgm:pt modelId="{4232DF0B-CEF2-477A-BD72-972DC0F3CD59}" cxnId="{6F89F3DC-F5C4-4939-9F98-55D64B5C10C8}" type="parTrans">
      <dgm:prSet/>
      <dgm:spPr/>
      <dgm:t>
        <a:bodyPr/>
        <a:lstStyle/>
        <a:p>
          <a:endParaRPr lang="en-US"/>
        </a:p>
      </dgm:t>
    </dgm:pt>
    <dgm:pt modelId="{B2367D97-CE39-44F4-8C50-3BEEE8114887}" cxnId="{6F89F3DC-F5C4-4939-9F98-55D64B5C10C8}" type="sibTrans">
      <dgm:prSet/>
      <dgm:spPr/>
      <dgm:t>
        <a:bodyPr/>
        <a:lstStyle/>
        <a:p>
          <a:endParaRPr lang="en-US"/>
        </a:p>
      </dgm:t>
    </dgm:pt>
    <dgm:pt modelId="{5C1337F9-DC79-4803-8680-068B7C8E8696}">
      <dgm:prSet/>
      <dgm:spPr/>
      <dgm:t>
        <a:bodyPr/>
        <a:lstStyle/>
        <a:p>
          <a:r>
            <a:rPr lang="en-US"/>
            <a:t>On spot verification visits</a:t>
          </a:r>
        </a:p>
      </dgm:t>
    </dgm:pt>
    <dgm:pt modelId="{AF3794FB-1111-4953-BFE7-C89E93A74D78}" cxnId="{3C47850C-0E62-40D2-81C7-A01BEEF05BB4}" type="parTrans">
      <dgm:prSet/>
      <dgm:spPr/>
      <dgm:t>
        <a:bodyPr/>
        <a:lstStyle/>
        <a:p>
          <a:endParaRPr lang="en-US"/>
        </a:p>
      </dgm:t>
    </dgm:pt>
    <dgm:pt modelId="{A4D05428-B44B-467D-B68A-7F527A49D782}" cxnId="{3C47850C-0E62-40D2-81C7-A01BEEF05BB4}" type="sibTrans">
      <dgm:prSet/>
      <dgm:spPr/>
      <dgm:t>
        <a:bodyPr/>
        <a:lstStyle/>
        <a:p>
          <a:endParaRPr lang="en-US"/>
        </a:p>
      </dgm:t>
    </dgm:pt>
    <dgm:pt modelId="{543C3DAC-E656-42EC-AF4A-A6F04942622A}">
      <dgm:prSet/>
      <dgm:spPr/>
      <dgm:t>
        <a:bodyPr/>
        <a:lstStyle/>
        <a:p>
          <a:r>
            <a:rPr lang="en-US"/>
            <a:t>Internal decisions</a:t>
          </a:r>
        </a:p>
      </dgm:t>
    </dgm:pt>
    <dgm:pt modelId="{86E50CBE-8F8B-4962-B322-DF60D5AD3F0B}" cxnId="{622A9BE9-0A37-4379-B6D0-095E7A529E72}" type="parTrans">
      <dgm:prSet/>
      <dgm:spPr/>
      <dgm:t>
        <a:bodyPr/>
        <a:lstStyle/>
        <a:p>
          <a:endParaRPr lang="en-US"/>
        </a:p>
      </dgm:t>
    </dgm:pt>
    <dgm:pt modelId="{28216E0C-1CBB-4F28-981C-F1260983DF99}" cxnId="{622A9BE9-0A37-4379-B6D0-095E7A529E72}" type="sibTrans">
      <dgm:prSet/>
      <dgm:spPr/>
      <dgm:t>
        <a:bodyPr/>
        <a:lstStyle/>
        <a:p>
          <a:endParaRPr lang="en-US"/>
        </a:p>
      </dgm:t>
    </dgm:pt>
    <dgm:pt modelId="{835403A3-5AF1-46D2-BFC0-C0AF825DBEEF}">
      <dgm:prSet/>
      <dgm:spPr/>
      <dgm:t>
        <a:bodyPr/>
        <a:lstStyle/>
        <a:p>
          <a:r>
            <a:rPr lang="en-US"/>
            <a:t>Analysis of disclosure reactions</a:t>
          </a:r>
        </a:p>
      </dgm:t>
    </dgm:pt>
    <dgm:pt modelId="{A72F0878-608C-4E9F-8ED9-7988AB510828}" cxnId="{54ECA59F-B5A7-4B86-9CBC-02E1F0F0C072}" type="parTrans">
      <dgm:prSet/>
      <dgm:spPr/>
      <dgm:t>
        <a:bodyPr/>
        <a:lstStyle/>
        <a:p>
          <a:endParaRPr lang="en-US"/>
        </a:p>
      </dgm:t>
    </dgm:pt>
    <dgm:pt modelId="{D905ACC7-FC22-4761-9071-D6838977182E}" cxnId="{54ECA59F-B5A7-4B86-9CBC-02E1F0F0C072}" type="sibTrans">
      <dgm:prSet/>
      <dgm:spPr/>
      <dgm:t>
        <a:bodyPr/>
        <a:lstStyle/>
        <a:p>
          <a:endParaRPr lang="en-US"/>
        </a:p>
      </dgm:t>
    </dgm:pt>
    <dgm:pt modelId="{DB8A2290-8933-431C-99D4-7209B5FB1DB9}">
      <dgm:prSet/>
      <dgm:spPr/>
      <dgm:t>
        <a:bodyPr/>
        <a:lstStyle/>
        <a:p>
          <a:r>
            <a:rPr lang="en-US"/>
            <a:t>Additional on spot verification visits</a:t>
          </a:r>
        </a:p>
      </dgm:t>
    </dgm:pt>
    <dgm:pt modelId="{67507E51-468E-4B89-8B61-0FE42BB57C7C}" cxnId="{CE73C7B7-FB5E-447F-AEFA-7C77E8B4AF85}" type="parTrans">
      <dgm:prSet/>
      <dgm:spPr/>
      <dgm:t>
        <a:bodyPr/>
        <a:lstStyle/>
        <a:p>
          <a:endParaRPr lang="en-US"/>
        </a:p>
      </dgm:t>
    </dgm:pt>
    <dgm:pt modelId="{20C2F442-97A2-44FE-8C47-C41DB1C73F82}" cxnId="{CE73C7B7-FB5E-447F-AEFA-7C77E8B4AF85}" type="sibTrans">
      <dgm:prSet/>
      <dgm:spPr/>
      <dgm:t>
        <a:bodyPr/>
        <a:lstStyle/>
        <a:p>
          <a:endParaRPr lang="en-US"/>
        </a:p>
      </dgm:t>
    </dgm:pt>
    <dgm:pt modelId="{FA520D5C-BC87-4745-9770-3BEE340DC1D6}">
      <dgm:prSet/>
      <dgm:spPr/>
      <dgm:t>
        <a:bodyPr/>
        <a:lstStyle/>
        <a:p>
          <a:r>
            <a:rPr lang="en-US"/>
            <a:t>Internal decision and consultation</a:t>
          </a:r>
        </a:p>
      </dgm:t>
    </dgm:pt>
    <dgm:pt modelId="{ED0A525B-2BBB-49E5-B477-4C7D1703F0BA}" cxnId="{F9E0D4C9-458B-42FF-AE51-3A85BC75060D}" type="parTrans">
      <dgm:prSet/>
      <dgm:spPr/>
      <dgm:t>
        <a:bodyPr/>
        <a:lstStyle/>
        <a:p>
          <a:endParaRPr lang="en-US"/>
        </a:p>
      </dgm:t>
    </dgm:pt>
    <dgm:pt modelId="{BD658FC9-41D0-4E6F-8266-FFBCDC813EA1}" cxnId="{F9E0D4C9-458B-42FF-AE51-3A85BC75060D}" type="sibTrans">
      <dgm:prSet/>
      <dgm:spPr/>
      <dgm:t>
        <a:bodyPr/>
        <a:lstStyle/>
        <a:p>
          <a:endParaRPr lang="en-US"/>
        </a:p>
      </dgm:t>
    </dgm:pt>
    <dgm:pt modelId="{72C64B85-CB23-4FC5-BEC7-691946625F64}">
      <dgm:prSet/>
      <dgm:spPr/>
      <dgm:t>
        <a:bodyPr/>
        <a:lstStyle/>
        <a:p>
          <a:r>
            <a:rPr lang="en-US" dirty="0"/>
            <a:t>Measures are normally imposed for </a:t>
          </a:r>
          <a:r>
            <a:rPr lang="en-US" b="1" dirty="0"/>
            <a:t>5 years</a:t>
          </a:r>
        </a:p>
      </dgm:t>
    </dgm:pt>
    <dgm:pt modelId="{28FAA622-15AC-4522-840F-7891D6AE6317}" cxnId="{7167D1E1-6A34-4A61-9608-8FB4B6100AF6}" type="parTrans">
      <dgm:prSet/>
      <dgm:spPr/>
      <dgm:t>
        <a:bodyPr/>
        <a:lstStyle/>
        <a:p>
          <a:endParaRPr lang="en-US"/>
        </a:p>
      </dgm:t>
    </dgm:pt>
    <dgm:pt modelId="{D3DA93A1-5633-4993-9BB0-5FAD4CDD5143}" cxnId="{7167D1E1-6A34-4A61-9608-8FB4B6100AF6}" type="sibTrans">
      <dgm:prSet/>
      <dgm:spPr/>
      <dgm:t>
        <a:bodyPr/>
        <a:lstStyle/>
        <a:p>
          <a:endParaRPr lang="en-US"/>
        </a:p>
      </dgm:t>
    </dgm:pt>
    <dgm:pt modelId="{A670B148-430C-47D9-83EA-51CE21CDE8BE}" type="pres">
      <dgm:prSet presAssocID="{0D84E3D2-9E75-419A-AD16-7E6939D8A60B}" presName="root" presStyleCnt="0">
        <dgm:presLayoutVars>
          <dgm:dir/>
          <dgm:resizeHandles val="exact"/>
        </dgm:presLayoutVars>
      </dgm:prSet>
      <dgm:spPr/>
    </dgm:pt>
    <dgm:pt modelId="{BD59E8A7-6470-430A-9F4D-704F80846D18}" type="pres">
      <dgm:prSet presAssocID="{AC135472-3EEA-4AAF-AD3C-6EB6343A4AC3}" presName="compNode" presStyleCnt="0"/>
      <dgm:spPr/>
    </dgm:pt>
    <dgm:pt modelId="{B1799A2A-9A68-4A1C-889C-A7B989524AD7}" type="pres">
      <dgm:prSet presAssocID="{AC135472-3EEA-4AAF-AD3C-6EB6343A4AC3}" presName="iconBgRect" presStyleLbl="bgShp" presStyleIdx="0" presStyleCnt="8"/>
      <dgm:spPr/>
    </dgm:pt>
    <dgm:pt modelId="{DB1BB54C-92E5-4D8E-9ED2-9E6BFC6BD3B0}" type="pres">
      <dgm:prSet presAssocID="{AC135472-3EEA-4AAF-AD3C-6EB6343A4AC3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E241DCA3-9435-4EB9-8077-59FFF3128901}" type="pres">
      <dgm:prSet presAssocID="{AC135472-3EEA-4AAF-AD3C-6EB6343A4AC3}" presName="spaceRect" presStyleCnt="0"/>
      <dgm:spPr/>
    </dgm:pt>
    <dgm:pt modelId="{1DCA9C93-99F0-48CD-8ADB-020E5D4E9097}" type="pres">
      <dgm:prSet presAssocID="{AC135472-3EEA-4AAF-AD3C-6EB6343A4AC3}" presName="textRect" presStyleLbl="revTx" presStyleIdx="0" presStyleCnt="8">
        <dgm:presLayoutVars>
          <dgm:chMax val="1"/>
          <dgm:chPref val="1"/>
        </dgm:presLayoutVars>
      </dgm:prSet>
      <dgm:spPr/>
    </dgm:pt>
    <dgm:pt modelId="{31445A43-ADA6-414E-A4C2-B416A5E1A02F}" type="pres">
      <dgm:prSet presAssocID="{C5224A9E-1A4F-43D2-B4AB-4D058C03143B}" presName="sibTrans" presStyleCnt="0"/>
      <dgm:spPr/>
    </dgm:pt>
    <dgm:pt modelId="{98594A28-D122-4A84-A606-B12B1E92596E}" type="pres">
      <dgm:prSet presAssocID="{924B9B3E-75C3-4BCB-90D6-9DFC5D283A88}" presName="compNode" presStyleCnt="0"/>
      <dgm:spPr/>
    </dgm:pt>
    <dgm:pt modelId="{82A5A302-5848-45B8-A020-1E8414080DD1}" type="pres">
      <dgm:prSet presAssocID="{924B9B3E-75C3-4BCB-90D6-9DFC5D283A88}" presName="iconBgRect" presStyleLbl="bgShp" presStyleIdx="1" presStyleCnt="8"/>
      <dgm:spPr/>
    </dgm:pt>
    <dgm:pt modelId="{6A51846E-9C61-45A1-AAC9-43A437F3C261}" type="pres">
      <dgm:prSet presAssocID="{924B9B3E-75C3-4BCB-90D6-9DFC5D283A88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33902D63-2C7F-4D34-B5A0-81526ACF1B8E}" type="pres">
      <dgm:prSet presAssocID="{924B9B3E-75C3-4BCB-90D6-9DFC5D283A88}" presName="spaceRect" presStyleCnt="0"/>
      <dgm:spPr/>
    </dgm:pt>
    <dgm:pt modelId="{8E7ADDBC-6022-4E53-83E8-102908071DA2}" type="pres">
      <dgm:prSet presAssocID="{924B9B3E-75C3-4BCB-90D6-9DFC5D283A88}" presName="textRect" presStyleLbl="revTx" presStyleIdx="1" presStyleCnt="8">
        <dgm:presLayoutVars>
          <dgm:chMax val="1"/>
          <dgm:chPref val="1"/>
        </dgm:presLayoutVars>
      </dgm:prSet>
      <dgm:spPr/>
    </dgm:pt>
    <dgm:pt modelId="{44B0F11C-DC9E-4AED-B6E9-F5561E61D2EC}" type="pres">
      <dgm:prSet presAssocID="{B2367D97-CE39-44F4-8C50-3BEEE8114887}" presName="sibTrans" presStyleCnt="0"/>
      <dgm:spPr/>
    </dgm:pt>
    <dgm:pt modelId="{14F2EF13-3E60-4B3D-BABF-1FE51F62EE00}" type="pres">
      <dgm:prSet presAssocID="{5C1337F9-DC79-4803-8680-068B7C8E8696}" presName="compNode" presStyleCnt="0"/>
      <dgm:spPr/>
    </dgm:pt>
    <dgm:pt modelId="{695A86D3-83F5-4643-8717-BA7653175E5A}" type="pres">
      <dgm:prSet presAssocID="{5C1337F9-DC79-4803-8680-068B7C8E8696}" presName="iconBgRect" presStyleLbl="bgShp" presStyleIdx="2" presStyleCnt="8"/>
      <dgm:spPr/>
    </dgm:pt>
    <dgm:pt modelId="{EED50C52-D05A-4060-8B33-44D5B47D69A0}" type="pres">
      <dgm:prSet presAssocID="{5C1337F9-DC79-4803-8680-068B7C8E8696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77B2B4BF-F33E-411D-9938-5F53E01D62FF}" type="pres">
      <dgm:prSet presAssocID="{5C1337F9-DC79-4803-8680-068B7C8E8696}" presName="spaceRect" presStyleCnt="0"/>
      <dgm:spPr/>
    </dgm:pt>
    <dgm:pt modelId="{58585AE1-5B1A-4348-892B-D05F63D9E2B2}" type="pres">
      <dgm:prSet presAssocID="{5C1337F9-DC79-4803-8680-068B7C8E8696}" presName="textRect" presStyleLbl="revTx" presStyleIdx="2" presStyleCnt="8">
        <dgm:presLayoutVars>
          <dgm:chMax val="1"/>
          <dgm:chPref val="1"/>
        </dgm:presLayoutVars>
      </dgm:prSet>
      <dgm:spPr/>
    </dgm:pt>
    <dgm:pt modelId="{C56DBB1E-CEAE-4285-98E8-67CFD7948C1C}" type="pres">
      <dgm:prSet presAssocID="{A4D05428-B44B-467D-B68A-7F527A49D782}" presName="sibTrans" presStyleCnt="0"/>
      <dgm:spPr/>
    </dgm:pt>
    <dgm:pt modelId="{DDBA902D-971D-468B-B704-1C2548696DA3}" type="pres">
      <dgm:prSet presAssocID="{543C3DAC-E656-42EC-AF4A-A6F04942622A}" presName="compNode" presStyleCnt="0"/>
      <dgm:spPr/>
    </dgm:pt>
    <dgm:pt modelId="{243B1324-76C7-4E9D-AE73-A08197EEF65F}" type="pres">
      <dgm:prSet presAssocID="{543C3DAC-E656-42EC-AF4A-A6F04942622A}" presName="iconBgRect" presStyleLbl="bgShp" presStyleIdx="3" presStyleCnt="8"/>
      <dgm:spPr/>
    </dgm:pt>
    <dgm:pt modelId="{4489DC35-03FD-420A-82D6-F1713C8A0183}" type="pres">
      <dgm:prSet presAssocID="{543C3DAC-E656-42EC-AF4A-A6F04942622A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3EB43FFE-6930-4EA4-A9AB-8099B8177470}" type="pres">
      <dgm:prSet presAssocID="{543C3DAC-E656-42EC-AF4A-A6F04942622A}" presName="spaceRect" presStyleCnt="0"/>
      <dgm:spPr/>
    </dgm:pt>
    <dgm:pt modelId="{245F7F90-6217-4451-AEAC-4331988834F6}" type="pres">
      <dgm:prSet presAssocID="{543C3DAC-E656-42EC-AF4A-A6F04942622A}" presName="textRect" presStyleLbl="revTx" presStyleIdx="3" presStyleCnt="8">
        <dgm:presLayoutVars>
          <dgm:chMax val="1"/>
          <dgm:chPref val="1"/>
        </dgm:presLayoutVars>
      </dgm:prSet>
      <dgm:spPr/>
    </dgm:pt>
    <dgm:pt modelId="{C053CAB9-A896-4697-A62C-BB48FA9C9DF5}" type="pres">
      <dgm:prSet presAssocID="{28216E0C-1CBB-4F28-981C-F1260983DF99}" presName="sibTrans" presStyleCnt="0"/>
      <dgm:spPr/>
    </dgm:pt>
    <dgm:pt modelId="{B393B3C1-3649-4F67-B219-E63EFA7AEFEB}" type="pres">
      <dgm:prSet presAssocID="{835403A3-5AF1-46D2-BFC0-C0AF825DBEEF}" presName="compNode" presStyleCnt="0"/>
      <dgm:spPr/>
    </dgm:pt>
    <dgm:pt modelId="{B458FC91-3385-4452-B9B9-05FC9840ADFF}" type="pres">
      <dgm:prSet presAssocID="{835403A3-5AF1-46D2-BFC0-C0AF825DBEEF}" presName="iconBgRect" presStyleLbl="bgShp" presStyleIdx="4" presStyleCnt="8"/>
      <dgm:spPr/>
    </dgm:pt>
    <dgm:pt modelId="{BE2B8865-5C05-4F84-8432-B10EC80E6E0E}" type="pres">
      <dgm:prSet presAssocID="{835403A3-5AF1-46D2-BFC0-C0AF825DBEEF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</dgm:pt>
    <dgm:pt modelId="{EB01ED47-9221-46F0-B111-F59A9776BC1E}" type="pres">
      <dgm:prSet presAssocID="{835403A3-5AF1-46D2-BFC0-C0AF825DBEEF}" presName="spaceRect" presStyleCnt="0"/>
      <dgm:spPr/>
    </dgm:pt>
    <dgm:pt modelId="{6CFEB6E5-29F5-4CB9-8FC4-B259818B041C}" type="pres">
      <dgm:prSet presAssocID="{835403A3-5AF1-46D2-BFC0-C0AF825DBEEF}" presName="textRect" presStyleLbl="revTx" presStyleIdx="4" presStyleCnt="8">
        <dgm:presLayoutVars>
          <dgm:chMax val="1"/>
          <dgm:chPref val="1"/>
        </dgm:presLayoutVars>
      </dgm:prSet>
      <dgm:spPr/>
    </dgm:pt>
    <dgm:pt modelId="{D50800B9-BD4A-4F43-8E83-D0B84F9BA9C7}" type="pres">
      <dgm:prSet presAssocID="{D905ACC7-FC22-4761-9071-D6838977182E}" presName="sibTrans" presStyleCnt="0"/>
      <dgm:spPr/>
    </dgm:pt>
    <dgm:pt modelId="{59455CD5-CA0A-4B96-9AD5-5F0B561E0A23}" type="pres">
      <dgm:prSet presAssocID="{DB8A2290-8933-431C-99D4-7209B5FB1DB9}" presName="compNode" presStyleCnt="0"/>
      <dgm:spPr/>
    </dgm:pt>
    <dgm:pt modelId="{693A70A2-9F87-4268-B4A9-258CCD7BC32D}" type="pres">
      <dgm:prSet presAssocID="{DB8A2290-8933-431C-99D4-7209B5FB1DB9}" presName="iconBgRect" presStyleLbl="bgShp" presStyleIdx="5" presStyleCnt="8"/>
      <dgm:spPr/>
    </dgm:pt>
    <dgm:pt modelId="{98AA2FB7-8B78-4C86-916C-7192274B67EB}" type="pres">
      <dgm:prSet presAssocID="{DB8A2290-8933-431C-99D4-7209B5FB1DB9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</dgm:pt>
    <dgm:pt modelId="{87063792-6131-4615-A55F-F7680F0406F6}" type="pres">
      <dgm:prSet presAssocID="{DB8A2290-8933-431C-99D4-7209B5FB1DB9}" presName="spaceRect" presStyleCnt="0"/>
      <dgm:spPr/>
    </dgm:pt>
    <dgm:pt modelId="{0586B7F3-93B5-482D-8AA0-DE6A1375D3A8}" type="pres">
      <dgm:prSet presAssocID="{DB8A2290-8933-431C-99D4-7209B5FB1DB9}" presName="textRect" presStyleLbl="revTx" presStyleIdx="5" presStyleCnt="8">
        <dgm:presLayoutVars>
          <dgm:chMax val="1"/>
          <dgm:chPref val="1"/>
        </dgm:presLayoutVars>
      </dgm:prSet>
      <dgm:spPr/>
    </dgm:pt>
    <dgm:pt modelId="{61155343-B426-4B62-AFF4-714B3353CB7B}" type="pres">
      <dgm:prSet presAssocID="{20C2F442-97A2-44FE-8C47-C41DB1C73F82}" presName="sibTrans" presStyleCnt="0"/>
      <dgm:spPr/>
    </dgm:pt>
    <dgm:pt modelId="{690B71D7-2C94-438A-B477-5F1291F9DF7E}" type="pres">
      <dgm:prSet presAssocID="{FA520D5C-BC87-4745-9770-3BEE340DC1D6}" presName="compNode" presStyleCnt="0"/>
      <dgm:spPr/>
    </dgm:pt>
    <dgm:pt modelId="{C47F797B-D5D6-4230-A350-36D1E0A3821B}" type="pres">
      <dgm:prSet presAssocID="{FA520D5C-BC87-4745-9770-3BEE340DC1D6}" presName="iconBgRect" presStyleLbl="bgShp" presStyleIdx="6" presStyleCnt="8"/>
      <dgm:spPr/>
    </dgm:pt>
    <dgm:pt modelId="{E1ADA4F9-85CD-41BE-A58B-2BAB56EC4CC9}" type="pres">
      <dgm:prSet presAssocID="{FA520D5C-BC87-4745-9770-3BEE340DC1D6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</dgm:pt>
    <dgm:pt modelId="{3950BB4E-99DF-4FC9-B0BF-9A926EE4A18D}" type="pres">
      <dgm:prSet presAssocID="{FA520D5C-BC87-4745-9770-3BEE340DC1D6}" presName="spaceRect" presStyleCnt="0"/>
      <dgm:spPr/>
    </dgm:pt>
    <dgm:pt modelId="{3A809E13-F974-46B1-B718-398BAACB60FE}" type="pres">
      <dgm:prSet presAssocID="{FA520D5C-BC87-4745-9770-3BEE340DC1D6}" presName="textRect" presStyleLbl="revTx" presStyleIdx="6" presStyleCnt="8">
        <dgm:presLayoutVars>
          <dgm:chMax val="1"/>
          <dgm:chPref val="1"/>
        </dgm:presLayoutVars>
      </dgm:prSet>
      <dgm:spPr/>
    </dgm:pt>
    <dgm:pt modelId="{E5487876-6A8D-4F5C-BE61-E2DD7B807A4F}" type="pres">
      <dgm:prSet presAssocID="{BD658FC9-41D0-4E6F-8266-FFBCDC813EA1}" presName="sibTrans" presStyleCnt="0"/>
      <dgm:spPr/>
    </dgm:pt>
    <dgm:pt modelId="{4A453CFE-F25F-4C9A-8DEB-DFAE842E8C6B}" type="pres">
      <dgm:prSet presAssocID="{72C64B85-CB23-4FC5-BEC7-691946625F64}" presName="compNode" presStyleCnt="0"/>
      <dgm:spPr/>
    </dgm:pt>
    <dgm:pt modelId="{E0562E2C-5AFE-42B2-9236-3463C60ED5DF}" type="pres">
      <dgm:prSet presAssocID="{72C64B85-CB23-4FC5-BEC7-691946625F64}" presName="iconBgRect" presStyleLbl="bgShp" presStyleIdx="7" presStyleCnt="8"/>
      <dgm:spPr/>
    </dgm:pt>
    <dgm:pt modelId="{246B8FDC-E900-4D31-88AD-E46C81EEA4C4}" type="pres">
      <dgm:prSet presAssocID="{72C64B85-CB23-4FC5-BEC7-691946625F64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</dgm:pt>
    <dgm:pt modelId="{54F49AF4-D6CA-456F-92FC-ABC0A3ED8102}" type="pres">
      <dgm:prSet presAssocID="{72C64B85-CB23-4FC5-BEC7-691946625F64}" presName="spaceRect" presStyleCnt="0"/>
      <dgm:spPr/>
    </dgm:pt>
    <dgm:pt modelId="{42A6084C-4D66-4AF7-A122-E744965D6016}" type="pres">
      <dgm:prSet presAssocID="{72C64B85-CB23-4FC5-BEC7-691946625F6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3C47850C-0E62-40D2-81C7-A01BEEF05BB4}" srcId="{0D84E3D2-9E75-419A-AD16-7E6939D8A60B}" destId="{5C1337F9-DC79-4803-8680-068B7C8E8696}" srcOrd="2" destOrd="0" parTransId="{AF3794FB-1111-4953-BFE7-C89E93A74D78}" sibTransId="{A4D05428-B44B-467D-B68A-7F527A49D782}"/>
    <dgm:cxn modelId="{B905716B-D630-4D8E-BEB7-7957A2290E26}" type="presOf" srcId="{5C1337F9-DC79-4803-8680-068B7C8E8696}" destId="{58585AE1-5B1A-4348-892B-D05F63D9E2B2}" srcOrd="0" destOrd="0" presId="urn:microsoft.com/office/officeart/2018/5/layout/IconCircleLabelList"/>
    <dgm:cxn modelId="{40974973-56AD-4F1F-9086-7AE70CF79123}" type="presOf" srcId="{DB8A2290-8933-431C-99D4-7209B5FB1DB9}" destId="{0586B7F3-93B5-482D-8AA0-DE6A1375D3A8}" srcOrd="0" destOrd="0" presId="urn:microsoft.com/office/officeart/2018/5/layout/IconCircleLabelList"/>
    <dgm:cxn modelId="{54ECA59F-B5A7-4B86-9CBC-02E1F0F0C072}" srcId="{0D84E3D2-9E75-419A-AD16-7E6939D8A60B}" destId="{835403A3-5AF1-46D2-BFC0-C0AF825DBEEF}" srcOrd="4" destOrd="0" parTransId="{A72F0878-608C-4E9F-8ED9-7988AB510828}" sibTransId="{D905ACC7-FC22-4761-9071-D6838977182E}"/>
    <dgm:cxn modelId="{A00AFDA6-1EB8-434F-BCF4-8EB00CE5499D}" type="presOf" srcId="{0D84E3D2-9E75-419A-AD16-7E6939D8A60B}" destId="{A670B148-430C-47D9-83EA-51CE21CDE8BE}" srcOrd="0" destOrd="0" presId="urn:microsoft.com/office/officeart/2018/5/layout/IconCircleLabelList"/>
    <dgm:cxn modelId="{9C0578AD-DBA9-435E-A922-22B5BD78CCED}" type="presOf" srcId="{543C3DAC-E656-42EC-AF4A-A6F04942622A}" destId="{245F7F90-6217-4451-AEAC-4331988834F6}" srcOrd="0" destOrd="0" presId="urn:microsoft.com/office/officeart/2018/5/layout/IconCircleLabelList"/>
    <dgm:cxn modelId="{F4C2E6B4-8112-4B23-AB33-61D3011C6AC2}" srcId="{0D84E3D2-9E75-419A-AD16-7E6939D8A60B}" destId="{AC135472-3EEA-4AAF-AD3C-6EB6343A4AC3}" srcOrd="0" destOrd="0" parTransId="{6C9FA9C4-6560-47C8-B3B0-26CCF3A5C0AF}" sibTransId="{C5224A9E-1A4F-43D2-B4AB-4D058C03143B}"/>
    <dgm:cxn modelId="{CE73C7B7-FB5E-447F-AEFA-7C77E8B4AF85}" srcId="{0D84E3D2-9E75-419A-AD16-7E6939D8A60B}" destId="{DB8A2290-8933-431C-99D4-7209B5FB1DB9}" srcOrd="5" destOrd="0" parTransId="{67507E51-468E-4B89-8B61-0FE42BB57C7C}" sibTransId="{20C2F442-97A2-44FE-8C47-C41DB1C73F82}"/>
    <dgm:cxn modelId="{F91962C0-64AB-457A-971A-B5D84F532174}" type="presOf" srcId="{FA520D5C-BC87-4745-9770-3BEE340DC1D6}" destId="{3A809E13-F974-46B1-B718-398BAACB60FE}" srcOrd="0" destOrd="0" presId="urn:microsoft.com/office/officeart/2018/5/layout/IconCircleLabelList"/>
    <dgm:cxn modelId="{F9E0D4C9-458B-42FF-AE51-3A85BC75060D}" srcId="{0D84E3D2-9E75-419A-AD16-7E6939D8A60B}" destId="{FA520D5C-BC87-4745-9770-3BEE340DC1D6}" srcOrd="6" destOrd="0" parTransId="{ED0A525B-2BBB-49E5-B477-4C7D1703F0BA}" sibTransId="{BD658FC9-41D0-4E6F-8266-FFBCDC813EA1}"/>
    <dgm:cxn modelId="{907D9BCC-A160-4E7F-99A9-B67C8171D879}" type="presOf" srcId="{835403A3-5AF1-46D2-BFC0-C0AF825DBEEF}" destId="{6CFEB6E5-29F5-4CB9-8FC4-B259818B041C}" srcOrd="0" destOrd="0" presId="urn:microsoft.com/office/officeart/2018/5/layout/IconCircleLabelList"/>
    <dgm:cxn modelId="{6F89F3DC-F5C4-4939-9F98-55D64B5C10C8}" srcId="{0D84E3D2-9E75-419A-AD16-7E6939D8A60B}" destId="{924B9B3E-75C3-4BCB-90D6-9DFC5D283A88}" srcOrd="1" destOrd="0" parTransId="{4232DF0B-CEF2-477A-BD72-972DC0F3CD59}" sibTransId="{B2367D97-CE39-44F4-8C50-3BEEE8114887}"/>
    <dgm:cxn modelId="{7167D1E1-6A34-4A61-9608-8FB4B6100AF6}" srcId="{0D84E3D2-9E75-419A-AD16-7E6939D8A60B}" destId="{72C64B85-CB23-4FC5-BEC7-691946625F64}" srcOrd="7" destOrd="0" parTransId="{28FAA622-15AC-4522-840F-7891D6AE6317}" sibTransId="{D3DA93A1-5633-4993-9BB0-5FAD4CDD5143}"/>
    <dgm:cxn modelId="{622A9BE9-0A37-4379-B6D0-095E7A529E72}" srcId="{0D84E3D2-9E75-419A-AD16-7E6939D8A60B}" destId="{543C3DAC-E656-42EC-AF4A-A6F04942622A}" srcOrd="3" destOrd="0" parTransId="{86E50CBE-8F8B-4962-B322-DF60D5AD3F0B}" sibTransId="{28216E0C-1CBB-4F28-981C-F1260983DF99}"/>
    <dgm:cxn modelId="{D78BBFE9-5B0E-401C-A658-8D7142D898D8}" type="presOf" srcId="{72C64B85-CB23-4FC5-BEC7-691946625F64}" destId="{42A6084C-4D66-4AF7-A122-E744965D6016}" srcOrd="0" destOrd="0" presId="urn:microsoft.com/office/officeart/2018/5/layout/IconCircleLabelList"/>
    <dgm:cxn modelId="{1BB847ED-E873-4C1E-986D-8527FCBF5CD7}" type="presOf" srcId="{924B9B3E-75C3-4BCB-90D6-9DFC5D283A88}" destId="{8E7ADDBC-6022-4E53-83E8-102908071DA2}" srcOrd="0" destOrd="0" presId="urn:microsoft.com/office/officeart/2018/5/layout/IconCircleLabelList"/>
    <dgm:cxn modelId="{38FBF5ED-62E1-4416-A5A8-B4C7DD477FFD}" type="presOf" srcId="{AC135472-3EEA-4AAF-AD3C-6EB6343A4AC3}" destId="{1DCA9C93-99F0-48CD-8ADB-020E5D4E9097}" srcOrd="0" destOrd="0" presId="urn:microsoft.com/office/officeart/2018/5/layout/IconCircleLabelList"/>
    <dgm:cxn modelId="{31DB1B06-E4BA-42B0-9E17-375F097B10DA}" type="presParOf" srcId="{A670B148-430C-47D9-83EA-51CE21CDE8BE}" destId="{BD59E8A7-6470-430A-9F4D-704F80846D18}" srcOrd="0" destOrd="0" presId="urn:microsoft.com/office/officeart/2018/5/layout/IconCircleLabelList"/>
    <dgm:cxn modelId="{8CD55AD6-F473-4E9E-8C82-272411309357}" type="presParOf" srcId="{BD59E8A7-6470-430A-9F4D-704F80846D18}" destId="{B1799A2A-9A68-4A1C-889C-A7B989524AD7}" srcOrd="0" destOrd="0" presId="urn:microsoft.com/office/officeart/2018/5/layout/IconCircleLabelList"/>
    <dgm:cxn modelId="{D6DC3953-EF5E-4D4F-932D-3100D904B2FE}" type="presParOf" srcId="{BD59E8A7-6470-430A-9F4D-704F80846D18}" destId="{DB1BB54C-92E5-4D8E-9ED2-9E6BFC6BD3B0}" srcOrd="1" destOrd="0" presId="urn:microsoft.com/office/officeart/2018/5/layout/IconCircleLabelList"/>
    <dgm:cxn modelId="{CC4A8611-D3E7-4F11-98A8-4E702BEE3EDD}" type="presParOf" srcId="{BD59E8A7-6470-430A-9F4D-704F80846D18}" destId="{E241DCA3-9435-4EB9-8077-59FFF3128901}" srcOrd="2" destOrd="0" presId="urn:microsoft.com/office/officeart/2018/5/layout/IconCircleLabelList"/>
    <dgm:cxn modelId="{AC09882A-F76F-4882-8805-CB9A139BB039}" type="presParOf" srcId="{BD59E8A7-6470-430A-9F4D-704F80846D18}" destId="{1DCA9C93-99F0-48CD-8ADB-020E5D4E9097}" srcOrd="3" destOrd="0" presId="urn:microsoft.com/office/officeart/2018/5/layout/IconCircleLabelList"/>
    <dgm:cxn modelId="{E4FD7767-8F31-4039-B817-0158F78005EB}" type="presParOf" srcId="{A670B148-430C-47D9-83EA-51CE21CDE8BE}" destId="{31445A43-ADA6-414E-A4C2-B416A5E1A02F}" srcOrd="1" destOrd="0" presId="urn:microsoft.com/office/officeart/2018/5/layout/IconCircleLabelList"/>
    <dgm:cxn modelId="{2AB4DC72-C2A5-4BFF-ACD3-6E36EB99D658}" type="presParOf" srcId="{A670B148-430C-47D9-83EA-51CE21CDE8BE}" destId="{98594A28-D122-4A84-A606-B12B1E92596E}" srcOrd="2" destOrd="0" presId="urn:microsoft.com/office/officeart/2018/5/layout/IconCircleLabelList"/>
    <dgm:cxn modelId="{E2D6CB3E-4FCD-45E3-80BD-A156BAD016E7}" type="presParOf" srcId="{98594A28-D122-4A84-A606-B12B1E92596E}" destId="{82A5A302-5848-45B8-A020-1E8414080DD1}" srcOrd="0" destOrd="0" presId="urn:microsoft.com/office/officeart/2018/5/layout/IconCircleLabelList"/>
    <dgm:cxn modelId="{F11FDE63-F762-49A1-89A2-7E3FFC7F14F8}" type="presParOf" srcId="{98594A28-D122-4A84-A606-B12B1E92596E}" destId="{6A51846E-9C61-45A1-AAC9-43A437F3C261}" srcOrd="1" destOrd="0" presId="urn:microsoft.com/office/officeart/2018/5/layout/IconCircleLabelList"/>
    <dgm:cxn modelId="{4E01CCC6-1E11-4ABC-B1E2-4C9F88C63B9F}" type="presParOf" srcId="{98594A28-D122-4A84-A606-B12B1E92596E}" destId="{33902D63-2C7F-4D34-B5A0-81526ACF1B8E}" srcOrd="2" destOrd="0" presId="urn:microsoft.com/office/officeart/2018/5/layout/IconCircleLabelList"/>
    <dgm:cxn modelId="{4F03CEEA-8FAC-4CB2-8D90-654F1BB93DE6}" type="presParOf" srcId="{98594A28-D122-4A84-A606-B12B1E92596E}" destId="{8E7ADDBC-6022-4E53-83E8-102908071DA2}" srcOrd="3" destOrd="0" presId="urn:microsoft.com/office/officeart/2018/5/layout/IconCircleLabelList"/>
    <dgm:cxn modelId="{47A1F025-D9FA-4DAE-B41E-204B927CCF3C}" type="presParOf" srcId="{A670B148-430C-47D9-83EA-51CE21CDE8BE}" destId="{44B0F11C-DC9E-4AED-B6E9-F5561E61D2EC}" srcOrd="3" destOrd="0" presId="urn:microsoft.com/office/officeart/2018/5/layout/IconCircleLabelList"/>
    <dgm:cxn modelId="{17F87FCF-8B98-443B-925D-87411A785C80}" type="presParOf" srcId="{A670B148-430C-47D9-83EA-51CE21CDE8BE}" destId="{14F2EF13-3E60-4B3D-BABF-1FE51F62EE00}" srcOrd="4" destOrd="0" presId="urn:microsoft.com/office/officeart/2018/5/layout/IconCircleLabelList"/>
    <dgm:cxn modelId="{CA32C608-D5A2-4085-AF43-651209FFC174}" type="presParOf" srcId="{14F2EF13-3E60-4B3D-BABF-1FE51F62EE00}" destId="{695A86D3-83F5-4643-8717-BA7653175E5A}" srcOrd="0" destOrd="0" presId="urn:microsoft.com/office/officeart/2018/5/layout/IconCircleLabelList"/>
    <dgm:cxn modelId="{AD6FF4A5-E285-4BE0-9A5E-CC2DBC68AE1A}" type="presParOf" srcId="{14F2EF13-3E60-4B3D-BABF-1FE51F62EE00}" destId="{EED50C52-D05A-4060-8B33-44D5B47D69A0}" srcOrd="1" destOrd="0" presId="urn:microsoft.com/office/officeart/2018/5/layout/IconCircleLabelList"/>
    <dgm:cxn modelId="{6D4DBBA9-72C9-4568-A907-AB11F63B1756}" type="presParOf" srcId="{14F2EF13-3E60-4B3D-BABF-1FE51F62EE00}" destId="{77B2B4BF-F33E-411D-9938-5F53E01D62FF}" srcOrd="2" destOrd="0" presId="urn:microsoft.com/office/officeart/2018/5/layout/IconCircleLabelList"/>
    <dgm:cxn modelId="{D7A3F583-274D-4A3F-A2A9-95D05637394F}" type="presParOf" srcId="{14F2EF13-3E60-4B3D-BABF-1FE51F62EE00}" destId="{58585AE1-5B1A-4348-892B-D05F63D9E2B2}" srcOrd="3" destOrd="0" presId="urn:microsoft.com/office/officeart/2018/5/layout/IconCircleLabelList"/>
    <dgm:cxn modelId="{35DCF9F2-4B72-41A0-A69B-4AEBC92AF5A1}" type="presParOf" srcId="{A670B148-430C-47D9-83EA-51CE21CDE8BE}" destId="{C56DBB1E-CEAE-4285-98E8-67CFD7948C1C}" srcOrd="5" destOrd="0" presId="urn:microsoft.com/office/officeart/2018/5/layout/IconCircleLabelList"/>
    <dgm:cxn modelId="{325FFCA0-2EE7-4C95-9EAD-01D589FAC865}" type="presParOf" srcId="{A670B148-430C-47D9-83EA-51CE21CDE8BE}" destId="{DDBA902D-971D-468B-B704-1C2548696DA3}" srcOrd="6" destOrd="0" presId="urn:microsoft.com/office/officeart/2018/5/layout/IconCircleLabelList"/>
    <dgm:cxn modelId="{BEBFE8F5-93FC-4A60-90D6-93B34B6D371C}" type="presParOf" srcId="{DDBA902D-971D-468B-B704-1C2548696DA3}" destId="{243B1324-76C7-4E9D-AE73-A08197EEF65F}" srcOrd="0" destOrd="0" presId="urn:microsoft.com/office/officeart/2018/5/layout/IconCircleLabelList"/>
    <dgm:cxn modelId="{A5475741-6EAC-4310-A764-FC1C52A02A95}" type="presParOf" srcId="{DDBA902D-971D-468B-B704-1C2548696DA3}" destId="{4489DC35-03FD-420A-82D6-F1713C8A0183}" srcOrd="1" destOrd="0" presId="urn:microsoft.com/office/officeart/2018/5/layout/IconCircleLabelList"/>
    <dgm:cxn modelId="{8C37F8C7-B560-4CAF-9847-D3E5484FFA3E}" type="presParOf" srcId="{DDBA902D-971D-468B-B704-1C2548696DA3}" destId="{3EB43FFE-6930-4EA4-A9AB-8099B8177470}" srcOrd="2" destOrd="0" presId="urn:microsoft.com/office/officeart/2018/5/layout/IconCircleLabelList"/>
    <dgm:cxn modelId="{CC2D45A2-C2DD-4012-BB6B-0DF03671B9A9}" type="presParOf" srcId="{DDBA902D-971D-468B-B704-1C2548696DA3}" destId="{245F7F90-6217-4451-AEAC-4331988834F6}" srcOrd="3" destOrd="0" presId="urn:microsoft.com/office/officeart/2018/5/layout/IconCircleLabelList"/>
    <dgm:cxn modelId="{0280DAED-F6EA-468D-947C-1E799BCE6AFC}" type="presParOf" srcId="{A670B148-430C-47D9-83EA-51CE21CDE8BE}" destId="{C053CAB9-A896-4697-A62C-BB48FA9C9DF5}" srcOrd="7" destOrd="0" presId="urn:microsoft.com/office/officeart/2018/5/layout/IconCircleLabelList"/>
    <dgm:cxn modelId="{586A06F6-D54C-4858-81FB-831131AA372A}" type="presParOf" srcId="{A670B148-430C-47D9-83EA-51CE21CDE8BE}" destId="{B393B3C1-3649-4F67-B219-E63EFA7AEFEB}" srcOrd="8" destOrd="0" presId="urn:microsoft.com/office/officeart/2018/5/layout/IconCircleLabelList"/>
    <dgm:cxn modelId="{7433EE14-B814-448C-80DE-86DD8450DCE3}" type="presParOf" srcId="{B393B3C1-3649-4F67-B219-E63EFA7AEFEB}" destId="{B458FC91-3385-4452-B9B9-05FC9840ADFF}" srcOrd="0" destOrd="0" presId="urn:microsoft.com/office/officeart/2018/5/layout/IconCircleLabelList"/>
    <dgm:cxn modelId="{3857FEBD-5023-4A55-B0CB-F9C4710C1636}" type="presParOf" srcId="{B393B3C1-3649-4F67-B219-E63EFA7AEFEB}" destId="{BE2B8865-5C05-4F84-8432-B10EC80E6E0E}" srcOrd="1" destOrd="0" presId="urn:microsoft.com/office/officeart/2018/5/layout/IconCircleLabelList"/>
    <dgm:cxn modelId="{71EC66FC-8810-4726-84D1-BEE0FB0C3054}" type="presParOf" srcId="{B393B3C1-3649-4F67-B219-E63EFA7AEFEB}" destId="{EB01ED47-9221-46F0-B111-F59A9776BC1E}" srcOrd="2" destOrd="0" presId="urn:microsoft.com/office/officeart/2018/5/layout/IconCircleLabelList"/>
    <dgm:cxn modelId="{65012B27-2B04-4079-A424-DC1DCB1242D2}" type="presParOf" srcId="{B393B3C1-3649-4F67-B219-E63EFA7AEFEB}" destId="{6CFEB6E5-29F5-4CB9-8FC4-B259818B041C}" srcOrd="3" destOrd="0" presId="urn:microsoft.com/office/officeart/2018/5/layout/IconCircleLabelList"/>
    <dgm:cxn modelId="{40C8F367-D384-4C4A-9593-894ACA85E96B}" type="presParOf" srcId="{A670B148-430C-47D9-83EA-51CE21CDE8BE}" destId="{D50800B9-BD4A-4F43-8E83-D0B84F9BA9C7}" srcOrd="9" destOrd="0" presId="urn:microsoft.com/office/officeart/2018/5/layout/IconCircleLabelList"/>
    <dgm:cxn modelId="{3FC77A0B-E988-4838-A0F8-197DC0F7DB2E}" type="presParOf" srcId="{A670B148-430C-47D9-83EA-51CE21CDE8BE}" destId="{59455CD5-CA0A-4B96-9AD5-5F0B561E0A23}" srcOrd="10" destOrd="0" presId="urn:microsoft.com/office/officeart/2018/5/layout/IconCircleLabelList"/>
    <dgm:cxn modelId="{D0247D5A-1666-4A89-869B-B10C9F64D9C3}" type="presParOf" srcId="{59455CD5-CA0A-4B96-9AD5-5F0B561E0A23}" destId="{693A70A2-9F87-4268-B4A9-258CCD7BC32D}" srcOrd="0" destOrd="0" presId="urn:microsoft.com/office/officeart/2018/5/layout/IconCircleLabelList"/>
    <dgm:cxn modelId="{845C10DB-06CF-49AD-906A-BC5157A47BED}" type="presParOf" srcId="{59455CD5-CA0A-4B96-9AD5-5F0B561E0A23}" destId="{98AA2FB7-8B78-4C86-916C-7192274B67EB}" srcOrd="1" destOrd="0" presId="urn:microsoft.com/office/officeart/2018/5/layout/IconCircleLabelList"/>
    <dgm:cxn modelId="{FF9CE6D6-A9BE-4613-A621-9C7C9BA1B88F}" type="presParOf" srcId="{59455CD5-CA0A-4B96-9AD5-5F0B561E0A23}" destId="{87063792-6131-4615-A55F-F7680F0406F6}" srcOrd="2" destOrd="0" presId="urn:microsoft.com/office/officeart/2018/5/layout/IconCircleLabelList"/>
    <dgm:cxn modelId="{B08859F1-AFF1-4CF3-9B7E-C0B8818BD4F7}" type="presParOf" srcId="{59455CD5-CA0A-4B96-9AD5-5F0B561E0A23}" destId="{0586B7F3-93B5-482D-8AA0-DE6A1375D3A8}" srcOrd="3" destOrd="0" presId="urn:microsoft.com/office/officeart/2018/5/layout/IconCircleLabelList"/>
    <dgm:cxn modelId="{49D06DF3-1ECE-43A7-AB8A-665C52D15F60}" type="presParOf" srcId="{A670B148-430C-47D9-83EA-51CE21CDE8BE}" destId="{61155343-B426-4B62-AFF4-714B3353CB7B}" srcOrd="11" destOrd="0" presId="urn:microsoft.com/office/officeart/2018/5/layout/IconCircleLabelList"/>
    <dgm:cxn modelId="{4B1D09A2-A4B7-4071-94D3-47411AFD253E}" type="presParOf" srcId="{A670B148-430C-47D9-83EA-51CE21CDE8BE}" destId="{690B71D7-2C94-438A-B477-5F1291F9DF7E}" srcOrd="12" destOrd="0" presId="urn:microsoft.com/office/officeart/2018/5/layout/IconCircleLabelList"/>
    <dgm:cxn modelId="{E19CF340-C0A6-4210-9EF6-2023E7A6EBAC}" type="presParOf" srcId="{690B71D7-2C94-438A-B477-5F1291F9DF7E}" destId="{C47F797B-D5D6-4230-A350-36D1E0A3821B}" srcOrd="0" destOrd="0" presId="urn:microsoft.com/office/officeart/2018/5/layout/IconCircleLabelList"/>
    <dgm:cxn modelId="{AB1AEC09-F2BF-45F4-B191-9C695DE2CC5C}" type="presParOf" srcId="{690B71D7-2C94-438A-B477-5F1291F9DF7E}" destId="{E1ADA4F9-85CD-41BE-A58B-2BAB56EC4CC9}" srcOrd="1" destOrd="0" presId="urn:microsoft.com/office/officeart/2018/5/layout/IconCircleLabelList"/>
    <dgm:cxn modelId="{5986707A-149E-4042-AF67-514685775557}" type="presParOf" srcId="{690B71D7-2C94-438A-B477-5F1291F9DF7E}" destId="{3950BB4E-99DF-4FC9-B0BF-9A926EE4A18D}" srcOrd="2" destOrd="0" presId="urn:microsoft.com/office/officeart/2018/5/layout/IconCircleLabelList"/>
    <dgm:cxn modelId="{F5702A80-3C77-4990-87D8-9F428D2412D9}" type="presParOf" srcId="{690B71D7-2C94-438A-B477-5F1291F9DF7E}" destId="{3A809E13-F974-46B1-B718-398BAACB60FE}" srcOrd="3" destOrd="0" presId="urn:microsoft.com/office/officeart/2018/5/layout/IconCircleLabelList"/>
    <dgm:cxn modelId="{FBBFF987-A9DF-4DA5-B363-A8D46E518FF1}" type="presParOf" srcId="{A670B148-430C-47D9-83EA-51CE21CDE8BE}" destId="{E5487876-6A8D-4F5C-BE61-E2DD7B807A4F}" srcOrd="13" destOrd="0" presId="urn:microsoft.com/office/officeart/2018/5/layout/IconCircleLabelList"/>
    <dgm:cxn modelId="{38FDF03C-459C-41F0-8BE7-9BB9D5502A6E}" type="presParOf" srcId="{A670B148-430C-47D9-83EA-51CE21CDE8BE}" destId="{4A453CFE-F25F-4C9A-8DEB-DFAE842E8C6B}" srcOrd="14" destOrd="0" presId="urn:microsoft.com/office/officeart/2018/5/layout/IconCircleLabelList"/>
    <dgm:cxn modelId="{3CA0F570-CD52-4051-94DD-701C7CBAF9C6}" type="presParOf" srcId="{4A453CFE-F25F-4C9A-8DEB-DFAE842E8C6B}" destId="{E0562E2C-5AFE-42B2-9236-3463C60ED5DF}" srcOrd="0" destOrd="0" presId="urn:microsoft.com/office/officeart/2018/5/layout/IconCircleLabelList"/>
    <dgm:cxn modelId="{25660571-B5DD-433C-85A4-D6D0CB500592}" type="presParOf" srcId="{4A453CFE-F25F-4C9A-8DEB-DFAE842E8C6B}" destId="{246B8FDC-E900-4D31-88AD-E46C81EEA4C4}" srcOrd="1" destOrd="0" presId="urn:microsoft.com/office/officeart/2018/5/layout/IconCircleLabelList"/>
    <dgm:cxn modelId="{444570F2-8780-4E58-AB59-2FE849F9F284}" type="presParOf" srcId="{4A453CFE-F25F-4C9A-8DEB-DFAE842E8C6B}" destId="{54F49AF4-D6CA-456F-92FC-ABC0A3ED8102}" srcOrd="2" destOrd="0" presId="urn:microsoft.com/office/officeart/2018/5/layout/IconCircleLabelList"/>
    <dgm:cxn modelId="{2D9D044F-7E16-4693-B1D0-7A0ABC7A4EDD}" type="presParOf" srcId="{4A453CFE-F25F-4C9A-8DEB-DFAE842E8C6B}" destId="{42A6084C-4D66-4AF7-A122-E744965D60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A51F4-AD8F-4F02-96B5-8C87D2A57C86}">
      <dsp:nvSpPr>
        <dsp:cNvPr id="0" name=""/>
        <dsp:cNvSpPr/>
      </dsp:nvSpPr>
      <dsp:spPr>
        <a:xfrm>
          <a:off x="0" y="3439884"/>
          <a:ext cx="4940808" cy="2258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This can be determined by:</a:t>
          </a:r>
        </a:p>
      </dsp:txBody>
      <dsp:txXfrm>
        <a:off x="0" y="3439884"/>
        <a:ext cx="4940808" cy="1219440"/>
      </dsp:txXfrm>
    </dsp:sp>
    <dsp:sp modelId="{57727C7D-6437-44D3-98C2-69917C31A667}">
      <dsp:nvSpPr>
        <dsp:cNvPr id="0" name=""/>
        <dsp:cNvSpPr/>
      </dsp:nvSpPr>
      <dsp:spPr>
        <a:xfrm>
          <a:off x="2035" y="4568910"/>
          <a:ext cx="1453176" cy="11292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Export price: </a:t>
          </a:r>
          <a:r>
            <a:rPr lang="en-US" sz="1600" kern="1200" dirty="0"/>
            <a:t>appropriate price in the market of importing country (comparison)</a:t>
          </a:r>
        </a:p>
      </dsp:txBody>
      <dsp:txXfrm>
        <a:off x="2035" y="4568910"/>
        <a:ext cx="1453176" cy="1129281"/>
      </dsp:txXfrm>
    </dsp:sp>
    <dsp:sp modelId="{E381B6D8-0E34-47FE-9AAD-CCBD886DD117}">
      <dsp:nvSpPr>
        <dsp:cNvPr id="0" name=""/>
        <dsp:cNvSpPr/>
      </dsp:nvSpPr>
      <dsp:spPr>
        <a:xfrm>
          <a:off x="1455212" y="4650455"/>
          <a:ext cx="1737087" cy="96619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Domestic sales</a:t>
          </a:r>
        </a:p>
      </dsp:txBody>
      <dsp:txXfrm>
        <a:off x="1455212" y="4650455"/>
        <a:ext cx="1737087" cy="966192"/>
      </dsp:txXfrm>
    </dsp:sp>
    <dsp:sp modelId="{0BE85FF4-51CF-4E67-9F90-BFC3232AB03F}">
      <dsp:nvSpPr>
        <dsp:cNvPr id="0" name=""/>
        <dsp:cNvSpPr/>
      </dsp:nvSpPr>
      <dsp:spPr>
        <a:xfrm>
          <a:off x="3192300" y="4391169"/>
          <a:ext cx="1746472" cy="148476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Cost of production in exporting country</a:t>
          </a:r>
        </a:p>
      </dsp:txBody>
      <dsp:txXfrm>
        <a:off x="3192300" y="4391169"/>
        <a:ext cx="1746472" cy="1484762"/>
      </dsp:txXfrm>
    </dsp:sp>
    <dsp:sp modelId="{6C297DF1-E356-41FB-BA5F-895D98846110}">
      <dsp:nvSpPr>
        <dsp:cNvPr id="0" name=""/>
        <dsp:cNvSpPr/>
      </dsp:nvSpPr>
      <dsp:spPr>
        <a:xfrm rot="10800000">
          <a:off x="0" y="0"/>
          <a:ext cx="4940808" cy="347314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appropriate price in the market of the exporting country</a:t>
          </a:r>
        </a:p>
      </dsp:txBody>
      <dsp:txXfrm rot="10800000">
        <a:off x="0" y="0"/>
        <a:ext cx="4940808" cy="2256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DDF64-A2C0-4B2B-A16B-0820555F9C7F}">
      <dsp:nvSpPr>
        <dsp:cNvPr id="0" name=""/>
        <dsp:cNvSpPr/>
      </dsp:nvSpPr>
      <dsp:spPr>
        <a:xfrm>
          <a:off x="0" y="3378416"/>
          <a:ext cx="4495800" cy="2216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Decline in sales has the following impact on domestic producers:</a:t>
          </a:r>
        </a:p>
      </dsp:txBody>
      <dsp:txXfrm>
        <a:off x="0" y="3378416"/>
        <a:ext cx="4495800" cy="1196967"/>
      </dsp:txXfrm>
    </dsp:sp>
    <dsp:sp modelId="{FEE5BC40-A13D-4D15-B7EA-B5D84B3780FB}">
      <dsp:nvSpPr>
        <dsp:cNvPr id="0" name=""/>
        <dsp:cNvSpPr/>
      </dsp:nvSpPr>
      <dsp:spPr>
        <a:xfrm>
          <a:off x="1207" y="4530746"/>
          <a:ext cx="755153" cy="10196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Loss of profits</a:t>
          </a:r>
        </a:p>
      </dsp:txBody>
      <dsp:txXfrm>
        <a:off x="1207" y="4530746"/>
        <a:ext cx="755153" cy="1019639"/>
      </dsp:txXfrm>
    </dsp:sp>
    <dsp:sp modelId="{173ECF9C-1FE9-4508-8152-932CDA5E5000}">
      <dsp:nvSpPr>
        <dsp:cNvPr id="0" name=""/>
        <dsp:cNvSpPr/>
      </dsp:nvSpPr>
      <dsp:spPr>
        <a:xfrm>
          <a:off x="756822" y="4531052"/>
          <a:ext cx="1062199" cy="10196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Reduction of market share</a:t>
          </a:r>
        </a:p>
      </dsp:txBody>
      <dsp:txXfrm>
        <a:off x="756822" y="4531052"/>
        <a:ext cx="1062199" cy="1019639"/>
      </dsp:txXfrm>
    </dsp:sp>
    <dsp:sp modelId="{59929188-9D5D-44F4-8862-825A0D706094}">
      <dsp:nvSpPr>
        <dsp:cNvPr id="0" name=""/>
        <dsp:cNvSpPr/>
      </dsp:nvSpPr>
      <dsp:spPr>
        <a:xfrm>
          <a:off x="1819021" y="4531052"/>
          <a:ext cx="854056" cy="10196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Reduced ability to raise capital</a:t>
          </a:r>
        </a:p>
      </dsp:txBody>
      <dsp:txXfrm>
        <a:off x="1819021" y="4531052"/>
        <a:ext cx="854056" cy="1019639"/>
      </dsp:txXfrm>
    </dsp:sp>
    <dsp:sp modelId="{D8F05184-EC2E-4A93-80DB-616346FF8D5D}">
      <dsp:nvSpPr>
        <dsp:cNvPr id="0" name=""/>
        <dsp:cNvSpPr/>
      </dsp:nvSpPr>
      <dsp:spPr>
        <a:xfrm>
          <a:off x="2673078" y="4531052"/>
          <a:ext cx="1065899" cy="10196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Failure to retain employees/wages</a:t>
          </a:r>
        </a:p>
      </dsp:txBody>
      <dsp:txXfrm>
        <a:off x="2673078" y="4531052"/>
        <a:ext cx="1065899" cy="1019639"/>
      </dsp:txXfrm>
    </dsp:sp>
    <dsp:sp modelId="{300F5663-0391-470C-ABE3-685CFB87FE37}">
      <dsp:nvSpPr>
        <dsp:cNvPr id="0" name=""/>
        <dsp:cNvSpPr/>
      </dsp:nvSpPr>
      <dsp:spPr>
        <a:xfrm>
          <a:off x="3738977" y="4531052"/>
          <a:ext cx="755153" cy="101963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Loss of contracts</a:t>
          </a:r>
        </a:p>
      </dsp:txBody>
      <dsp:txXfrm>
        <a:off x="3738977" y="4531052"/>
        <a:ext cx="755153" cy="1019639"/>
      </dsp:txXfrm>
    </dsp:sp>
    <dsp:sp modelId="{149007FE-08C9-43EA-8E0C-793B14F32435}">
      <dsp:nvSpPr>
        <dsp:cNvPr id="0" name=""/>
        <dsp:cNvSpPr/>
      </dsp:nvSpPr>
      <dsp:spPr>
        <a:xfrm rot="10800000">
          <a:off x="0" y="2524"/>
          <a:ext cx="4495800" cy="340914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Effect on prices of domestic products:</a:t>
          </a:r>
        </a:p>
      </dsp:txBody>
      <dsp:txXfrm rot="-10800000">
        <a:off x="0" y="2524"/>
        <a:ext cx="4495800" cy="1196608"/>
      </dsp:txXfrm>
    </dsp:sp>
    <dsp:sp modelId="{1DAC2EE0-8DA7-46F9-8E28-696AD7FC6B9D}">
      <dsp:nvSpPr>
        <dsp:cNvPr id="0" name=""/>
        <dsp:cNvSpPr/>
      </dsp:nvSpPr>
      <dsp:spPr>
        <a:xfrm>
          <a:off x="0" y="1199132"/>
          <a:ext cx="4495800" cy="10193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Actual or potential decline in sales</a:t>
          </a:r>
        </a:p>
      </dsp:txBody>
      <dsp:txXfrm>
        <a:off x="0" y="1199132"/>
        <a:ext cx="4495800" cy="1019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99A2A-9A68-4A1C-889C-A7B989524AD7}">
      <dsp:nvSpPr>
        <dsp:cNvPr id="0" name=""/>
        <dsp:cNvSpPr/>
      </dsp:nvSpPr>
      <dsp:spPr>
        <a:xfrm>
          <a:off x="668897" y="1054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BB54C-92E5-4D8E-9ED2-9E6BFC6BD3B0}">
      <dsp:nvSpPr>
        <dsp:cNvPr id="0" name=""/>
        <dsp:cNvSpPr/>
      </dsp:nvSpPr>
      <dsp:spPr>
        <a:xfrm>
          <a:off x="851024" y="183181"/>
          <a:ext cx="490341" cy="4903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A9C93-99F0-48CD-8ADB-020E5D4E9097}">
      <dsp:nvSpPr>
        <dsp:cNvPr id="0" name=""/>
        <dsp:cNvSpPr/>
      </dsp:nvSpPr>
      <dsp:spPr>
        <a:xfrm>
          <a:off x="395707" y="1121835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Preparation and sending of questionnaires</a:t>
          </a:r>
        </a:p>
      </dsp:txBody>
      <dsp:txXfrm>
        <a:off x="395707" y="1121835"/>
        <a:ext cx="1400976" cy="560390"/>
      </dsp:txXfrm>
    </dsp:sp>
    <dsp:sp modelId="{82A5A302-5848-45B8-A020-1E8414080DD1}">
      <dsp:nvSpPr>
        <dsp:cNvPr id="0" name=""/>
        <dsp:cNvSpPr/>
      </dsp:nvSpPr>
      <dsp:spPr>
        <a:xfrm>
          <a:off x="2315044" y="1054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846E-9C61-45A1-AAC9-43A437F3C261}">
      <dsp:nvSpPr>
        <dsp:cNvPr id="0" name=""/>
        <dsp:cNvSpPr/>
      </dsp:nvSpPr>
      <dsp:spPr>
        <a:xfrm>
          <a:off x="2497171" y="183181"/>
          <a:ext cx="490341" cy="4903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ADDBC-6022-4E53-83E8-102908071DA2}">
      <dsp:nvSpPr>
        <dsp:cNvPr id="0" name=""/>
        <dsp:cNvSpPr/>
      </dsp:nvSpPr>
      <dsp:spPr>
        <a:xfrm>
          <a:off x="2041854" y="1121835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Analysis of questionnaire responses</a:t>
          </a:r>
        </a:p>
      </dsp:txBody>
      <dsp:txXfrm>
        <a:off x="2041854" y="1121835"/>
        <a:ext cx="1400976" cy="560390"/>
      </dsp:txXfrm>
    </dsp:sp>
    <dsp:sp modelId="{695A86D3-83F5-4643-8717-BA7653175E5A}">
      <dsp:nvSpPr>
        <dsp:cNvPr id="0" name=""/>
        <dsp:cNvSpPr/>
      </dsp:nvSpPr>
      <dsp:spPr>
        <a:xfrm>
          <a:off x="3961192" y="1054"/>
          <a:ext cx="854595" cy="854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50C52-D05A-4060-8B33-44D5B47D69A0}">
      <dsp:nvSpPr>
        <dsp:cNvPr id="0" name=""/>
        <dsp:cNvSpPr/>
      </dsp:nvSpPr>
      <dsp:spPr>
        <a:xfrm>
          <a:off x="4143319" y="183181"/>
          <a:ext cx="490341" cy="49034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85AE1-5B1A-4348-892B-D05F63D9E2B2}">
      <dsp:nvSpPr>
        <dsp:cNvPr id="0" name=""/>
        <dsp:cNvSpPr/>
      </dsp:nvSpPr>
      <dsp:spPr>
        <a:xfrm>
          <a:off x="3688001" y="1121835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On spot verification visits</a:t>
          </a:r>
        </a:p>
      </dsp:txBody>
      <dsp:txXfrm>
        <a:off x="3688001" y="1121835"/>
        <a:ext cx="1400976" cy="560390"/>
      </dsp:txXfrm>
    </dsp:sp>
    <dsp:sp modelId="{243B1324-76C7-4E9D-AE73-A08197EEF65F}">
      <dsp:nvSpPr>
        <dsp:cNvPr id="0" name=""/>
        <dsp:cNvSpPr/>
      </dsp:nvSpPr>
      <dsp:spPr>
        <a:xfrm>
          <a:off x="5607339" y="1054"/>
          <a:ext cx="854595" cy="8545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9DC35-03FD-420A-82D6-F1713C8A0183}">
      <dsp:nvSpPr>
        <dsp:cNvPr id="0" name=""/>
        <dsp:cNvSpPr/>
      </dsp:nvSpPr>
      <dsp:spPr>
        <a:xfrm>
          <a:off x="5789466" y="183181"/>
          <a:ext cx="490341" cy="49034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F7F90-6217-4451-AEAC-4331988834F6}">
      <dsp:nvSpPr>
        <dsp:cNvPr id="0" name=""/>
        <dsp:cNvSpPr/>
      </dsp:nvSpPr>
      <dsp:spPr>
        <a:xfrm>
          <a:off x="5334149" y="1121835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Internal decisions</a:t>
          </a:r>
        </a:p>
      </dsp:txBody>
      <dsp:txXfrm>
        <a:off x="5334149" y="1121835"/>
        <a:ext cx="1400976" cy="560390"/>
      </dsp:txXfrm>
    </dsp:sp>
    <dsp:sp modelId="{B458FC91-3385-4452-B9B9-05FC9840ADFF}">
      <dsp:nvSpPr>
        <dsp:cNvPr id="0" name=""/>
        <dsp:cNvSpPr/>
      </dsp:nvSpPr>
      <dsp:spPr>
        <a:xfrm>
          <a:off x="668897" y="2032470"/>
          <a:ext cx="854595" cy="8545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B8865-5C05-4F84-8432-B10EC80E6E0E}">
      <dsp:nvSpPr>
        <dsp:cNvPr id="0" name=""/>
        <dsp:cNvSpPr/>
      </dsp:nvSpPr>
      <dsp:spPr>
        <a:xfrm>
          <a:off x="851024" y="2214597"/>
          <a:ext cx="490341" cy="49034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EB6E5-29F5-4CB9-8FC4-B259818B041C}">
      <dsp:nvSpPr>
        <dsp:cNvPr id="0" name=""/>
        <dsp:cNvSpPr/>
      </dsp:nvSpPr>
      <dsp:spPr>
        <a:xfrm>
          <a:off x="395707" y="3153251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Analysis of disclosure reactions</a:t>
          </a:r>
        </a:p>
      </dsp:txBody>
      <dsp:txXfrm>
        <a:off x="395707" y="3153251"/>
        <a:ext cx="1400976" cy="560390"/>
      </dsp:txXfrm>
    </dsp:sp>
    <dsp:sp modelId="{693A70A2-9F87-4268-B4A9-258CCD7BC32D}">
      <dsp:nvSpPr>
        <dsp:cNvPr id="0" name=""/>
        <dsp:cNvSpPr/>
      </dsp:nvSpPr>
      <dsp:spPr>
        <a:xfrm>
          <a:off x="2315044" y="2032470"/>
          <a:ext cx="854595" cy="854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A2FB7-8B78-4C86-916C-7192274B67EB}">
      <dsp:nvSpPr>
        <dsp:cNvPr id="0" name=""/>
        <dsp:cNvSpPr/>
      </dsp:nvSpPr>
      <dsp:spPr>
        <a:xfrm>
          <a:off x="2497171" y="2214597"/>
          <a:ext cx="490341" cy="49034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6B7F3-93B5-482D-8AA0-DE6A1375D3A8}">
      <dsp:nvSpPr>
        <dsp:cNvPr id="0" name=""/>
        <dsp:cNvSpPr/>
      </dsp:nvSpPr>
      <dsp:spPr>
        <a:xfrm>
          <a:off x="2041854" y="3153251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Additional on spot verification visits</a:t>
          </a:r>
        </a:p>
      </dsp:txBody>
      <dsp:txXfrm>
        <a:off x="2041854" y="3153251"/>
        <a:ext cx="1400976" cy="560390"/>
      </dsp:txXfrm>
    </dsp:sp>
    <dsp:sp modelId="{C47F797B-D5D6-4230-A350-36D1E0A3821B}">
      <dsp:nvSpPr>
        <dsp:cNvPr id="0" name=""/>
        <dsp:cNvSpPr/>
      </dsp:nvSpPr>
      <dsp:spPr>
        <a:xfrm>
          <a:off x="3961192" y="2032470"/>
          <a:ext cx="854595" cy="8545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DA4F9-85CD-41BE-A58B-2BAB56EC4CC9}">
      <dsp:nvSpPr>
        <dsp:cNvPr id="0" name=""/>
        <dsp:cNvSpPr/>
      </dsp:nvSpPr>
      <dsp:spPr>
        <a:xfrm>
          <a:off x="4143319" y="2214597"/>
          <a:ext cx="490341" cy="490341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09E13-F974-46B1-B718-398BAACB60FE}">
      <dsp:nvSpPr>
        <dsp:cNvPr id="0" name=""/>
        <dsp:cNvSpPr/>
      </dsp:nvSpPr>
      <dsp:spPr>
        <a:xfrm>
          <a:off x="3688001" y="3153251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Internal decision and consultation</a:t>
          </a:r>
        </a:p>
      </dsp:txBody>
      <dsp:txXfrm>
        <a:off x="3688001" y="3153251"/>
        <a:ext cx="1400976" cy="560390"/>
      </dsp:txXfrm>
    </dsp:sp>
    <dsp:sp modelId="{E0562E2C-5AFE-42B2-9236-3463C60ED5DF}">
      <dsp:nvSpPr>
        <dsp:cNvPr id="0" name=""/>
        <dsp:cNvSpPr/>
      </dsp:nvSpPr>
      <dsp:spPr>
        <a:xfrm>
          <a:off x="5607339" y="2032470"/>
          <a:ext cx="854595" cy="8545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B8FDC-E900-4D31-88AD-E46C81EEA4C4}">
      <dsp:nvSpPr>
        <dsp:cNvPr id="0" name=""/>
        <dsp:cNvSpPr/>
      </dsp:nvSpPr>
      <dsp:spPr>
        <a:xfrm>
          <a:off x="5789466" y="2214597"/>
          <a:ext cx="490341" cy="490341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084C-4D66-4AF7-A122-E744965D6016}">
      <dsp:nvSpPr>
        <dsp:cNvPr id="0" name=""/>
        <dsp:cNvSpPr/>
      </dsp:nvSpPr>
      <dsp:spPr>
        <a:xfrm>
          <a:off x="5334149" y="3153251"/>
          <a:ext cx="1400976" cy="56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Measures are normally imposed for </a:t>
          </a:r>
          <a:r>
            <a:rPr lang="en-US" sz="1200" b="1" kern="1200" dirty="0"/>
            <a:t>5 years</a:t>
          </a:r>
        </a:p>
      </dsp:txBody>
      <dsp:txXfrm>
        <a:off x="5334149" y="3153251"/>
        <a:ext cx="1400976" cy="560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ABC2A-C62D-4829-B78B-1743DAEE1C75}" type="datetimeFigureOut">
              <a:rPr lang="en-ZA" smtClean="0"/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CF74-7899-4F81-9254-696DFAD6C108}" type="slidenum">
              <a:rPr lang="en-ZA" smtClean="0"/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CF74-7899-4F81-9254-696DFAD6C108}" type="slidenum">
              <a:rPr lang="en-ZA" smtClean="0"/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7CF74-7899-4F81-9254-696DFAD6C108}" type="slidenum">
              <a:rPr lang="en-ZA" smtClean="0"/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FBD6-202B-4422-8A40-337F9129FD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65EF-1110-492C-AE9A-CE5ABA4C18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1" y="1111086"/>
            <a:ext cx="5767578" cy="2623885"/>
          </a:xfrm>
        </p:spPr>
        <p:txBody>
          <a:bodyPr anchor="ctr">
            <a:normAutofit/>
          </a:bodyPr>
          <a:lstStyle/>
          <a:p>
            <a:pPr algn="l"/>
            <a:r>
              <a:rPr lang="en-US" sz="5700" dirty="0">
                <a:solidFill>
                  <a:srgbClr val="FFFFFF"/>
                </a:solidFill>
              </a:rPr>
              <a:t>ANTI-DUMPING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24" y="4843002"/>
            <a:ext cx="7509510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2300" dirty="0">
                <a:solidFill>
                  <a:srgbClr val="1B1B1B"/>
                </a:solidFill>
              </a:rPr>
              <a:t>Unit 9</a:t>
            </a:r>
            <a:endParaRPr lang="en-US" sz="2300" dirty="0">
              <a:solidFill>
                <a:srgbClr val="1B1B1B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No sig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26280"/>
            <a:ext cx="3337098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2530" y="702944"/>
            <a:ext cx="4026994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91" y="1735625"/>
            <a:ext cx="3159809" cy="3403723"/>
          </a:xfrm>
        </p:spPr>
        <p:txBody>
          <a:bodyPr>
            <a:normAutofit/>
          </a:bodyPr>
          <a:lstStyle/>
          <a:p>
            <a:r>
              <a:rPr lang="en-US" sz="4000" dirty="0"/>
              <a:t>Dumping as international price discrimination</a:t>
            </a:r>
            <a:endParaRPr lang="en-US" sz="4000" dirty="0"/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41147" y="3048506"/>
            <a:ext cx="472714" cy="765242"/>
            <a:chOff x="45711" y="3048506"/>
            <a:chExt cx="630289" cy="765242"/>
          </a:xfrm>
        </p:grpSpPr>
        <p:sp>
          <p:nvSpPr>
            <p:cNvPr id="15" name="Rectangle 2"/>
            <p:cNvSpPr/>
            <p:nvPr/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/>
            <p:cNvSpPr/>
            <p:nvPr/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2"/>
            <p:cNvSpPr/>
            <p:nvPr/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/>
            <p:cNvSpPr/>
            <p:nvPr/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/>
            <p:cNvSpPr/>
            <p:nvPr/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/>
            <p:cNvSpPr/>
            <p:nvPr/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/>
            <p:cNvSpPr/>
            <p:nvPr/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2"/>
            <p:cNvSpPr/>
            <p:nvPr/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/>
            <p:cNvSpPr/>
            <p:nvPr/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/>
            <p:cNvSpPr/>
            <p:nvPr/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/>
            <p:cNvSpPr/>
            <p:nvPr/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/>
            <p:cNvSpPr/>
            <p:nvPr/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/>
            <p:cNvSpPr/>
            <p:nvPr/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/>
            <p:cNvSpPr/>
            <p:nvPr/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/>
            <p:cNvSpPr/>
            <p:nvPr/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/>
            <p:cNvSpPr/>
            <p:nvPr/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/>
            <p:cNvSpPr/>
            <p:nvPr/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/>
            <p:cNvSpPr/>
            <p:nvPr/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/>
            <p:cNvSpPr/>
            <p:nvPr/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/>
            <p:cNvSpPr/>
            <p:nvPr/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/>
            <p:cNvSpPr/>
            <p:nvPr/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/>
            <p:cNvSpPr/>
            <p:nvPr/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/>
            <p:cNvSpPr/>
            <p:nvPr/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/>
            <p:cNvSpPr/>
            <p:nvPr/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/>
            <p:cNvSpPr/>
            <p:nvPr/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300" y="750307"/>
            <a:ext cx="4259170" cy="5357387"/>
          </a:xfrm>
        </p:spPr>
        <p:txBody>
          <a:bodyPr anchor="ctr">
            <a:normAutofit/>
          </a:bodyPr>
          <a:lstStyle/>
          <a:p>
            <a:r>
              <a:rPr lang="en-US" dirty="0"/>
              <a:t>A pricing strategy </a:t>
            </a:r>
            <a:endParaRPr lang="en-US" dirty="0"/>
          </a:p>
          <a:p>
            <a:r>
              <a:rPr lang="en-US" dirty="0"/>
              <a:t>Identical goods or services, or goods or services that are largely similar, are sold at different prices by the same provider </a:t>
            </a:r>
            <a:endParaRPr lang="en-US" dirty="0"/>
          </a:p>
          <a:p>
            <a:r>
              <a:rPr lang="en-US" dirty="0"/>
              <a:t>The difference in prices will occur in different markets or territories</a:t>
            </a:r>
            <a:endParaRPr lang="en-US" dirty="0"/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3603048" cy="5571065"/>
          </a:xfrm>
        </p:spPr>
        <p:txBody>
          <a:bodyPr>
            <a:normAutofit/>
          </a:bodyPr>
          <a:lstStyle/>
          <a:p>
            <a:r>
              <a:rPr lang="en-US" sz="3100"/>
              <a:t>Duration of dumping</a:t>
            </a:r>
            <a:endParaRPr lang="en-US" sz="310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-487577" y="3359"/>
            <a:ext cx="1409491" cy="1407490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65267" y="134348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248" y="643467"/>
            <a:ext cx="4093150" cy="5571065"/>
          </a:xfrm>
        </p:spPr>
        <p:txBody>
          <a:bodyPr anchor="ctr">
            <a:normAutofit/>
          </a:bodyPr>
          <a:lstStyle/>
          <a:p>
            <a:r>
              <a:rPr lang="en-US" dirty="0"/>
              <a:t>Sporadic/Intermittent</a:t>
            </a:r>
            <a:endParaRPr lang="en-US" dirty="0"/>
          </a:p>
          <a:p>
            <a:r>
              <a:rPr lang="en-US" dirty="0"/>
              <a:t>Continuous (persistent</a:t>
            </a:r>
            <a:r>
              <a:rPr lang="en-US" sz="1700" dirty="0"/>
              <a:t>)</a:t>
            </a:r>
            <a:endParaRPr lang="en-US" sz="1700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652640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52583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Effects of dumping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69" y="1917256"/>
            <a:ext cx="7281746" cy="3567173"/>
          </a:xfrm>
        </p:spPr>
        <p:txBody>
          <a:bodyPr anchor="ctr">
            <a:normAutofit/>
          </a:bodyPr>
          <a:lstStyle/>
          <a:p>
            <a:r>
              <a:rPr lang="en-US" dirty="0"/>
              <a:t>Consumers pay less</a:t>
            </a:r>
            <a:endParaRPr lang="en-US" dirty="0"/>
          </a:p>
          <a:p>
            <a:r>
              <a:rPr lang="en-US" dirty="0"/>
              <a:t>Material injury is caused to the domestic industry of the importing country</a:t>
            </a:r>
            <a:endParaRPr lang="en-US" dirty="0"/>
          </a:p>
          <a:p>
            <a:r>
              <a:rPr lang="en-US" dirty="0"/>
              <a:t>In the exporting country, consumers pay more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300"/>
              <a:t>Measures to counter dumping</a:t>
            </a:r>
            <a:endParaRPr lang="en-US" sz="430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Countries impose </a:t>
            </a:r>
            <a:r>
              <a:rPr lang="en-US" sz="2400" b="1" dirty="0"/>
              <a:t>anti-dumping duties </a:t>
            </a:r>
            <a:r>
              <a:rPr lang="en-US" sz="2400" dirty="0"/>
              <a:t>on imports of products that are being dumped</a:t>
            </a:r>
            <a:endParaRPr lang="en-US" sz="2400" dirty="0"/>
          </a:p>
          <a:p>
            <a:r>
              <a:rPr lang="en-US" sz="2400" dirty="0"/>
              <a:t>This may be done under the following circumstances:</a:t>
            </a:r>
            <a:endParaRPr lang="en-US" sz="2400" dirty="0"/>
          </a:p>
          <a:p>
            <a:pPr lvl="1"/>
            <a:r>
              <a:rPr lang="en-US" dirty="0"/>
              <a:t>When products are sold at a price in the importing country which is lower than that at which they are sold in the exporting country</a:t>
            </a:r>
            <a:endParaRPr lang="en-US" dirty="0"/>
          </a:p>
          <a:p>
            <a:pPr lvl="1"/>
            <a:r>
              <a:rPr lang="en-US" dirty="0"/>
              <a:t>A domestic industry in the importing country is materially injured. </a:t>
            </a:r>
            <a:endParaRPr lang="en-US" dirty="0"/>
          </a:p>
          <a:p>
            <a:pPr lvl="1"/>
            <a:r>
              <a:rPr lang="en-US" dirty="0"/>
              <a:t>A causal link must be established</a:t>
            </a:r>
            <a:endParaRPr lang="en-US" dirty="0"/>
          </a:p>
          <a:p>
            <a:pPr marL="0" indent="0"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700" b="1"/>
              <a:t>What are ‘like products’?</a:t>
            </a:r>
            <a:br>
              <a:rPr lang="en-US" sz="4700" b="1"/>
            </a:br>
            <a:r>
              <a:rPr lang="en-US" sz="4700" b="1"/>
              <a:t>(Art 2.2)</a:t>
            </a:r>
            <a:br>
              <a:rPr lang="en-US" sz="4700" b="1"/>
            </a:br>
            <a:endParaRPr lang="en-US" sz="4700" b="1"/>
          </a:p>
        </p:txBody>
      </p:sp>
      <p:grpSp>
        <p:nvGrpSpPr>
          <p:cNvPr id="15" name="Group 14"/>
          <p:cNvGrpSpPr>
            <a:grpSpLocks noGrp="1" noRot="1" noChangeAspect="1" noMove="1" noResize="1" noUngrp="1"/>
          </p:cNvGrpSpPr>
          <p:nvPr/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580" y="1645627"/>
            <a:ext cx="4434722" cy="4382588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A product which is identical, i.e. alike in all respects to the product under consideration, </a:t>
            </a:r>
            <a:endParaRPr lang="en-US" dirty="0"/>
          </a:p>
          <a:p>
            <a:r>
              <a:rPr lang="en-US" dirty="0"/>
              <a:t>Or in the absence of an identical product, </a:t>
            </a:r>
            <a:endParaRPr lang="en-US" dirty="0"/>
          </a:p>
          <a:p>
            <a:r>
              <a:rPr lang="en-US" dirty="0"/>
              <a:t>Another product which, although not alike in all respects, has characteristics closely resembling those of the product under consideration.</a:t>
            </a:r>
            <a:endParaRPr lang="en-US" dirty="0"/>
          </a:p>
          <a:p>
            <a:pPr marL="0" indent="0"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US" sz="3500" b="1"/>
              <a:t>What is the ‘normal value’ of like products?</a:t>
            </a:r>
            <a:endParaRPr lang="en-US" sz="3500" b="1" dirty="0"/>
          </a:p>
        </p:txBody>
      </p:sp>
      <p:sp>
        <p:nvSpPr>
          <p:cNvPr id="31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5" name="Content Placeholder 2"/>
          <p:cNvGraphicFramePr>
            <a:graphicFrameLocks noGrp="1"/>
          </p:cNvGraphicFramePr>
          <p:nvPr>
            <p:ph idx="1"/>
          </p:nvPr>
        </p:nvGraphicFramePr>
        <p:xfrm>
          <a:off x="3810000" y="490728"/>
          <a:ext cx="4940808" cy="587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963877"/>
            <a:ext cx="2792208" cy="49302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amounts to material injury?(Art 3, ADA)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32023" y="1371600"/>
            <a:ext cx="4954758" cy="4522522"/>
          </a:xfrm>
        </p:spPr>
        <p:txBody>
          <a:bodyPr anchor="ctr">
            <a:noAutofit/>
          </a:bodyPr>
          <a:lstStyle/>
          <a:p>
            <a:r>
              <a:rPr lang="en-US" sz="2400" dirty="0"/>
              <a:t>The determination of material injury is based on positive evidence. </a:t>
            </a:r>
            <a:endParaRPr lang="en-US" sz="2400" dirty="0"/>
          </a:p>
          <a:p>
            <a:r>
              <a:rPr lang="en-ZA" sz="2400" dirty="0">
                <a:sym typeface="+mn-ea"/>
              </a:rPr>
              <a:t>See Art 3 of the ADA and comments by the AB in </a:t>
            </a:r>
            <a:r>
              <a:rPr lang="en-ZA" sz="2400" i="1" dirty="0">
                <a:sym typeface="+mn-ea"/>
              </a:rPr>
              <a:t>China - GOES</a:t>
            </a:r>
            <a:endParaRPr lang="en-US" sz="2400" dirty="0"/>
          </a:p>
          <a:p>
            <a:r>
              <a:rPr lang="en-US" sz="2400" dirty="0"/>
              <a:t>It involves an objective examination of: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the volume of the dumped imports and their effect on prices in the domestic market for like products, and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 the consequent impact of these imports on domestic producers of such products.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3236"/>
            <a:ext cx="3124199" cy="2820908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What amounts to material injury?(Art 3, ADA) </a:t>
            </a:r>
            <a:endParaRPr lang="en-US" sz="3500" dirty="0">
              <a:solidFill>
                <a:srgbClr val="FFFFFF"/>
              </a:solidFill>
            </a:endParaRPr>
          </a:p>
        </p:txBody>
      </p:sp>
      <p:graphicFrame>
        <p:nvGraphicFramePr>
          <p:cNvPr id="28" name="Content Placeholder 2"/>
          <p:cNvGraphicFramePr>
            <a:graphicFrameLocks noGrp="1"/>
          </p:cNvGraphicFramePr>
          <p:nvPr>
            <p:ph idx="1"/>
          </p:nvPr>
        </p:nvGraphicFramePr>
        <p:xfrm>
          <a:off x="4419600" y="955652"/>
          <a:ext cx="4495800" cy="55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>
            <a:grpSpLocks noGrp="1" noRot="1" noChangeAspect="1" noMove="1" noResize="1" noUngrp="1"/>
          </p:cNvGrpSpPr>
          <p:nvPr/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39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Antidumping investigation</a:t>
            </a:r>
            <a:endParaRPr lang="en-US" sz="3500">
              <a:solidFill>
                <a:srgbClr val="FFFFFF"/>
              </a:solidFill>
            </a:endParaRPr>
          </a:p>
        </p:txBody>
      </p:sp>
      <p:pic>
        <p:nvPicPr>
          <p:cNvPr id="30" name="Graphic 6" descr="Fingerpri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8676" y="3070395"/>
            <a:ext cx="2407334" cy="24073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195" y="2494450"/>
            <a:ext cx="4810155" cy="40587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Initiated by way of a written request (Petition)</a:t>
            </a:r>
            <a:endParaRPr lang="en-US" sz="2400" dirty="0"/>
          </a:p>
          <a:p>
            <a:r>
              <a:rPr lang="en-US" sz="2400" dirty="0"/>
              <a:t>Done by or on behalf of the affected industry, or on the initiative of the relevant authority</a:t>
            </a:r>
            <a:endParaRPr lang="en-US" sz="2400" dirty="0"/>
          </a:p>
          <a:p>
            <a:r>
              <a:rPr lang="en-US" sz="2400" dirty="0"/>
              <a:t>The request shall include sufficient evidence for the following:</a:t>
            </a:r>
            <a:endParaRPr lang="en-US" sz="2400" dirty="0"/>
          </a:p>
          <a:p>
            <a:pPr lvl="1"/>
            <a:r>
              <a:rPr lang="en-US" dirty="0"/>
              <a:t>Dumping</a:t>
            </a:r>
            <a:endParaRPr lang="en-US" dirty="0"/>
          </a:p>
          <a:p>
            <a:pPr lvl="1"/>
            <a:r>
              <a:rPr lang="en-US" dirty="0"/>
              <a:t>Injury </a:t>
            </a:r>
            <a:endParaRPr lang="en-US" dirty="0"/>
          </a:p>
          <a:p>
            <a:pPr lvl="1"/>
            <a:r>
              <a:rPr lang="en-US" dirty="0"/>
              <a:t>a causal link between the dumped imports and the alleged injury.</a:t>
            </a:r>
            <a:endParaRPr lang="en-US" dirty="0"/>
          </a:p>
          <a:p>
            <a:r>
              <a:rPr lang="en-US" sz="2400" dirty="0"/>
              <a:t>Evidence is weighed to determine if it is sufficient to initiate an investigation</a:t>
            </a:r>
            <a:endParaRPr lang="en-US" sz="24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Investigation </a:t>
            </a:r>
            <a:r>
              <a:rPr lang="en-US" sz="3500" dirty="0" err="1">
                <a:solidFill>
                  <a:srgbClr val="FFFFFF"/>
                </a:solidFill>
              </a:rPr>
              <a:t>cont</a:t>
            </a:r>
            <a:r>
              <a:rPr lang="en-US" sz="3500" dirty="0">
                <a:solidFill>
                  <a:srgbClr val="FFFFFF"/>
                </a:solidFill>
              </a:rPr>
              <a:t>…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718" y="1022350"/>
            <a:ext cx="7281746" cy="5035259"/>
          </a:xfrm>
        </p:spPr>
        <p:txBody>
          <a:bodyPr anchor="ctr">
            <a:normAutofit/>
          </a:bodyPr>
          <a:lstStyle/>
          <a:p>
            <a:r>
              <a:rPr lang="en-US" dirty="0"/>
              <a:t>A notice is sent to interested parties in order to give them an opportunity to adduce evidence and express their views</a:t>
            </a:r>
            <a:endParaRPr lang="en-US" dirty="0"/>
          </a:p>
          <a:p>
            <a:r>
              <a:rPr lang="en-US" dirty="0"/>
              <a:t>Investigations must be conducted within one year, and they may not exceed 18 months.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en-US" sz="4700" dirty="0"/>
              <a:t>Learning objectives</a:t>
            </a:r>
            <a:endParaRPr lang="en-US" sz="4700" dirty="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532" y="1336329"/>
            <a:ext cx="4210104" cy="438258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Describe dumping and its effects</a:t>
            </a:r>
            <a:endParaRPr lang="en-US" sz="2400" dirty="0"/>
          </a:p>
          <a:p>
            <a:r>
              <a:rPr lang="en-US" sz="2400" dirty="0"/>
              <a:t>Describe the forms in which dumping may occur</a:t>
            </a:r>
            <a:endParaRPr lang="en-US" sz="2400" dirty="0"/>
          </a:p>
          <a:p>
            <a:r>
              <a:rPr lang="en-US" sz="2400" dirty="0"/>
              <a:t>Explain the counter-measures for dumping as provided for in the GATT and the Anti-Dumping  Agreement </a:t>
            </a:r>
            <a:endParaRPr lang="en-US" sz="2400" dirty="0"/>
          </a:p>
          <a:p>
            <a:pPr marL="0" indent="0"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Investigation </a:t>
            </a:r>
            <a:r>
              <a:rPr lang="en-US" sz="3500" dirty="0" err="1">
                <a:solidFill>
                  <a:srgbClr val="FFFFFF"/>
                </a:solidFill>
              </a:rPr>
              <a:t>cont</a:t>
            </a:r>
            <a:r>
              <a:rPr lang="en-US" sz="3500" dirty="0">
                <a:solidFill>
                  <a:srgbClr val="FFFFFF"/>
                </a:solidFill>
              </a:rPr>
              <a:t>…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718" y="2490436"/>
            <a:ext cx="7508682" cy="3567173"/>
          </a:xfrm>
        </p:spPr>
        <p:txBody>
          <a:bodyPr anchor="ctr">
            <a:normAutofit/>
          </a:bodyPr>
          <a:lstStyle/>
          <a:p>
            <a:r>
              <a:rPr lang="en-US" dirty="0"/>
              <a:t>When the competent authorities are satisfied that there is sufficient evidence to justify initiating an anti-dumping investigation, the following will be notified by public notice:</a:t>
            </a:r>
            <a:endParaRPr lang="en-US" dirty="0"/>
          </a:p>
          <a:p>
            <a:pPr lvl="1"/>
            <a:r>
              <a:rPr lang="en-US" dirty="0"/>
              <a:t>Party or Parties the products of which are subject to such investigation </a:t>
            </a:r>
            <a:endParaRPr lang="en-US" dirty="0"/>
          </a:p>
          <a:p>
            <a:pPr lvl="1"/>
            <a:r>
              <a:rPr lang="en-US" dirty="0"/>
              <a:t>Exporters </a:t>
            </a:r>
            <a:endParaRPr lang="en-US" dirty="0"/>
          </a:p>
          <a:p>
            <a:pPr lvl="1"/>
            <a:r>
              <a:rPr lang="en-US" dirty="0"/>
              <a:t>Importers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49" y="759805"/>
            <a:ext cx="750010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Procedure of investigation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1066869" y="2499837"/>
          <a:ext cx="7130833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1" y="737059"/>
            <a:ext cx="4909185" cy="1426464"/>
          </a:xfrm>
        </p:spPr>
        <p:txBody>
          <a:bodyPr>
            <a:normAutofit fontScale="90000"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What is an Anti-dumping duty? (Art 8, ADA)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190" y="2480956"/>
            <a:ext cx="8448154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92" y="2798385"/>
            <a:ext cx="7948296" cy="328326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 tax that a domestic government imposes on foreign imports that it believes are priced below fair market value.</a:t>
            </a:r>
            <a:endParaRPr lang="en-US" sz="2400" dirty="0"/>
          </a:p>
          <a:p>
            <a:r>
              <a:rPr lang="en-US" sz="2400" dirty="0"/>
              <a:t>It is a measure to rectify the situation arising out of the dumping of goods and its trade distortive effects</a:t>
            </a:r>
            <a:endParaRPr lang="en-US" sz="2400" dirty="0"/>
          </a:p>
          <a:p>
            <a:r>
              <a:rPr lang="en-US" sz="2400" dirty="0"/>
              <a:t>Used to re establish fair trade</a:t>
            </a:r>
            <a:endParaRPr lang="en-US" sz="2400" dirty="0"/>
          </a:p>
          <a:p>
            <a:r>
              <a:rPr lang="en-US" sz="2400" dirty="0"/>
              <a:t>Used to promote fair competition</a:t>
            </a:r>
            <a:endParaRPr lang="en-US" sz="2400" dirty="0"/>
          </a:p>
          <a:p>
            <a:r>
              <a:rPr lang="en-US" sz="2400" dirty="0"/>
              <a:t>Used to provide relief to importing country against injury caused by dumping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Anti-dumping duty (Art 8, ADA)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190" y="2480956"/>
            <a:ext cx="8448154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92" y="2798385"/>
            <a:ext cx="7948296" cy="3283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Only imposed when injury is established; no injury no duty</a:t>
            </a:r>
            <a:endParaRPr lang="en-US" dirty="0"/>
          </a:p>
          <a:p>
            <a:r>
              <a:rPr lang="en-US" dirty="0"/>
              <a:t>Effective for 5 years</a:t>
            </a:r>
            <a:endParaRPr lang="en-US" dirty="0"/>
          </a:p>
          <a:p>
            <a:r>
              <a:rPr lang="en-US" dirty="0"/>
              <a:t>Amount of duty determined by importing country, but it is desirable that it doesn't exceed dumping margin</a:t>
            </a:r>
            <a:endParaRPr lang="en-US" dirty="0"/>
          </a:p>
          <a:p>
            <a:r>
              <a:rPr lang="en-US" dirty="0"/>
              <a:t>May be re-determined at a sunset review, or yearly upon the request of the domestic industry or the exporter</a:t>
            </a:r>
            <a:endParaRPr lang="en-US" dirty="0"/>
          </a:p>
          <a:p>
            <a:endParaRPr lang="en-US" sz="2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36343" y="0"/>
            <a:ext cx="560765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75" y="1551106"/>
            <a:ext cx="4842887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</a:t>
            </a:r>
            <a:endParaRPr lang="en-US" sz="6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918" y="1846654"/>
            <a:ext cx="3760245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Indian Shrimp Industry</a:t>
            </a:r>
            <a:endParaRPr lang="en-US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18"/>
          <p:cNvGrpSpPr>
            <a:grpSpLocks noGrp="1" noRot="1" noChangeAspect="1" noMove="1" noResize="1" noUngrp="1"/>
          </p:cNvGrpSpPr>
          <p:nvPr/>
        </p:nvGrpSpPr>
        <p:grpSpPr>
          <a:xfrm>
            <a:off x="331470" y="561256"/>
            <a:ext cx="846286" cy="847206"/>
            <a:chOff x="7393391" y="1075612"/>
            <a:chExt cx="1128382" cy="847206"/>
          </a:xfrm>
        </p:grpSpPr>
        <p:sp>
          <p:nvSpPr>
            <p:cNvPr id="20" name="Freeform 5"/>
            <p:cNvSpPr/>
            <p:nvPr/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miling Face with No Fill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8650" y="3017520"/>
            <a:ext cx="822960" cy="822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911" y="4352917"/>
            <a:ext cx="4055176" cy="1688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600" dirty="0">
                <a:latin typeface="Gill Sans Nova" panose="020B0604020202020204" pitchFamily="34" charset="0"/>
              </a:rPr>
              <a:t>THE END</a:t>
            </a:r>
            <a:endParaRPr lang="en-ZA" sz="3600" dirty="0">
              <a:latin typeface="Gill Sans Nova" panose="020B0604020202020204" pitchFamily="34" charset="0"/>
            </a:endParaRPr>
          </a:p>
        </p:txBody>
      </p:sp>
      <p:pic>
        <p:nvPicPr>
          <p:cNvPr id="9" name="Graphic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81073" y="1469503"/>
            <a:ext cx="3918995" cy="391899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11"/>
    </mc:Choice>
    <mc:Fallback>
      <p:transition spd="slow" advTm="9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5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The Legal Framework of Anti-Dumping: GATT and the Anti-Dumping Agreement</a:t>
            </a:r>
            <a:endParaRPr lang="en-US" sz="35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94450"/>
            <a:ext cx="7198202" cy="3563159"/>
          </a:xfrm>
        </p:spPr>
        <p:txBody>
          <a:bodyPr>
            <a:normAutofit/>
          </a:bodyPr>
          <a:lstStyle/>
          <a:p>
            <a:r>
              <a:rPr lang="en-US" dirty="0"/>
              <a:t>GATT Article VI</a:t>
            </a:r>
            <a:endParaRPr lang="en-US" dirty="0"/>
          </a:p>
          <a:p>
            <a:pPr lvl="1"/>
            <a:r>
              <a:rPr lang="en-US" sz="2800" dirty="0"/>
              <a:t>General provision on anti-dumping</a:t>
            </a:r>
            <a:endParaRPr lang="en-US" sz="2800" dirty="0"/>
          </a:p>
          <a:p>
            <a:r>
              <a:rPr lang="en-US" dirty="0"/>
              <a:t>Anti Dumping Agreement</a:t>
            </a:r>
            <a:endParaRPr lang="en-US" dirty="0"/>
          </a:p>
          <a:p>
            <a:pPr lvl="1"/>
            <a:r>
              <a:rPr lang="en-US" sz="2800" dirty="0"/>
              <a:t>Clarifies and amplifies the provisions of the GATT regarding dumping</a:t>
            </a:r>
            <a:endParaRPr lang="en-US" sz="2800" dirty="0"/>
          </a:p>
          <a:p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GATT Article VI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Defines dumping as the process by which products of one country are introduced into the commerce of another country at less than the normal value of the products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GATT Article VI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754" y="1447800"/>
            <a:ext cx="4982843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Further provides that dumping should be condemned under the following circumstances: </a:t>
            </a:r>
            <a:endParaRPr lang="en-US" sz="2400" dirty="0"/>
          </a:p>
          <a:p>
            <a:pPr lvl="1"/>
            <a:r>
              <a:rPr lang="en-US" dirty="0"/>
              <a:t>if it causes or threatens material injury to an established industry in the territory of another contracting party that manufactures like products</a:t>
            </a:r>
            <a:endParaRPr lang="en-US" dirty="0"/>
          </a:p>
          <a:p>
            <a:pPr lvl="1"/>
            <a:r>
              <a:rPr lang="en-US" dirty="0"/>
              <a:t>If it materially retards the establishment of a domestic industry that manufactures like products</a:t>
            </a:r>
            <a:endParaRPr lang="en-US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>
            <a:grpSpLocks noGrp="1" noRot="1" noChangeAspect="1" noMove="1" noResize="1" noUngrp="1"/>
          </p:cNvGrpSpPr>
          <p:nvPr/>
        </p:nvGrpSpPr>
        <p:grpSpPr>
          <a:xfrm flipH="1">
            <a:off x="400762" y="563918"/>
            <a:ext cx="3089954" cy="5978614"/>
            <a:chOff x="7513372" y="803186"/>
            <a:chExt cx="4163968" cy="5978614"/>
          </a:xfrm>
        </p:grpSpPr>
        <p:sp>
          <p:nvSpPr>
            <p:cNvPr id="29" name="Freeform 6"/>
            <p:cNvSpPr/>
            <p:nvPr/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The Anti Dumping Agreement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258" y="1378624"/>
            <a:ext cx="4893915" cy="4616849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This provision presents three requirements for dumping:</a:t>
            </a:r>
            <a:endParaRPr lang="en-US" sz="2400" dirty="0"/>
          </a:p>
          <a:p>
            <a:pPr lvl="1"/>
            <a:r>
              <a:rPr lang="en-US" dirty="0"/>
              <a:t>The export price of the product must be lower than price on domestic market of importing country</a:t>
            </a:r>
            <a:endParaRPr lang="en-US" dirty="0"/>
          </a:p>
          <a:p>
            <a:pPr lvl="1"/>
            <a:r>
              <a:rPr lang="en-US" dirty="0"/>
              <a:t>The export of products must cause or threaten to cause material injury to a domestic industry that manufactures like products</a:t>
            </a:r>
            <a:endParaRPr lang="en-US" dirty="0"/>
          </a:p>
          <a:p>
            <a:pPr lvl="1"/>
            <a:r>
              <a:rPr lang="en-US" dirty="0"/>
              <a:t>There must be a casual link between the dumping and injury or retardation </a:t>
            </a:r>
            <a:endParaRPr lang="en-US" dirty="0"/>
          </a:p>
          <a:p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 is dumping?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36" y="1752600"/>
            <a:ext cx="4878576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Dumping may mean either one of the following:</a:t>
            </a:r>
            <a:endParaRPr lang="en-US" sz="2400" dirty="0"/>
          </a:p>
          <a:p>
            <a:pPr lvl="1"/>
            <a:r>
              <a:rPr lang="en-US" dirty="0"/>
              <a:t>Exporting a product at an unduly low price in order to drive out competition in the importing country</a:t>
            </a:r>
            <a:endParaRPr lang="en-US" dirty="0"/>
          </a:p>
          <a:p>
            <a:pPr lvl="1"/>
            <a:r>
              <a:rPr lang="en-US" dirty="0"/>
              <a:t>Exporting a product from a country where wages are extremely low, or far below the wages of advanced countries, which results in low export prices</a:t>
            </a:r>
            <a:endParaRPr lang="en-US" dirty="0"/>
          </a:p>
          <a:p>
            <a:endParaRPr lang="en-US" sz="2100" dirty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 is dumping?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111" y="1447800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Dumping occurs in the following forms:</a:t>
            </a:r>
            <a:endParaRPr lang="en-US" dirty="0"/>
          </a:p>
          <a:p>
            <a:pPr lvl="1"/>
            <a:r>
              <a:rPr lang="en-US" sz="2800" dirty="0"/>
              <a:t>Dumping caused by sales below cost</a:t>
            </a:r>
            <a:endParaRPr lang="en-US" sz="2800" dirty="0"/>
          </a:p>
          <a:p>
            <a:pPr lvl="1"/>
            <a:r>
              <a:rPr lang="en-US" sz="2800" dirty="0"/>
              <a:t>Dumping caused by international price discrimination </a:t>
            </a:r>
            <a:endParaRPr lang="en-US" sz="2800" dirty="0"/>
          </a:p>
          <a:p>
            <a:pPr lvl="1"/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372905"/>
            <a:ext cx="2919549" cy="4305519"/>
          </a:xfrm>
        </p:spPr>
        <p:txBody>
          <a:bodyPr anchor="ctr">
            <a:normAutofit/>
          </a:bodyPr>
          <a:lstStyle/>
          <a:p>
            <a:r>
              <a:rPr lang="en-US" sz="4700"/>
              <a:t>Dumping as sales below cost</a:t>
            </a:r>
            <a:endParaRPr lang="en-US" sz="4700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2905"/>
            <a:ext cx="4038600" cy="4305519"/>
          </a:xfrm>
        </p:spPr>
        <p:txBody>
          <a:bodyPr anchor="ctr">
            <a:noAutofit/>
          </a:bodyPr>
          <a:lstStyle/>
          <a:p>
            <a:r>
              <a:rPr lang="en-US" sz="2400" dirty="0"/>
              <a:t>Sales of a product at prices below the cost of production </a:t>
            </a:r>
            <a:endParaRPr lang="en-US" sz="2400" dirty="0"/>
          </a:p>
          <a:p>
            <a:r>
              <a:rPr lang="en-US" sz="2400" dirty="0"/>
              <a:t>This takes place under the following circumstances:</a:t>
            </a:r>
            <a:endParaRPr lang="en-US" sz="2400" dirty="0"/>
          </a:p>
          <a:p>
            <a:pPr lvl="1"/>
            <a:r>
              <a:rPr lang="en-US" dirty="0"/>
              <a:t>Intense competition on the market leads to sales below cost </a:t>
            </a:r>
            <a:endParaRPr lang="en-US" dirty="0"/>
          </a:p>
          <a:p>
            <a:pPr lvl="1"/>
            <a:r>
              <a:rPr lang="en-US" dirty="0"/>
              <a:t>Decline in demand in a market due to recession</a:t>
            </a:r>
            <a:endParaRPr lang="en-US" dirty="0"/>
          </a:p>
          <a:p>
            <a:pPr lvl="1"/>
            <a:r>
              <a:rPr lang="en-US" dirty="0"/>
              <a:t>Forward pricing</a:t>
            </a:r>
            <a:endParaRPr lang="en-US" dirty="0"/>
          </a:p>
          <a:p>
            <a:pPr lvl="1"/>
            <a:r>
              <a:rPr lang="en-US" dirty="0"/>
              <a:t>Predatory pricing</a:t>
            </a:r>
            <a:endParaRPr lang="en-US" dirty="0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265676" y="6355073"/>
            <a:ext cx="4505706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5407</Words>
  <Application>WPS Presentation</Application>
  <PresentationFormat>On-screen Show (4:3)</PresentationFormat>
  <Paragraphs>157</Paragraphs>
  <Slides>25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Gill Sans Nova</vt:lpstr>
      <vt:lpstr>苹方-简</vt:lpstr>
      <vt:lpstr>Helvetica Neue</vt:lpstr>
      <vt:lpstr>Calibri Light</vt:lpstr>
      <vt:lpstr>Microsoft YaHei</vt:lpstr>
      <vt:lpstr>汉仪旗黑</vt:lpstr>
      <vt:lpstr>Arial Unicode MS</vt:lpstr>
      <vt:lpstr>Calibri</vt:lpstr>
      <vt:lpstr>宋体-简</vt:lpstr>
      <vt:lpstr>Office Theme</vt:lpstr>
      <vt:lpstr>ANTI-DUMPING</vt:lpstr>
      <vt:lpstr>Learning objectives</vt:lpstr>
      <vt:lpstr>The Legal Framework of Anti-Dumping: GATT and the Anti-Dumping Agreement</vt:lpstr>
      <vt:lpstr>GATT Article VI</vt:lpstr>
      <vt:lpstr>GATT Article VI</vt:lpstr>
      <vt:lpstr>The Anti Dumping Agreement</vt:lpstr>
      <vt:lpstr>What is dumping?</vt:lpstr>
      <vt:lpstr>What is dumping?</vt:lpstr>
      <vt:lpstr>Dumping as sales below cost</vt:lpstr>
      <vt:lpstr>Dumping as international price discrimination</vt:lpstr>
      <vt:lpstr>Duration of dumping</vt:lpstr>
      <vt:lpstr>Effects of dumping</vt:lpstr>
      <vt:lpstr>Measures to counter dumping</vt:lpstr>
      <vt:lpstr>What are ‘like products’? (Art 2.2) </vt:lpstr>
      <vt:lpstr>What is the ‘normal value’ of like products?</vt:lpstr>
      <vt:lpstr>What amounts to material injury?(Art 3, ADA) </vt:lpstr>
      <vt:lpstr>What amounts to material injury?(Art 3, ADA) </vt:lpstr>
      <vt:lpstr>Antidumping investigation</vt:lpstr>
      <vt:lpstr>Investigation cont…</vt:lpstr>
      <vt:lpstr>Investigation cont…</vt:lpstr>
      <vt:lpstr>Procedure of investigation</vt:lpstr>
      <vt:lpstr>What is an Anti-dumping duty? (Art 8, ADA)</vt:lpstr>
      <vt:lpstr>Anti-dumping duty (Art 8, ADA)</vt:lpstr>
      <vt:lpstr>Case study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ANTI-DUMPING</dc:title>
  <dc:creator>Winjie Siwale</dc:creator>
  <cp:lastModifiedBy>inongemutemwa</cp:lastModifiedBy>
  <cp:revision>8</cp:revision>
  <dcterms:created xsi:type="dcterms:W3CDTF">2024-01-26T08:08:51Z</dcterms:created>
  <dcterms:modified xsi:type="dcterms:W3CDTF">2024-01-26T08:08:51Z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C88E7283B21B48278D385EA1315A1CBF</vt:lpwstr>
  </property>
  <property fmtid="{D5CDD505-2E9C-101B-9397-08002B2CF9AE}" pid="3" name="KSOProductBuildVer">
    <vt:lpwstr>1033-5.6.0.8082</vt:lpwstr>
  </property>
</Properties>
</file>