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media/image1.svg" ContentType="image/svg+xml"/>
  <Override PartName="/ppt/media/image2.svg" ContentType="image/svg+xml"/>
  <Override PartName="/ppt/media/image3.svg" ContentType="image/svg+xml"/>
  <Override PartName="/ppt/media/image4.svg" ContentType="image/svg+xml"/>
  <Override PartName="/ppt/media/image5.svg" ContentType="image/svg+xml"/>
  <Override PartName="/ppt/media/image6.svg" ContentType="image/svg+xml"/>
  <Override PartName="/ppt/media/image7.svg" ContentType="image/svg+xml"/>
  <Override PartName="/ppt/media/image8.svg" ContentType="image/svg+xml"/>
  <Override PartName="/ppt/media/image9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66" r:id="rId9"/>
    <p:sldId id="267" r:id="rId10"/>
    <p:sldId id="268" r:id="rId11"/>
    <p:sldId id="269" r:id="rId12"/>
    <p:sldId id="271" r:id="rId13"/>
    <p:sldId id="285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6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8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_rels/data1.xml.rels><?xml version="1.0" encoding="UTF-8" standalone="yes"?>
<Relationships xmlns="http://schemas.openxmlformats.org/package/2006/relationships"><Relationship Id="rId6" Type="http://schemas.openxmlformats.org/officeDocument/2006/relationships/image" Target="../media/image3.svg"/><Relationship Id="rId5" Type="http://schemas.openxmlformats.org/officeDocument/2006/relationships/image" Target="../media/image5.png"/><Relationship Id="rId4" Type="http://schemas.openxmlformats.org/officeDocument/2006/relationships/image" Target="../media/image2.svg"/><Relationship Id="rId3" Type="http://schemas.openxmlformats.org/officeDocument/2006/relationships/image" Target="../media/image4.png"/><Relationship Id="rId2" Type="http://schemas.openxmlformats.org/officeDocument/2006/relationships/image" Target="../media/image1.svg"/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svg"/><Relationship Id="rId5" Type="http://schemas.openxmlformats.org/officeDocument/2006/relationships/image" Target="../media/image8.png"/><Relationship Id="rId4" Type="http://schemas.openxmlformats.org/officeDocument/2006/relationships/image" Target="../media/image5.svg"/><Relationship Id="rId3" Type="http://schemas.openxmlformats.org/officeDocument/2006/relationships/image" Target="../media/image7.png"/><Relationship Id="rId2" Type="http://schemas.openxmlformats.org/officeDocument/2006/relationships/image" Target="../media/image4.svg"/><Relationship Id="rId1" Type="http://schemas.openxmlformats.org/officeDocument/2006/relationships/image" Target="../media/image6.png"/></Relationships>
</file>

<file path=ppt/diagrams/_rels/data5.xml.rels><?xml version="1.0" encoding="UTF-8" standalone="yes"?>
<Relationships xmlns="http://schemas.openxmlformats.org/package/2006/relationships"><Relationship Id="rId6" Type="http://schemas.openxmlformats.org/officeDocument/2006/relationships/image" Target="../media/image9.svg"/><Relationship Id="rId5" Type="http://schemas.openxmlformats.org/officeDocument/2006/relationships/image" Target="../media/image11.png"/><Relationship Id="rId4" Type="http://schemas.openxmlformats.org/officeDocument/2006/relationships/image" Target="../media/image8.svg"/><Relationship Id="rId3" Type="http://schemas.openxmlformats.org/officeDocument/2006/relationships/image" Target="../media/image10.png"/><Relationship Id="rId2" Type="http://schemas.openxmlformats.org/officeDocument/2006/relationships/image" Target="../media/image7.svg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6" Type="http://schemas.openxmlformats.org/officeDocument/2006/relationships/image" Target="../media/image3.svg"/><Relationship Id="rId5" Type="http://schemas.openxmlformats.org/officeDocument/2006/relationships/image" Target="../media/image5.png"/><Relationship Id="rId4" Type="http://schemas.openxmlformats.org/officeDocument/2006/relationships/image" Target="../media/image2.svg"/><Relationship Id="rId3" Type="http://schemas.openxmlformats.org/officeDocument/2006/relationships/image" Target="../media/image4.png"/><Relationship Id="rId2" Type="http://schemas.openxmlformats.org/officeDocument/2006/relationships/image" Target="../media/image1.svg"/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svg"/><Relationship Id="rId5" Type="http://schemas.openxmlformats.org/officeDocument/2006/relationships/image" Target="../media/image8.png"/><Relationship Id="rId4" Type="http://schemas.openxmlformats.org/officeDocument/2006/relationships/image" Target="../media/image5.svg"/><Relationship Id="rId3" Type="http://schemas.openxmlformats.org/officeDocument/2006/relationships/image" Target="../media/image7.png"/><Relationship Id="rId2" Type="http://schemas.openxmlformats.org/officeDocument/2006/relationships/image" Target="../media/image4.svg"/><Relationship Id="rId1" Type="http://schemas.openxmlformats.org/officeDocument/2006/relationships/image" Target="../media/image6.png"/></Relationships>
</file>

<file path=ppt/diagrams/_rels/drawing5.xml.rels><?xml version="1.0" encoding="UTF-8" standalone="yes"?>
<Relationships xmlns="http://schemas.openxmlformats.org/package/2006/relationships"><Relationship Id="rId6" Type="http://schemas.openxmlformats.org/officeDocument/2006/relationships/image" Target="../media/image9.svg"/><Relationship Id="rId5" Type="http://schemas.openxmlformats.org/officeDocument/2006/relationships/image" Target="../media/image11.png"/><Relationship Id="rId4" Type="http://schemas.openxmlformats.org/officeDocument/2006/relationships/image" Target="../media/image8.svg"/><Relationship Id="rId3" Type="http://schemas.openxmlformats.org/officeDocument/2006/relationships/image" Target="../media/image10.png"/><Relationship Id="rId2" Type="http://schemas.openxmlformats.org/officeDocument/2006/relationships/image" Target="../media/image7.sv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93651-D90D-4E9F-9851-F537E074A05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DC0D38C-B15D-4508-BBB9-A168487381BE}">
      <dgm:prSet/>
      <dgm:spPr/>
      <dgm:t>
        <a:bodyPr/>
        <a:lstStyle/>
        <a:p>
          <a:r>
            <a:rPr lang="en-US"/>
            <a:t>Safeguard public health</a:t>
          </a:r>
        </a:p>
      </dgm:t>
    </dgm:pt>
    <dgm:pt modelId="{D6DB5633-1678-448B-8C9C-F033395C829C}" cxnId="{B4008DE5-ED18-45C2-A018-7B318E1AF4A7}" type="parTrans">
      <dgm:prSet/>
      <dgm:spPr/>
      <dgm:t>
        <a:bodyPr/>
        <a:lstStyle/>
        <a:p>
          <a:endParaRPr lang="en-US"/>
        </a:p>
      </dgm:t>
    </dgm:pt>
    <dgm:pt modelId="{3B2EE527-2C41-4653-8A4F-30D9787C827F}" cxnId="{B4008DE5-ED18-45C2-A018-7B318E1AF4A7}" type="sibTrans">
      <dgm:prSet/>
      <dgm:spPr/>
      <dgm:t>
        <a:bodyPr/>
        <a:lstStyle/>
        <a:p>
          <a:endParaRPr lang="en-US"/>
        </a:p>
      </dgm:t>
    </dgm:pt>
    <dgm:pt modelId="{4DD70800-60F4-4539-AB8A-0B43D39CA1F3}">
      <dgm:prSet/>
      <dgm:spPr/>
      <dgm:t>
        <a:bodyPr/>
        <a:lstStyle/>
        <a:p>
          <a:r>
            <a:rPr lang="en-US"/>
            <a:t>Facilitate and enhance trade by increasing the confidence of consumers in imported products</a:t>
          </a:r>
        </a:p>
      </dgm:t>
    </dgm:pt>
    <dgm:pt modelId="{974991D1-C830-4545-A527-7C0E359EAB61}" cxnId="{733F8995-69CB-4031-BD7F-E19625EE447E}" type="parTrans">
      <dgm:prSet/>
      <dgm:spPr/>
      <dgm:t>
        <a:bodyPr/>
        <a:lstStyle/>
        <a:p>
          <a:endParaRPr lang="en-US"/>
        </a:p>
      </dgm:t>
    </dgm:pt>
    <dgm:pt modelId="{AECF083C-7BD4-46C1-875F-2DB86CA1B5F9}" cxnId="{733F8995-69CB-4031-BD7F-E19625EE447E}" type="sibTrans">
      <dgm:prSet/>
      <dgm:spPr/>
      <dgm:t>
        <a:bodyPr/>
        <a:lstStyle/>
        <a:p>
          <a:endParaRPr lang="en-US"/>
        </a:p>
      </dgm:t>
    </dgm:pt>
    <dgm:pt modelId="{E1E18BD6-1B2B-4102-A3DC-9BE2715A7B0F}">
      <dgm:prSet/>
      <dgm:spPr/>
      <dgm:t>
        <a:bodyPr/>
        <a:lstStyle/>
        <a:p>
          <a:r>
            <a:rPr lang="en-US"/>
            <a:t>However may result in restrictions to trade when they are used for economic protection</a:t>
          </a:r>
        </a:p>
      </dgm:t>
    </dgm:pt>
    <dgm:pt modelId="{74C089A1-AD84-4BBE-8172-C5368523480C}" cxnId="{CD6250E3-7BD0-4BD5-82B1-AF0926B5872A}" type="parTrans">
      <dgm:prSet/>
      <dgm:spPr/>
      <dgm:t>
        <a:bodyPr/>
        <a:lstStyle/>
        <a:p>
          <a:endParaRPr lang="en-US"/>
        </a:p>
      </dgm:t>
    </dgm:pt>
    <dgm:pt modelId="{234312F3-2A8B-49DB-837A-988B1210CDC7}" cxnId="{CD6250E3-7BD0-4BD5-82B1-AF0926B5872A}" type="sibTrans">
      <dgm:prSet/>
      <dgm:spPr/>
      <dgm:t>
        <a:bodyPr/>
        <a:lstStyle/>
        <a:p>
          <a:endParaRPr lang="en-US"/>
        </a:p>
      </dgm:t>
    </dgm:pt>
    <dgm:pt modelId="{FCDB3C09-51E6-42EA-8FF7-7FE8A52C801B}" type="pres">
      <dgm:prSet presAssocID="{D9593651-D90D-4E9F-9851-F537E074A050}" presName="root" presStyleCnt="0">
        <dgm:presLayoutVars>
          <dgm:dir/>
          <dgm:resizeHandles val="exact"/>
        </dgm:presLayoutVars>
      </dgm:prSet>
      <dgm:spPr/>
    </dgm:pt>
    <dgm:pt modelId="{F2446E40-E344-4892-B80A-6FAF46841662}" type="pres">
      <dgm:prSet presAssocID="{6DC0D38C-B15D-4508-BBB9-A168487381BE}" presName="compNode" presStyleCnt="0"/>
      <dgm:spPr/>
    </dgm:pt>
    <dgm:pt modelId="{7F85880E-D61C-4175-8017-06D1415D7F0A}" type="pres">
      <dgm:prSet presAssocID="{6DC0D38C-B15D-4508-BBB9-A168487381BE}" presName="iconBgRect" presStyleLbl="bgShp" presStyleIdx="0" presStyleCnt="3"/>
      <dgm:spPr/>
    </dgm:pt>
    <dgm:pt modelId="{83C756F2-7743-4F55-8C65-4E53B484E342}" type="pres">
      <dgm:prSet presAssocID="{6DC0D38C-B15D-4508-BBB9-A168487381B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55A76ADA-5991-4D56-AD6F-DCD8E1AE778F}" type="pres">
      <dgm:prSet presAssocID="{6DC0D38C-B15D-4508-BBB9-A168487381BE}" presName="spaceRect" presStyleCnt="0"/>
      <dgm:spPr/>
    </dgm:pt>
    <dgm:pt modelId="{19015F3B-C76D-4439-AFBA-706C80C43FE9}" type="pres">
      <dgm:prSet presAssocID="{6DC0D38C-B15D-4508-BBB9-A168487381BE}" presName="textRect" presStyleLbl="revTx" presStyleIdx="0" presStyleCnt="3">
        <dgm:presLayoutVars>
          <dgm:chMax val="1"/>
          <dgm:chPref val="1"/>
        </dgm:presLayoutVars>
      </dgm:prSet>
      <dgm:spPr/>
    </dgm:pt>
    <dgm:pt modelId="{858B6BF1-AF42-4957-A713-B3EDC1CD3A7F}" type="pres">
      <dgm:prSet presAssocID="{3B2EE527-2C41-4653-8A4F-30D9787C827F}" presName="sibTrans" presStyleCnt="0"/>
      <dgm:spPr/>
    </dgm:pt>
    <dgm:pt modelId="{2934C5F9-FCDF-4586-9CED-189ED11DB252}" type="pres">
      <dgm:prSet presAssocID="{4DD70800-60F4-4539-AB8A-0B43D39CA1F3}" presName="compNode" presStyleCnt="0"/>
      <dgm:spPr/>
    </dgm:pt>
    <dgm:pt modelId="{2A0DCC2C-958D-4B76-9114-9D758EF07DA1}" type="pres">
      <dgm:prSet presAssocID="{4DD70800-60F4-4539-AB8A-0B43D39CA1F3}" presName="iconBgRect" presStyleLbl="bgShp" presStyleIdx="1" presStyleCnt="3"/>
      <dgm:spPr/>
    </dgm:pt>
    <dgm:pt modelId="{5CDFE617-3CF4-4DD0-A84A-5037872E4B79}" type="pres">
      <dgm:prSet presAssocID="{4DD70800-60F4-4539-AB8A-0B43D39CA1F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960429BA-BBE3-40B5-A8D6-B319FFC492FB}" type="pres">
      <dgm:prSet presAssocID="{4DD70800-60F4-4539-AB8A-0B43D39CA1F3}" presName="spaceRect" presStyleCnt="0"/>
      <dgm:spPr/>
    </dgm:pt>
    <dgm:pt modelId="{744E791D-466C-43E2-8F0F-B9107467861E}" type="pres">
      <dgm:prSet presAssocID="{4DD70800-60F4-4539-AB8A-0B43D39CA1F3}" presName="textRect" presStyleLbl="revTx" presStyleIdx="1" presStyleCnt="3">
        <dgm:presLayoutVars>
          <dgm:chMax val="1"/>
          <dgm:chPref val="1"/>
        </dgm:presLayoutVars>
      </dgm:prSet>
      <dgm:spPr/>
    </dgm:pt>
    <dgm:pt modelId="{93E761EF-7059-4BF7-90A7-8B286EEF6BE7}" type="pres">
      <dgm:prSet presAssocID="{AECF083C-7BD4-46C1-875F-2DB86CA1B5F9}" presName="sibTrans" presStyleCnt="0"/>
      <dgm:spPr/>
    </dgm:pt>
    <dgm:pt modelId="{56DD7154-A8AD-4862-B52D-1AAC1837421C}" type="pres">
      <dgm:prSet presAssocID="{E1E18BD6-1B2B-4102-A3DC-9BE2715A7B0F}" presName="compNode" presStyleCnt="0"/>
      <dgm:spPr/>
    </dgm:pt>
    <dgm:pt modelId="{3D0866E8-A49B-4F85-AC3B-7E7EFC0D2CF7}" type="pres">
      <dgm:prSet presAssocID="{E1E18BD6-1B2B-4102-A3DC-9BE2715A7B0F}" presName="iconBgRect" presStyleLbl="bgShp" presStyleIdx="2" presStyleCnt="3"/>
      <dgm:spPr/>
    </dgm:pt>
    <dgm:pt modelId="{BE599C51-87BF-4172-9ABE-CAC3E32872EC}" type="pres">
      <dgm:prSet presAssocID="{E1E18BD6-1B2B-4102-A3DC-9BE2715A7B0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</dgm:pt>
    <dgm:pt modelId="{E0065DAD-9E11-4E22-B126-536B8A456E78}" type="pres">
      <dgm:prSet presAssocID="{E1E18BD6-1B2B-4102-A3DC-9BE2715A7B0F}" presName="spaceRect" presStyleCnt="0"/>
      <dgm:spPr/>
    </dgm:pt>
    <dgm:pt modelId="{F16AD6B5-1ABE-4647-BE36-06F9B0021BAE}" type="pres">
      <dgm:prSet presAssocID="{E1E18BD6-1B2B-4102-A3DC-9BE2715A7B0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91F976F-CC09-45F1-9067-91C7B3402CB6}" type="presOf" srcId="{4DD70800-60F4-4539-AB8A-0B43D39CA1F3}" destId="{744E791D-466C-43E2-8F0F-B9107467861E}" srcOrd="0" destOrd="0" presId="urn:microsoft.com/office/officeart/2018/5/layout/IconCircleLabelList"/>
    <dgm:cxn modelId="{DA7D9E51-F72A-4119-B820-DC1080ADC3B6}" type="presOf" srcId="{D9593651-D90D-4E9F-9851-F537E074A050}" destId="{FCDB3C09-51E6-42EA-8FF7-7FE8A52C801B}" srcOrd="0" destOrd="0" presId="urn:microsoft.com/office/officeart/2018/5/layout/IconCircleLabelList"/>
    <dgm:cxn modelId="{733F8995-69CB-4031-BD7F-E19625EE447E}" srcId="{D9593651-D90D-4E9F-9851-F537E074A050}" destId="{4DD70800-60F4-4539-AB8A-0B43D39CA1F3}" srcOrd="1" destOrd="0" parTransId="{974991D1-C830-4545-A527-7C0E359EAB61}" sibTransId="{AECF083C-7BD4-46C1-875F-2DB86CA1B5F9}"/>
    <dgm:cxn modelId="{9A6207A9-628E-43D3-BC8D-0ACFA5E6D9D8}" type="presOf" srcId="{E1E18BD6-1B2B-4102-A3DC-9BE2715A7B0F}" destId="{F16AD6B5-1ABE-4647-BE36-06F9B0021BAE}" srcOrd="0" destOrd="0" presId="urn:microsoft.com/office/officeart/2018/5/layout/IconCircleLabelList"/>
    <dgm:cxn modelId="{A176DEBF-EB24-466F-9479-F0C61A83DBD5}" type="presOf" srcId="{6DC0D38C-B15D-4508-BBB9-A168487381BE}" destId="{19015F3B-C76D-4439-AFBA-706C80C43FE9}" srcOrd="0" destOrd="0" presId="urn:microsoft.com/office/officeart/2018/5/layout/IconCircleLabelList"/>
    <dgm:cxn modelId="{CD6250E3-7BD0-4BD5-82B1-AF0926B5872A}" srcId="{D9593651-D90D-4E9F-9851-F537E074A050}" destId="{E1E18BD6-1B2B-4102-A3DC-9BE2715A7B0F}" srcOrd="2" destOrd="0" parTransId="{74C089A1-AD84-4BBE-8172-C5368523480C}" sibTransId="{234312F3-2A8B-49DB-837A-988B1210CDC7}"/>
    <dgm:cxn modelId="{B4008DE5-ED18-45C2-A018-7B318E1AF4A7}" srcId="{D9593651-D90D-4E9F-9851-F537E074A050}" destId="{6DC0D38C-B15D-4508-BBB9-A168487381BE}" srcOrd="0" destOrd="0" parTransId="{D6DB5633-1678-448B-8C9C-F033395C829C}" sibTransId="{3B2EE527-2C41-4653-8A4F-30D9787C827F}"/>
    <dgm:cxn modelId="{C12DFFE2-3E56-40EE-B916-E2CD22E01AE3}" type="presParOf" srcId="{FCDB3C09-51E6-42EA-8FF7-7FE8A52C801B}" destId="{F2446E40-E344-4892-B80A-6FAF46841662}" srcOrd="0" destOrd="0" presId="urn:microsoft.com/office/officeart/2018/5/layout/IconCircleLabelList"/>
    <dgm:cxn modelId="{756613D7-2BF0-4063-B29B-856864D6CBE6}" type="presParOf" srcId="{F2446E40-E344-4892-B80A-6FAF46841662}" destId="{7F85880E-D61C-4175-8017-06D1415D7F0A}" srcOrd="0" destOrd="0" presId="urn:microsoft.com/office/officeart/2018/5/layout/IconCircleLabelList"/>
    <dgm:cxn modelId="{D73B1961-3A83-4C69-8608-C13CE8787984}" type="presParOf" srcId="{F2446E40-E344-4892-B80A-6FAF46841662}" destId="{83C756F2-7743-4F55-8C65-4E53B484E342}" srcOrd="1" destOrd="0" presId="urn:microsoft.com/office/officeart/2018/5/layout/IconCircleLabelList"/>
    <dgm:cxn modelId="{FF8E21FE-D2E5-49B4-ABE4-E538F00580F7}" type="presParOf" srcId="{F2446E40-E344-4892-B80A-6FAF46841662}" destId="{55A76ADA-5991-4D56-AD6F-DCD8E1AE778F}" srcOrd="2" destOrd="0" presId="urn:microsoft.com/office/officeart/2018/5/layout/IconCircleLabelList"/>
    <dgm:cxn modelId="{5FA458F0-7540-4FF8-BD7F-CA6BD72FEAF2}" type="presParOf" srcId="{F2446E40-E344-4892-B80A-6FAF46841662}" destId="{19015F3B-C76D-4439-AFBA-706C80C43FE9}" srcOrd="3" destOrd="0" presId="urn:microsoft.com/office/officeart/2018/5/layout/IconCircleLabelList"/>
    <dgm:cxn modelId="{29196CC4-4DDB-49B0-A57D-A7CCDECA035E}" type="presParOf" srcId="{FCDB3C09-51E6-42EA-8FF7-7FE8A52C801B}" destId="{858B6BF1-AF42-4957-A713-B3EDC1CD3A7F}" srcOrd="1" destOrd="0" presId="urn:microsoft.com/office/officeart/2018/5/layout/IconCircleLabelList"/>
    <dgm:cxn modelId="{8B922845-A4E5-49B0-A26F-3B890404E125}" type="presParOf" srcId="{FCDB3C09-51E6-42EA-8FF7-7FE8A52C801B}" destId="{2934C5F9-FCDF-4586-9CED-189ED11DB252}" srcOrd="2" destOrd="0" presId="urn:microsoft.com/office/officeart/2018/5/layout/IconCircleLabelList"/>
    <dgm:cxn modelId="{B7F61EE8-29DB-4D19-9CD5-3BC9C74001EB}" type="presParOf" srcId="{2934C5F9-FCDF-4586-9CED-189ED11DB252}" destId="{2A0DCC2C-958D-4B76-9114-9D758EF07DA1}" srcOrd="0" destOrd="0" presId="urn:microsoft.com/office/officeart/2018/5/layout/IconCircleLabelList"/>
    <dgm:cxn modelId="{A7BBF555-5762-41B4-A6D7-4256E7ED6274}" type="presParOf" srcId="{2934C5F9-FCDF-4586-9CED-189ED11DB252}" destId="{5CDFE617-3CF4-4DD0-A84A-5037872E4B79}" srcOrd="1" destOrd="0" presId="urn:microsoft.com/office/officeart/2018/5/layout/IconCircleLabelList"/>
    <dgm:cxn modelId="{629A31D1-137F-4F31-A4A3-1F7F50340BBC}" type="presParOf" srcId="{2934C5F9-FCDF-4586-9CED-189ED11DB252}" destId="{960429BA-BBE3-40B5-A8D6-B319FFC492FB}" srcOrd="2" destOrd="0" presId="urn:microsoft.com/office/officeart/2018/5/layout/IconCircleLabelList"/>
    <dgm:cxn modelId="{9705287E-818D-4592-88B3-5715035363E5}" type="presParOf" srcId="{2934C5F9-FCDF-4586-9CED-189ED11DB252}" destId="{744E791D-466C-43E2-8F0F-B9107467861E}" srcOrd="3" destOrd="0" presId="urn:microsoft.com/office/officeart/2018/5/layout/IconCircleLabelList"/>
    <dgm:cxn modelId="{34137B08-3E94-4163-8A0E-3BA2D573A7FF}" type="presParOf" srcId="{FCDB3C09-51E6-42EA-8FF7-7FE8A52C801B}" destId="{93E761EF-7059-4BF7-90A7-8B286EEF6BE7}" srcOrd="3" destOrd="0" presId="urn:microsoft.com/office/officeart/2018/5/layout/IconCircleLabelList"/>
    <dgm:cxn modelId="{BBDBDB52-508E-4199-8DF3-C72BB331BD18}" type="presParOf" srcId="{FCDB3C09-51E6-42EA-8FF7-7FE8A52C801B}" destId="{56DD7154-A8AD-4862-B52D-1AAC1837421C}" srcOrd="4" destOrd="0" presId="urn:microsoft.com/office/officeart/2018/5/layout/IconCircleLabelList"/>
    <dgm:cxn modelId="{0BFC88D3-3778-4ADF-B995-DFF3CB93F1B2}" type="presParOf" srcId="{56DD7154-A8AD-4862-B52D-1AAC1837421C}" destId="{3D0866E8-A49B-4F85-AC3B-7E7EFC0D2CF7}" srcOrd="0" destOrd="0" presId="urn:microsoft.com/office/officeart/2018/5/layout/IconCircleLabelList"/>
    <dgm:cxn modelId="{852C68C3-A832-4BF1-87BC-1DC16A166E6B}" type="presParOf" srcId="{56DD7154-A8AD-4862-B52D-1AAC1837421C}" destId="{BE599C51-87BF-4172-9ABE-CAC3E32872EC}" srcOrd="1" destOrd="0" presId="urn:microsoft.com/office/officeart/2018/5/layout/IconCircleLabelList"/>
    <dgm:cxn modelId="{0475764A-595F-40DC-A525-B8691CFC4A46}" type="presParOf" srcId="{56DD7154-A8AD-4862-B52D-1AAC1837421C}" destId="{E0065DAD-9E11-4E22-B126-536B8A456E78}" srcOrd="2" destOrd="0" presId="urn:microsoft.com/office/officeart/2018/5/layout/IconCircleLabelList"/>
    <dgm:cxn modelId="{15D72CA5-F44A-41E4-B7F0-0817B5E4D1FF}" type="presParOf" srcId="{56DD7154-A8AD-4862-B52D-1AAC1837421C}" destId="{F16AD6B5-1ABE-4647-BE36-06F9B0021BA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177859-4038-4F71-888A-390704A0430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9A81DC-66ED-44EE-B3D4-B2ACA7C07139}">
      <dgm:prSet/>
      <dgm:spPr/>
      <dgm:t>
        <a:bodyPr/>
        <a:lstStyle/>
        <a:p>
          <a:r>
            <a:rPr lang="en-US" b="1" i="0"/>
            <a:t>The Right to take SPS Measures: Art. 2</a:t>
          </a:r>
          <a:endParaRPr lang="en-US"/>
        </a:p>
      </dgm:t>
    </dgm:pt>
    <dgm:pt modelId="{449BD56A-06A2-49F4-AB38-A4E513E6858A}" cxnId="{1FCA6115-3B06-4A2D-8B9B-1A35281E371E}" type="parTrans">
      <dgm:prSet/>
      <dgm:spPr/>
      <dgm:t>
        <a:bodyPr/>
        <a:lstStyle/>
        <a:p>
          <a:endParaRPr lang="en-US"/>
        </a:p>
      </dgm:t>
    </dgm:pt>
    <dgm:pt modelId="{39B586C0-19FF-4A97-A39C-F6C8A89C603D}" cxnId="{1FCA6115-3B06-4A2D-8B9B-1A35281E371E}" type="sibTrans">
      <dgm:prSet/>
      <dgm:spPr/>
      <dgm:t>
        <a:bodyPr/>
        <a:lstStyle/>
        <a:p>
          <a:endParaRPr lang="en-US"/>
        </a:p>
      </dgm:t>
    </dgm:pt>
    <dgm:pt modelId="{23ADCC9F-A492-4684-B76F-EA65E31E6A4C}">
      <dgm:prSet/>
      <dgm:spPr/>
      <dgm:t>
        <a:bodyPr/>
        <a:lstStyle/>
        <a:p>
          <a:r>
            <a:rPr lang="en-GB" b="0" i="0"/>
            <a:t>Members have the right to set their own SPS measures that are necessary for the protection of human, animal or plant life or health </a:t>
          </a:r>
          <a:endParaRPr lang="en-US"/>
        </a:p>
      </dgm:t>
    </dgm:pt>
    <dgm:pt modelId="{D9738AF1-D7AA-4966-A9C0-1FBF6AB7E7D8}" cxnId="{202AFC2F-6495-4B55-838B-5FBA7717E57B}" type="parTrans">
      <dgm:prSet/>
      <dgm:spPr/>
      <dgm:t>
        <a:bodyPr/>
        <a:lstStyle/>
        <a:p>
          <a:endParaRPr lang="en-US"/>
        </a:p>
      </dgm:t>
    </dgm:pt>
    <dgm:pt modelId="{8FA565D9-B161-4B5C-8D58-45A36EA5CAD9}" cxnId="{202AFC2F-6495-4B55-838B-5FBA7717E57B}" type="sibTrans">
      <dgm:prSet/>
      <dgm:spPr/>
      <dgm:t>
        <a:bodyPr/>
        <a:lstStyle/>
        <a:p>
          <a:endParaRPr lang="en-US"/>
        </a:p>
      </dgm:t>
    </dgm:pt>
    <dgm:pt modelId="{2B753224-CC8B-409B-8C9C-B74D855AB97D}">
      <dgm:prSet/>
      <dgm:spPr/>
      <dgm:t>
        <a:bodyPr/>
        <a:lstStyle/>
        <a:p>
          <a:r>
            <a:rPr lang="en-US" b="0" i="0"/>
            <a:t>However the said measures may only be applied:</a:t>
          </a:r>
          <a:endParaRPr lang="en-US"/>
        </a:p>
      </dgm:t>
    </dgm:pt>
    <dgm:pt modelId="{43D1994F-4D8B-4FB8-BB01-5E70C776BE26}" cxnId="{6285DA34-2803-424D-B1A7-F573E2839E70}" type="parTrans">
      <dgm:prSet/>
      <dgm:spPr/>
      <dgm:t>
        <a:bodyPr/>
        <a:lstStyle/>
        <a:p>
          <a:endParaRPr lang="en-US"/>
        </a:p>
      </dgm:t>
    </dgm:pt>
    <dgm:pt modelId="{441F056E-747C-4710-B62A-89304BE72BC0}" cxnId="{6285DA34-2803-424D-B1A7-F573E2839E70}" type="sibTrans">
      <dgm:prSet/>
      <dgm:spPr/>
      <dgm:t>
        <a:bodyPr/>
        <a:lstStyle/>
        <a:p>
          <a:endParaRPr lang="en-US"/>
        </a:p>
      </dgm:t>
    </dgm:pt>
    <dgm:pt modelId="{CD6416BC-96C5-46AD-9F53-1891658680A4}">
      <dgm:prSet/>
      <dgm:spPr/>
      <dgm:t>
        <a:bodyPr/>
        <a:lstStyle/>
        <a:p>
          <a:r>
            <a:rPr lang="en-GB" b="0" i="0"/>
            <a:t>to the extent to which they are necessary</a:t>
          </a:r>
          <a:endParaRPr lang="en-US"/>
        </a:p>
      </dgm:t>
    </dgm:pt>
    <dgm:pt modelId="{272D3893-D730-412A-B8AC-5A25D5A0AE2A}" cxnId="{46AFD71B-3A6E-4246-B1A4-74EA1C128EDC}" type="parTrans">
      <dgm:prSet/>
      <dgm:spPr/>
      <dgm:t>
        <a:bodyPr/>
        <a:lstStyle/>
        <a:p>
          <a:endParaRPr lang="en-US"/>
        </a:p>
      </dgm:t>
    </dgm:pt>
    <dgm:pt modelId="{81A4998D-13BD-4AA4-8F76-E2EDDB7C6BCF}" cxnId="{46AFD71B-3A6E-4246-B1A4-74EA1C128EDC}" type="sibTrans">
      <dgm:prSet/>
      <dgm:spPr/>
      <dgm:t>
        <a:bodyPr/>
        <a:lstStyle/>
        <a:p>
          <a:endParaRPr lang="en-US"/>
        </a:p>
      </dgm:t>
    </dgm:pt>
    <dgm:pt modelId="{2F456F02-E843-405A-9CD6-766E4AB19A52}">
      <dgm:prSet/>
      <dgm:spPr/>
      <dgm:t>
        <a:bodyPr/>
        <a:lstStyle/>
        <a:p>
          <a:r>
            <a:rPr lang="en-GB" b="0" i="0"/>
            <a:t>If they are based on scientific principles</a:t>
          </a:r>
          <a:endParaRPr lang="en-US"/>
        </a:p>
      </dgm:t>
    </dgm:pt>
    <dgm:pt modelId="{79C66D74-294A-4F77-97E9-B2A1682B2AA1}" cxnId="{D0DD6E7A-C834-474A-9FB6-1211F94EA189}" type="parTrans">
      <dgm:prSet/>
      <dgm:spPr/>
      <dgm:t>
        <a:bodyPr/>
        <a:lstStyle/>
        <a:p>
          <a:endParaRPr lang="en-US"/>
        </a:p>
      </dgm:t>
    </dgm:pt>
    <dgm:pt modelId="{AB9233EA-1A10-4EE3-A8DA-408D2B63CF08}" cxnId="{D0DD6E7A-C834-474A-9FB6-1211F94EA189}" type="sibTrans">
      <dgm:prSet/>
      <dgm:spPr/>
      <dgm:t>
        <a:bodyPr/>
        <a:lstStyle/>
        <a:p>
          <a:endParaRPr lang="en-US"/>
        </a:p>
      </dgm:t>
    </dgm:pt>
    <dgm:pt modelId="{5BE90E9E-82D0-4E88-9320-A62035DB433E}" type="pres">
      <dgm:prSet presAssocID="{7D177859-4038-4F71-888A-390704A0430C}" presName="linear" presStyleCnt="0">
        <dgm:presLayoutVars>
          <dgm:animLvl val="lvl"/>
          <dgm:resizeHandles val="exact"/>
        </dgm:presLayoutVars>
      </dgm:prSet>
      <dgm:spPr/>
    </dgm:pt>
    <dgm:pt modelId="{54086EC7-4A25-4BF0-8F30-4353CEBD17E4}" type="pres">
      <dgm:prSet presAssocID="{B79A81DC-66ED-44EE-B3D4-B2ACA7C0713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C6A6361-DF3A-4036-9928-4F8767BAF237}" type="pres">
      <dgm:prSet presAssocID="{B79A81DC-66ED-44EE-B3D4-B2ACA7C0713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FDF3302-AA5E-49F7-B7ED-2671E47BD76A}" type="presOf" srcId="{B79A81DC-66ED-44EE-B3D4-B2ACA7C07139}" destId="{54086EC7-4A25-4BF0-8F30-4353CEBD17E4}" srcOrd="0" destOrd="0" presId="urn:microsoft.com/office/officeart/2005/8/layout/vList2"/>
    <dgm:cxn modelId="{A41C1E11-1F38-43A3-8C50-307AE7BEDB49}" type="presOf" srcId="{2B753224-CC8B-409B-8C9C-B74D855AB97D}" destId="{6C6A6361-DF3A-4036-9928-4F8767BAF237}" srcOrd="0" destOrd="1" presId="urn:microsoft.com/office/officeart/2005/8/layout/vList2"/>
    <dgm:cxn modelId="{55752E13-6D36-4310-B2BE-BAD67E093656}" type="presOf" srcId="{2F456F02-E843-405A-9CD6-766E4AB19A52}" destId="{6C6A6361-DF3A-4036-9928-4F8767BAF237}" srcOrd="0" destOrd="3" presId="urn:microsoft.com/office/officeart/2005/8/layout/vList2"/>
    <dgm:cxn modelId="{1FCA6115-3B06-4A2D-8B9B-1A35281E371E}" srcId="{7D177859-4038-4F71-888A-390704A0430C}" destId="{B79A81DC-66ED-44EE-B3D4-B2ACA7C07139}" srcOrd="0" destOrd="0" parTransId="{449BD56A-06A2-49F4-AB38-A4E513E6858A}" sibTransId="{39B586C0-19FF-4A97-A39C-F6C8A89C603D}"/>
    <dgm:cxn modelId="{46AFD71B-3A6E-4246-B1A4-74EA1C128EDC}" srcId="{2B753224-CC8B-409B-8C9C-B74D855AB97D}" destId="{CD6416BC-96C5-46AD-9F53-1891658680A4}" srcOrd="0" destOrd="0" parTransId="{272D3893-D730-412A-B8AC-5A25D5A0AE2A}" sibTransId="{81A4998D-13BD-4AA4-8F76-E2EDDB7C6BCF}"/>
    <dgm:cxn modelId="{202AFC2F-6495-4B55-838B-5FBA7717E57B}" srcId="{B79A81DC-66ED-44EE-B3D4-B2ACA7C07139}" destId="{23ADCC9F-A492-4684-B76F-EA65E31E6A4C}" srcOrd="0" destOrd="0" parTransId="{D9738AF1-D7AA-4966-A9C0-1FBF6AB7E7D8}" sibTransId="{8FA565D9-B161-4B5C-8D58-45A36EA5CAD9}"/>
    <dgm:cxn modelId="{6285DA34-2803-424D-B1A7-F573E2839E70}" srcId="{B79A81DC-66ED-44EE-B3D4-B2ACA7C07139}" destId="{2B753224-CC8B-409B-8C9C-B74D855AB97D}" srcOrd="1" destOrd="0" parTransId="{43D1994F-4D8B-4FB8-BB01-5E70C776BE26}" sibTransId="{441F056E-747C-4710-B62A-89304BE72BC0}"/>
    <dgm:cxn modelId="{D0DD6E7A-C834-474A-9FB6-1211F94EA189}" srcId="{2B753224-CC8B-409B-8C9C-B74D855AB97D}" destId="{2F456F02-E843-405A-9CD6-766E4AB19A52}" srcOrd="1" destOrd="0" parTransId="{79C66D74-294A-4F77-97E9-B2A1682B2AA1}" sibTransId="{AB9233EA-1A10-4EE3-A8DA-408D2B63CF08}"/>
    <dgm:cxn modelId="{9C3BB58F-513E-4E7E-9B1B-0585CF52BA24}" type="presOf" srcId="{7D177859-4038-4F71-888A-390704A0430C}" destId="{5BE90E9E-82D0-4E88-9320-A62035DB433E}" srcOrd="0" destOrd="0" presId="urn:microsoft.com/office/officeart/2005/8/layout/vList2"/>
    <dgm:cxn modelId="{A6902EE1-B642-4EA5-B4A0-767E1899C3D0}" type="presOf" srcId="{23ADCC9F-A492-4684-B76F-EA65E31E6A4C}" destId="{6C6A6361-DF3A-4036-9928-4F8767BAF237}" srcOrd="0" destOrd="0" presId="urn:microsoft.com/office/officeart/2005/8/layout/vList2"/>
    <dgm:cxn modelId="{16189CFF-0DE8-47D2-A405-4F1E0B2C6664}" type="presOf" srcId="{CD6416BC-96C5-46AD-9F53-1891658680A4}" destId="{6C6A6361-DF3A-4036-9928-4F8767BAF237}" srcOrd="0" destOrd="2" presId="urn:microsoft.com/office/officeart/2005/8/layout/vList2"/>
    <dgm:cxn modelId="{22D37CFD-F4AD-4CF4-B177-87D328EAADC1}" type="presParOf" srcId="{5BE90E9E-82D0-4E88-9320-A62035DB433E}" destId="{54086EC7-4A25-4BF0-8F30-4353CEBD17E4}" srcOrd="0" destOrd="0" presId="urn:microsoft.com/office/officeart/2005/8/layout/vList2"/>
    <dgm:cxn modelId="{3865F60C-7107-4A05-9D43-A7F173C19531}" type="presParOf" srcId="{5BE90E9E-82D0-4E88-9320-A62035DB433E}" destId="{6C6A6361-DF3A-4036-9928-4F8767BAF2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9876B9-A18D-4179-A435-C7481C21F58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3EF2872A-7F40-44D8-A116-2E2E37CE3ABD}">
      <dgm:prSet/>
      <dgm:spPr/>
      <dgm:t>
        <a:bodyPr/>
        <a:lstStyle/>
        <a:p>
          <a:r>
            <a:rPr lang="en-US"/>
            <a:t>The World Organisation for Animal Health (OIE); Animal Health</a:t>
          </a:r>
        </a:p>
      </dgm:t>
    </dgm:pt>
    <dgm:pt modelId="{9E68928C-24F2-4FD0-914A-D8F150827A02}" cxnId="{2C1E9029-518C-4A7E-A62C-8D44025903C1}" type="parTrans">
      <dgm:prSet/>
      <dgm:spPr/>
      <dgm:t>
        <a:bodyPr/>
        <a:lstStyle/>
        <a:p>
          <a:endParaRPr lang="en-US"/>
        </a:p>
      </dgm:t>
    </dgm:pt>
    <dgm:pt modelId="{E0A573BD-5154-4826-A51C-1E3D98C29E55}" cxnId="{2C1E9029-518C-4A7E-A62C-8D44025903C1}" type="sibTrans">
      <dgm:prSet/>
      <dgm:spPr/>
      <dgm:t>
        <a:bodyPr/>
        <a:lstStyle/>
        <a:p>
          <a:endParaRPr lang="en-US"/>
        </a:p>
      </dgm:t>
    </dgm:pt>
    <dgm:pt modelId="{42A30350-EB6A-4D32-A753-255B560DD21A}">
      <dgm:prSet/>
      <dgm:spPr/>
      <dgm:t>
        <a:bodyPr/>
        <a:lstStyle/>
        <a:p>
          <a:r>
            <a:rPr lang="en-US"/>
            <a:t>The Codex Alimentarius Commission (Codex); Food Safety</a:t>
          </a:r>
        </a:p>
      </dgm:t>
    </dgm:pt>
    <dgm:pt modelId="{AD85F73C-A270-4E80-B3F8-022ED9260CA7}" cxnId="{0DACD002-A229-42EC-B4A0-30CDCACE542F}" type="parTrans">
      <dgm:prSet/>
      <dgm:spPr/>
      <dgm:t>
        <a:bodyPr/>
        <a:lstStyle/>
        <a:p>
          <a:endParaRPr lang="en-US"/>
        </a:p>
      </dgm:t>
    </dgm:pt>
    <dgm:pt modelId="{AA706CCD-D738-4232-AB98-06A2C39C1E18}" cxnId="{0DACD002-A229-42EC-B4A0-30CDCACE542F}" type="sibTrans">
      <dgm:prSet/>
      <dgm:spPr/>
      <dgm:t>
        <a:bodyPr/>
        <a:lstStyle/>
        <a:p>
          <a:endParaRPr lang="en-US"/>
        </a:p>
      </dgm:t>
    </dgm:pt>
    <dgm:pt modelId="{D927951C-5D53-4BB1-B45E-71ABA419E480}">
      <dgm:prSet/>
      <dgm:spPr/>
      <dgm:t>
        <a:bodyPr/>
        <a:lstStyle/>
        <a:p>
          <a:r>
            <a:rPr lang="en-US"/>
            <a:t>The International Plant Protection Convention (IPPC); Plant Health</a:t>
          </a:r>
        </a:p>
      </dgm:t>
    </dgm:pt>
    <dgm:pt modelId="{22E45BED-C2CE-4EA0-8307-941B1D7E9E9F}" cxnId="{05B57802-B7D5-4B35-A72D-5D966F84CFC2}" type="sibTrans">
      <dgm:prSet/>
      <dgm:spPr/>
      <dgm:t>
        <a:bodyPr/>
        <a:lstStyle/>
        <a:p>
          <a:endParaRPr lang="en-US"/>
        </a:p>
      </dgm:t>
    </dgm:pt>
    <dgm:pt modelId="{163316EF-3D48-460C-96E3-0A3C24EC925A}" cxnId="{05B57802-B7D5-4B35-A72D-5D966F84CFC2}" type="parTrans">
      <dgm:prSet/>
      <dgm:spPr/>
      <dgm:t>
        <a:bodyPr/>
        <a:lstStyle/>
        <a:p>
          <a:endParaRPr lang="en-US"/>
        </a:p>
      </dgm:t>
    </dgm:pt>
    <dgm:pt modelId="{B785E0BF-DF23-4E85-8600-796CA6F9011D}" type="pres">
      <dgm:prSet presAssocID="{9A9876B9-A18D-4179-A435-C7481C21F58A}" presName="root" presStyleCnt="0">
        <dgm:presLayoutVars>
          <dgm:dir/>
          <dgm:resizeHandles val="exact"/>
        </dgm:presLayoutVars>
      </dgm:prSet>
      <dgm:spPr/>
    </dgm:pt>
    <dgm:pt modelId="{3E8A8476-2A88-49B0-B245-41ECEC64870B}" type="pres">
      <dgm:prSet presAssocID="{D927951C-5D53-4BB1-B45E-71ABA419E480}" presName="compNode" presStyleCnt="0"/>
      <dgm:spPr/>
    </dgm:pt>
    <dgm:pt modelId="{A0BA0548-C9B7-429D-8759-A730125B2209}" type="pres">
      <dgm:prSet presAssocID="{D927951C-5D53-4BB1-B45E-71ABA419E480}" presName="bgRect" presStyleLbl="bgShp" presStyleIdx="0" presStyleCnt="3"/>
      <dgm:spPr/>
    </dgm:pt>
    <dgm:pt modelId="{E7C2571A-D57C-4693-9F20-81243E467F95}" type="pres">
      <dgm:prSet presAssocID="{D927951C-5D53-4BB1-B45E-71ABA419E48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6655A3A1-89C1-4BB7-A629-5A855D99039A}" type="pres">
      <dgm:prSet presAssocID="{D927951C-5D53-4BB1-B45E-71ABA419E480}" presName="spaceRect" presStyleCnt="0"/>
      <dgm:spPr/>
    </dgm:pt>
    <dgm:pt modelId="{58110983-637F-4FDF-AC8C-F64C497A21E1}" type="pres">
      <dgm:prSet presAssocID="{D927951C-5D53-4BB1-B45E-71ABA419E480}" presName="parTx" presStyleLbl="revTx" presStyleIdx="0" presStyleCnt="3">
        <dgm:presLayoutVars>
          <dgm:chMax val="0"/>
          <dgm:chPref val="0"/>
        </dgm:presLayoutVars>
      </dgm:prSet>
      <dgm:spPr/>
    </dgm:pt>
    <dgm:pt modelId="{1A6F9ABB-FD7F-42FE-A779-D4E1B4CF6C5A}" type="pres">
      <dgm:prSet presAssocID="{22E45BED-C2CE-4EA0-8307-941B1D7E9E9F}" presName="sibTrans" presStyleCnt="0"/>
      <dgm:spPr/>
    </dgm:pt>
    <dgm:pt modelId="{F9C40625-CF4D-4BB3-9D0B-364FE06A78F9}" type="pres">
      <dgm:prSet presAssocID="{3EF2872A-7F40-44D8-A116-2E2E37CE3ABD}" presName="compNode" presStyleCnt="0"/>
      <dgm:spPr/>
    </dgm:pt>
    <dgm:pt modelId="{73916138-E740-4442-A4D1-75AF10B3C947}" type="pres">
      <dgm:prSet presAssocID="{3EF2872A-7F40-44D8-A116-2E2E37CE3ABD}" presName="bgRect" presStyleLbl="bgShp" presStyleIdx="1" presStyleCnt="3"/>
      <dgm:spPr/>
    </dgm:pt>
    <dgm:pt modelId="{63F277FD-E078-443A-B154-BE764828F71D}" type="pres">
      <dgm:prSet presAssocID="{3EF2872A-7F40-44D8-A116-2E2E37CE3AB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B3A716E1-F2D7-4723-A40B-8D2FD12E227E}" type="pres">
      <dgm:prSet presAssocID="{3EF2872A-7F40-44D8-A116-2E2E37CE3ABD}" presName="spaceRect" presStyleCnt="0"/>
      <dgm:spPr/>
    </dgm:pt>
    <dgm:pt modelId="{5E531AD3-22EA-45ED-9304-203E2B1B8903}" type="pres">
      <dgm:prSet presAssocID="{3EF2872A-7F40-44D8-A116-2E2E37CE3ABD}" presName="parTx" presStyleLbl="revTx" presStyleIdx="1" presStyleCnt="3">
        <dgm:presLayoutVars>
          <dgm:chMax val="0"/>
          <dgm:chPref val="0"/>
        </dgm:presLayoutVars>
      </dgm:prSet>
      <dgm:spPr/>
    </dgm:pt>
    <dgm:pt modelId="{4CBEB9F0-76EC-4345-B4CE-F5C10929063D}" type="pres">
      <dgm:prSet presAssocID="{E0A573BD-5154-4826-A51C-1E3D98C29E55}" presName="sibTrans" presStyleCnt="0"/>
      <dgm:spPr/>
    </dgm:pt>
    <dgm:pt modelId="{EEE5F498-1624-4D56-A20E-F3CFEF970FF8}" type="pres">
      <dgm:prSet presAssocID="{42A30350-EB6A-4D32-A753-255B560DD21A}" presName="compNode" presStyleCnt="0"/>
      <dgm:spPr/>
    </dgm:pt>
    <dgm:pt modelId="{FC294E27-549B-4108-AD3D-F50D0D284B34}" type="pres">
      <dgm:prSet presAssocID="{42A30350-EB6A-4D32-A753-255B560DD21A}" presName="bgRect" presStyleLbl="bgShp" presStyleIdx="2" presStyleCnt="3"/>
      <dgm:spPr/>
    </dgm:pt>
    <dgm:pt modelId="{93666BE8-99C0-4B0C-B094-C0824DE0387B}" type="pres">
      <dgm:prSet presAssocID="{42A30350-EB6A-4D32-A753-255B560DD21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</dgm:pt>
    <dgm:pt modelId="{B1C313AE-5FCD-459B-840E-10B4054BEDBB}" type="pres">
      <dgm:prSet presAssocID="{42A30350-EB6A-4D32-A753-255B560DD21A}" presName="spaceRect" presStyleCnt="0"/>
      <dgm:spPr/>
    </dgm:pt>
    <dgm:pt modelId="{FD648A86-639A-4073-BAC9-48A9A24DC5A6}" type="pres">
      <dgm:prSet presAssocID="{42A30350-EB6A-4D32-A753-255B560DD21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5B57802-B7D5-4B35-A72D-5D966F84CFC2}" srcId="{9A9876B9-A18D-4179-A435-C7481C21F58A}" destId="{D927951C-5D53-4BB1-B45E-71ABA419E480}" srcOrd="0" destOrd="0" parTransId="{163316EF-3D48-460C-96E3-0A3C24EC925A}" sibTransId="{22E45BED-C2CE-4EA0-8307-941B1D7E9E9F}"/>
    <dgm:cxn modelId="{0DACD002-A229-42EC-B4A0-30CDCACE542F}" srcId="{9A9876B9-A18D-4179-A435-C7481C21F58A}" destId="{42A30350-EB6A-4D32-A753-255B560DD21A}" srcOrd="2" destOrd="0" parTransId="{AD85F73C-A270-4E80-B3F8-022ED9260CA7}" sibTransId="{AA706CCD-D738-4232-AB98-06A2C39C1E18}"/>
    <dgm:cxn modelId="{79691225-6846-4977-94FE-69B623909D53}" type="presOf" srcId="{D927951C-5D53-4BB1-B45E-71ABA419E480}" destId="{58110983-637F-4FDF-AC8C-F64C497A21E1}" srcOrd="0" destOrd="0" presId="urn:microsoft.com/office/officeart/2018/2/layout/IconVerticalSolidList"/>
    <dgm:cxn modelId="{2C1E9029-518C-4A7E-A62C-8D44025903C1}" srcId="{9A9876B9-A18D-4179-A435-C7481C21F58A}" destId="{3EF2872A-7F40-44D8-A116-2E2E37CE3ABD}" srcOrd="1" destOrd="0" parTransId="{9E68928C-24F2-4FD0-914A-D8F150827A02}" sibTransId="{E0A573BD-5154-4826-A51C-1E3D98C29E55}"/>
    <dgm:cxn modelId="{BBCA385C-A098-4E90-969F-9F11B79B1CC3}" type="presOf" srcId="{42A30350-EB6A-4D32-A753-255B560DD21A}" destId="{FD648A86-639A-4073-BAC9-48A9A24DC5A6}" srcOrd="0" destOrd="0" presId="urn:microsoft.com/office/officeart/2018/2/layout/IconVerticalSolidList"/>
    <dgm:cxn modelId="{EC7C4843-18A0-431D-BA35-9EB1D27D7A44}" type="presOf" srcId="{3EF2872A-7F40-44D8-A116-2E2E37CE3ABD}" destId="{5E531AD3-22EA-45ED-9304-203E2B1B8903}" srcOrd="0" destOrd="0" presId="urn:microsoft.com/office/officeart/2018/2/layout/IconVerticalSolidList"/>
    <dgm:cxn modelId="{E05A2E9F-BD31-4077-A5DE-B1942F4094B9}" type="presOf" srcId="{9A9876B9-A18D-4179-A435-C7481C21F58A}" destId="{B785E0BF-DF23-4E85-8600-796CA6F9011D}" srcOrd="0" destOrd="0" presId="urn:microsoft.com/office/officeart/2018/2/layout/IconVerticalSolidList"/>
    <dgm:cxn modelId="{8ADBBF8C-1438-4885-A866-52CA552BC968}" type="presParOf" srcId="{B785E0BF-DF23-4E85-8600-796CA6F9011D}" destId="{3E8A8476-2A88-49B0-B245-41ECEC64870B}" srcOrd="0" destOrd="0" presId="urn:microsoft.com/office/officeart/2018/2/layout/IconVerticalSolidList"/>
    <dgm:cxn modelId="{FF478ADA-C098-45EF-97EF-F2714D7D6440}" type="presParOf" srcId="{3E8A8476-2A88-49B0-B245-41ECEC64870B}" destId="{A0BA0548-C9B7-429D-8759-A730125B2209}" srcOrd="0" destOrd="0" presId="urn:microsoft.com/office/officeart/2018/2/layout/IconVerticalSolidList"/>
    <dgm:cxn modelId="{37411253-84D8-43F7-B926-0DEBCFE4D246}" type="presParOf" srcId="{3E8A8476-2A88-49B0-B245-41ECEC64870B}" destId="{E7C2571A-D57C-4693-9F20-81243E467F95}" srcOrd="1" destOrd="0" presId="urn:microsoft.com/office/officeart/2018/2/layout/IconVerticalSolidList"/>
    <dgm:cxn modelId="{27AD94C5-EDA5-4C3E-A104-ABA521F4FA5F}" type="presParOf" srcId="{3E8A8476-2A88-49B0-B245-41ECEC64870B}" destId="{6655A3A1-89C1-4BB7-A629-5A855D99039A}" srcOrd="2" destOrd="0" presId="urn:microsoft.com/office/officeart/2018/2/layout/IconVerticalSolidList"/>
    <dgm:cxn modelId="{B597CBCE-401A-4E41-A979-6CF2AC62BBE6}" type="presParOf" srcId="{3E8A8476-2A88-49B0-B245-41ECEC64870B}" destId="{58110983-637F-4FDF-AC8C-F64C497A21E1}" srcOrd="3" destOrd="0" presId="urn:microsoft.com/office/officeart/2018/2/layout/IconVerticalSolidList"/>
    <dgm:cxn modelId="{49D7F609-C020-485D-9157-F6E26905086E}" type="presParOf" srcId="{B785E0BF-DF23-4E85-8600-796CA6F9011D}" destId="{1A6F9ABB-FD7F-42FE-A779-D4E1B4CF6C5A}" srcOrd="1" destOrd="0" presId="urn:microsoft.com/office/officeart/2018/2/layout/IconVerticalSolidList"/>
    <dgm:cxn modelId="{7EE1F55B-AD76-4FA7-8FE2-EAA60CB5E877}" type="presParOf" srcId="{B785E0BF-DF23-4E85-8600-796CA6F9011D}" destId="{F9C40625-CF4D-4BB3-9D0B-364FE06A78F9}" srcOrd="2" destOrd="0" presId="urn:microsoft.com/office/officeart/2018/2/layout/IconVerticalSolidList"/>
    <dgm:cxn modelId="{B25B053C-C250-4F71-ACD7-CDBC9E002BEB}" type="presParOf" srcId="{F9C40625-CF4D-4BB3-9D0B-364FE06A78F9}" destId="{73916138-E740-4442-A4D1-75AF10B3C947}" srcOrd="0" destOrd="0" presId="urn:microsoft.com/office/officeart/2018/2/layout/IconVerticalSolidList"/>
    <dgm:cxn modelId="{DAD4ED15-C161-46D1-A360-D4B29FB74364}" type="presParOf" srcId="{F9C40625-CF4D-4BB3-9D0B-364FE06A78F9}" destId="{63F277FD-E078-443A-B154-BE764828F71D}" srcOrd="1" destOrd="0" presId="urn:microsoft.com/office/officeart/2018/2/layout/IconVerticalSolidList"/>
    <dgm:cxn modelId="{C63EBE6C-A43E-4866-92FF-EB4A18A8DA3D}" type="presParOf" srcId="{F9C40625-CF4D-4BB3-9D0B-364FE06A78F9}" destId="{B3A716E1-F2D7-4723-A40B-8D2FD12E227E}" srcOrd="2" destOrd="0" presId="urn:microsoft.com/office/officeart/2018/2/layout/IconVerticalSolidList"/>
    <dgm:cxn modelId="{55F45B9F-7996-4032-94A9-4A98D8E716FB}" type="presParOf" srcId="{F9C40625-CF4D-4BB3-9D0B-364FE06A78F9}" destId="{5E531AD3-22EA-45ED-9304-203E2B1B8903}" srcOrd="3" destOrd="0" presId="urn:microsoft.com/office/officeart/2018/2/layout/IconVerticalSolidList"/>
    <dgm:cxn modelId="{0C498295-0D73-4AA5-8BAD-9E99D73B8FD1}" type="presParOf" srcId="{B785E0BF-DF23-4E85-8600-796CA6F9011D}" destId="{4CBEB9F0-76EC-4345-B4CE-F5C10929063D}" srcOrd="3" destOrd="0" presId="urn:microsoft.com/office/officeart/2018/2/layout/IconVerticalSolidList"/>
    <dgm:cxn modelId="{8D146DEC-0BBF-41A5-9AE7-CC3D022FD34D}" type="presParOf" srcId="{B785E0BF-DF23-4E85-8600-796CA6F9011D}" destId="{EEE5F498-1624-4D56-A20E-F3CFEF970FF8}" srcOrd="4" destOrd="0" presId="urn:microsoft.com/office/officeart/2018/2/layout/IconVerticalSolidList"/>
    <dgm:cxn modelId="{E74BC9D0-5258-4611-A9AD-BA86D6F6D12D}" type="presParOf" srcId="{EEE5F498-1624-4D56-A20E-F3CFEF970FF8}" destId="{FC294E27-549B-4108-AD3D-F50D0D284B34}" srcOrd="0" destOrd="0" presId="urn:microsoft.com/office/officeart/2018/2/layout/IconVerticalSolidList"/>
    <dgm:cxn modelId="{46C6F988-55E8-4C9A-9C5C-88AAC43F9C52}" type="presParOf" srcId="{EEE5F498-1624-4D56-A20E-F3CFEF970FF8}" destId="{93666BE8-99C0-4B0C-B094-C0824DE0387B}" srcOrd="1" destOrd="0" presId="urn:microsoft.com/office/officeart/2018/2/layout/IconVerticalSolidList"/>
    <dgm:cxn modelId="{339D1377-B696-4FAF-B5E8-42BB276E19A2}" type="presParOf" srcId="{EEE5F498-1624-4D56-A20E-F3CFEF970FF8}" destId="{B1C313AE-5FCD-459B-840E-10B4054BEDBB}" srcOrd="2" destOrd="0" presId="urn:microsoft.com/office/officeart/2018/2/layout/IconVerticalSolidList"/>
    <dgm:cxn modelId="{CAF0BCDB-C957-46B7-A320-82965C3B259D}" type="presParOf" srcId="{EEE5F498-1624-4D56-A20E-F3CFEF970FF8}" destId="{FD648A86-639A-4073-BAC9-48A9A24DC5A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FDB685-D17C-48F3-9FE6-1B9B728228C1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A1B6D65-E22A-44CB-A9C9-C0C4AA2AD89F}">
      <dgm:prSet/>
      <dgm:spPr/>
      <dgm:t>
        <a:bodyPr/>
        <a:lstStyle/>
        <a:p>
          <a:r>
            <a:rPr lang="en-US" b="1" i="0"/>
            <a:t>Special And Differential Treatment Of Developing Countries Art 10</a:t>
          </a:r>
          <a:endParaRPr lang="en-US"/>
        </a:p>
      </dgm:t>
    </dgm:pt>
    <dgm:pt modelId="{1B79AD27-B0BB-40E6-8FD0-DE872A6ECFC6}" cxnId="{D641F65E-BAE7-46D6-A324-69A72E97BD70}" type="parTrans">
      <dgm:prSet/>
      <dgm:spPr/>
      <dgm:t>
        <a:bodyPr/>
        <a:lstStyle/>
        <a:p>
          <a:endParaRPr lang="en-US"/>
        </a:p>
      </dgm:t>
    </dgm:pt>
    <dgm:pt modelId="{2756D14E-A96B-4408-A30B-24CB49DBB25D}" cxnId="{D641F65E-BAE7-46D6-A324-69A72E97BD70}" type="sibTrans">
      <dgm:prSet/>
      <dgm:spPr/>
      <dgm:t>
        <a:bodyPr/>
        <a:lstStyle/>
        <a:p>
          <a:endParaRPr lang="en-US"/>
        </a:p>
      </dgm:t>
    </dgm:pt>
    <dgm:pt modelId="{9E2BC839-DBFF-4060-B768-EB1263EDE736}">
      <dgm:prSet/>
      <dgm:spPr/>
      <dgm:t>
        <a:bodyPr/>
        <a:lstStyle/>
        <a:p>
          <a:r>
            <a:rPr lang="en-US" b="0" i="0"/>
            <a:t>Developed countries are under an obligation to take in to account the special needs of developing countries when developing SPS measures</a:t>
          </a:r>
          <a:endParaRPr lang="en-US"/>
        </a:p>
      </dgm:t>
    </dgm:pt>
    <dgm:pt modelId="{B8C5F171-830F-4171-85DB-1E4F52A81AF3}" cxnId="{7651FC6E-2CE9-4805-98C7-B42CF93CA017}" type="parTrans">
      <dgm:prSet/>
      <dgm:spPr/>
      <dgm:t>
        <a:bodyPr/>
        <a:lstStyle/>
        <a:p>
          <a:endParaRPr lang="en-US"/>
        </a:p>
      </dgm:t>
    </dgm:pt>
    <dgm:pt modelId="{E2A674BC-BD1D-4D33-A1CA-0476D7DF70D2}" cxnId="{7651FC6E-2CE9-4805-98C7-B42CF93CA017}" type="sibTrans">
      <dgm:prSet/>
      <dgm:spPr/>
      <dgm:t>
        <a:bodyPr/>
        <a:lstStyle/>
        <a:p>
          <a:endParaRPr lang="en-US"/>
        </a:p>
      </dgm:t>
    </dgm:pt>
    <dgm:pt modelId="{2F430402-1DFE-4C29-B615-432501FB57DF}">
      <dgm:prSet/>
      <dgm:spPr/>
      <dgm:t>
        <a:bodyPr/>
        <a:lstStyle/>
        <a:p>
          <a:r>
            <a:rPr lang="en-US" b="0" i="0"/>
            <a:t>Longer time frames of compliance should be allowed for products from developing countries where changes are made</a:t>
          </a:r>
          <a:endParaRPr lang="en-US"/>
        </a:p>
      </dgm:t>
    </dgm:pt>
    <dgm:pt modelId="{2294CE6A-2655-4914-BE25-99B3A61B61EE}" cxnId="{39FDB386-0DC0-4F52-BEF3-75E0F1BD58B6}" type="parTrans">
      <dgm:prSet/>
      <dgm:spPr/>
      <dgm:t>
        <a:bodyPr/>
        <a:lstStyle/>
        <a:p>
          <a:endParaRPr lang="en-US"/>
        </a:p>
      </dgm:t>
    </dgm:pt>
    <dgm:pt modelId="{77D0DE59-DCB7-487A-A83A-DC1194179158}" cxnId="{39FDB386-0DC0-4F52-BEF3-75E0F1BD58B6}" type="sibTrans">
      <dgm:prSet/>
      <dgm:spPr/>
      <dgm:t>
        <a:bodyPr/>
        <a:lstStyle/>
        <a:p>
          <a:endParaRPr lang="en-US"/>
        </a:p>
      </dgm:t>
    </dgm:pt>
    <dgm:pt modelId="{45FC870A-B6D8-4C1C-B18F-D95F61E97DCC}" type="pres">
      <dgm:prSet presAssocID="{01FDB685-D17C-48F3-9FE6-1B9B728228C1}" presName="Name0" presStyleCnt="0">
        <dgm:presLayoutVars>
          <dgm:dir/>
          <dgm:animLvl val="lvl"/>
          <dgm:resizeHandles val="exact"/>
        </dgm:presLayoutVars>
      </dgm:prSet>
      <dgm:spPr/>
    </dgm:pt>
    <dgm:pt modelId="{C0EE89BB-2E9D-4575-BBD7-19D65FDAAEBB}" type="pres">
      <dgm:prSet presAssocID="{DA1B6D65-E22A-44CB-A9C9-C0C4AA2AD89F}" presName="boxAndChildren" presStyleCnt="0"/>
      <dgm:spPr/>
    </dgm:pt>
    <dgm:pt modelId="{CCE74684-9A3C-417D-8474-E73B787702A2}" type="pres">
      <dgm:prSet presAssocID="{DA1B6D65-E22A-44CB-A9C9-C0C4AA2AD89F}" presName="parentTextBox" presStyleLbl="node1" presStyleIdx="0" presStyleCnt="1"/>
      <dgm:spPr/>
    </dgm:pt>
    <dgm:pt modelId="{18B7D5E7-BDB0-4087-B38C-3B8137691BE2}" type="pres">
      <dgm:prSet presAssocID="{DA1B6D65-E22A-44CB-A9C9-C0C4AA2AD89F}" presName="entireBox" presStyleLbl="node1" presStyleIdx="0" presStyleCnt="1"/>
      <dgm:spPr/>
    </dgm:pt>
    <dgm:pt modelId="{3C34DF58-B7A6-4B8D-ADD3-541F17D5B818}" type="pres">
      <dgm:prSet presAssocID="{DA1B6D65-E22A-44CB-A9C9-C0C4AA2AD89F}" presName="descendantBox" presStyleCnt="0"/>
      <dgm:spPr/>
    </dgm:pt>
    <dgm:pt modelId="{0A7EC5D2-060D-48C8-BC14-59000913FBC3}" type="pres">
      <dgm:prSet presAssocID="{9E2BC839-DBFF-4060-B768-EB1263EDE736}" presName="childTextBox" presStyleLbl="fgAccFollowNode1" presStyleIdx="0" presStyleCnt="2">
        <dgm:presLayoutVars>
          <dgm:bulletEnabled val="1"/>
        </dgm:presLayoutVars>
      </dgm:prSet>
      <dgm:spPr/>
    </dgm:pt>
    <dgm:pt modelId="{D52CADD4-676E-4478-AB3A-498EFF42EEA8}" type="pres">
      <dgm:prSet presAssocID="{2F430402-1DFE-4C29-B615-432501FB57DF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121B2D0F-0A60-499A-AAEE-BEC28D959232}" type="presOf" srcId="{DA1B6D65-E22A-44CB-A9C9-C0C4AA2AD89F}" destId="{CCE74684-9A3C-417D-8474-E73B787702A2}" srcOrd="0" destOrd="0" presId="urn:microsoft.com/office/officeart/2005/8/layout/process4"/>
    <dgm:cxn modelId="{7367BB32-9285-4B99-9686-A2E78E3A62D1}" type="presOf" srcId="{2F430402-1DFE-4C29-B615-432501FB57DF}" destId="{D52CADD4-676E-4478-AB3A-498EFF42EEA8}" srcOrd="0" destOrd="0" presId="urn:microsoft.com/office/officeart/2005/8/layout/process4"/>
    <dgm:cxn modelId="{D641F65E-BAE7-46D6-A324-69A72E97BD70}" srcId="{01FDB685-D17C-48F3-9FE6-1B9B728228C1}" destId="{DA1B6D65-E22A-44CB-A9C9-C0C4AA2AD89F}" srcOrd="0" destOrd="0" parTransId="{1B79AD27-B0BB-40E6-8FD0-DE872A6ECFC6}" sibTransId="{2756D14E-A96B-4408-A30B-24CB49DBB25D}"/>
    <dgm:cxn modelId="{7651FC6E-2CE9-4805-98C7-B42CF93CA017}" srcId="{DA1B6D65-E22A-44CB-A9C9-C0C4AA2AD89F}" destId="{9E2BC839-DBFF-4060-B768-EB1263EDE736}" srcOrd="0" destOrd="0" parTransId="{B8C5F171-830F-4171-85DB-1E4F52A81AF3}" sibTransId="{E2A674BC-BD1D-4D33-A1CA-0476D7DF70D2}"/>
    <dgm:cxn modelId="{39FDB386-0DC0-4F52-BEF3-75E0F1BD58B6}" srcId="{DA1B6D65-E22A-44CB-A9C9-C0C4AA2AD89F}" destId="{2F430402-1DFE-4C29-B615-432501FB57DF}" srcOrd="1" destOrd="0" parTransId="{2294CE6A-2655-4914-BE25-99B3A61B61EE}" sibTransId="{77D0DE59-DCB7-487A-A83A-DC1194179158}"/>
    <dgm:cxn modelId="{C758C79E-232D-4F1B-8083-2FD233D4B5F7}" type="presOf" srcId="{9E2BC839-DBFF-4060-B768-EB1263EDE736}" destId="{0A7EC5D2-060D-48C8-BC14-59000913FBC3}" srcOrd="0" destOrd="0" presId="urn:microsoft.com/office/officeart/2005/8/layout/process4"/>
    <dgm:cxn modelId="{325AB0AC-8B4C-4681-96DB-78ED33655A0C}" type="presOf" srcId="{DA1B6D65-E22A-44CB-A9C9-C0C4AA2AD89F}" destId="{18B7D5E7-BDB0-4087-B38C-3B8137691BE2}" srcOrd="1" destOrd="0" presId="urn:microsoft.com/office/officeart/2005/8/layout/process4"/>
    <dgm:cxn modelId="{6636CFFE-BDCA-4E4B-84E9-1733E57696E3}" type="presOf" srcId="{01FDB685-D17C-48F3-9FE6-1B9B728228C1}" destId="{45FC870A-B6D8-4C1C-B18F-D95F61E97DCC}" srcOrd="0" destOrd="0" presId="urn:microsoft.com/office/officeart/2005/8/layout/process4"/>
    <dgm:cxn modelId="{3746DB0D-8095-4EA0-A0EC-D8470C8612EF}" type="presParOf" srcId="{45FC870A-B6D8-4C1C-B18F-D95F61E97DCC}" destId="{C0EE89BB-2E9D-4575-BBD7-19D65FDAAEBB}" srcOrd="0" destOrd="0" presId="urn:microsoft.com/office/officeart/2005/8/layout/process4"/>
    <dgm:cxn modelId="{E352940B-33B5-448B-9138-274F5A833AFE}" type="presParOf" srcId="{C0EE89BB-2E9D-4575-BBD7-19D65FDAAEBB}" destId="{CCE74684-9A3C-417D-8474-E73B787702A2}" srcOrd="0" destOrd="0" presId="urn:microsoft.com/office/officeart/2005/8/layout/process4"/>
    <dgm:cxn modelId="{186D943F-6671-4BC2-9968-5C13B18B4CA1}" type="presParOf" srcId="{C0EE89BB-2E9D-4575-BBD7-19D65FDAAEBB}" destId="{18B7D5E7-BDB0-4087-B38C-3B8137691BE2}" srcOrd="1" destOrd="0" presId="urn:microsoft.com/office/officeart/2005/8/layout/process4"/>
    <dgm:cxn modelId="{4ACF0355-86DE-4007-983F-ACDB1D8E025B}" type="presParOf" srcId="{C0EE89BB-2E9D-4575-BBD7-19D65FDAAEBB}" destId="{3C34DF58-B7A6-4B8D-ADD3-541F17D5B818}" srcOrd="2" destOrd="0" presId="urn:microsoft.com/office/officeart/2005/8/layout/process4"/>
    <dgm:cxn modelId="{D359E63F-1F44-4878-921F-FB8BBD0EBFDE}" type="presParOf" srcId="{3C34DF58-B7A6-4B8D-ADD3-541F17D5B818}" destId="{0A7EC5D2-060D-48C8-BC14-59000913FBC3}" srcOrd="0" destOrd="0" presId="urn:microsoft.com/office/officeart/2005/8/layout/process4"/>
    <dgm:cxn modelId="{86DF95AD-AAE3-433E-B222-CC953DC41B2A}" type="presParOf" srcId="{3C34DF58-B7A6-4B8D-ADD3-541F17D5B818}" destId="{D52CADD4-676E-4478-AB3A-498EFF42EEA8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A45A31-9C7E-4EC6-84D6-48CDC46E8B6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CC74F94-0C9C-40A5-8DCD-F95208B6C7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Also refer to conformity assessment procedures</a:t>
          </a:r>
        </a:p>
      </dgm:t>
    </dgm:pt>
    <dgm:pt modelId="{BE756309-D010-462E-87CA-95D0744F93A6}" cxnId="{61DED6FF-2D3D-4F5D-966A-4208F69EE367}" type="parTrans">
      <dgm:prSet/>
      <dgm:spPr/>
      <dgm:t>
        <a:bodyPr/>
        <a:lstStyle/>
        <a:p>
          <a:endParaRPr lang="en-US"/>
        </a:p>
      </dgm:t>
    </dgm:pt>
    <dgm:pt modelId="{45252B6D-8A20-4747-8DD6-2F08B2015881}" cxnId="{61DED6FF-2D3D-4F5D-966A-4208F69EE367}" type="sibTrans">
      <dgm:prSet/>
      <dgm:spPr/>
      <dgm:t>
        <a:bodyPr/>
        <a:lstStyle/>
        <a:p>
          <a:endParaRPr lang="en-US"/>
        </a:p>
      </dgm:t>
    </dgm:pt>
    <dgm:pt modelId="{61E7E891-D5A1-4888-9F52-501A3EDE53E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These are the specific procedures that are used to check whether a product follows the requirements. </a:t>
          </a:r>
        </a:p>
      </dgm:t>
    </dgm:pt>
    <dgm:pt modelId="{5049649C-44FF-42A3-9B65-C3E891341FA4}" cxnId="{B131E5D8-36CA-43E6-B30A-602DB7784136}" type="parTrans">
      <dgm:prSet/>
      <dgm:spPr/>
      <dgm:t>
        <a:bodyPr/>
        <a:lstStyle/>
        <a:p>
          <a:endParaRPr lang="en-US"/>
        </a:p>
      </dgm:t>
    </dgm:pt>
    <dgm:pt modelId="{D95E6F1E-294A-438F-83EF-6E123DEFCEC0}" cxnId="{B131E5D8-36CA-43E6-B30A-602DB7784136}" type="sibTrans">
      <dgm:prSet/>
      <dgm:spPr/>
      <dgm:t>
        <a:bodyPr/>
        <a:lstStyle/>
        <a:p>
          <a:endParaRPr lang="en-US"/>
        </a:p>
      </dgm:t>
    </dgm:pt>
    <dgm:pt modelId="{C5C32AF4-BF60-4922-B7B8-9475E748F9F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Include:</a:t>
          </a:r>
        </a:p>
      </dgm:t>
    </dgm:pt>
    <dgm:pt modelId="{8CF390B8-A1DC-431E-A515-EC1AF5450769}" cxnId="{AF82A276-11EE-4440-9E57-4B91EB9F9116}" type="parTrans">
      <dgm:prSet/>
      <dgm:spPr/>
      <dgm:t>
        <a:bodyPr/>
        <a:lstStyle/>
        <a:p>
          <a:endParaRPr lang="en-US"/>
        </a:p>
      </dgm:t>
    </dgm:pt>
    <dgm:pt modelId="{DC1806D6-479F-4AD2-89A8-8E2054297249}" cxnId="{AF82A276-11EE-4440-9E57-4B91EB9F9116}" type="sibTrans">
      <dgm:prSet/>
      <dgm:spPr/>
      <dgm:t>
        <a:bodyPr/>
        <a:lstStyle/>
        <a:p>
          <a:endParaRPr lang="en-US"/>
        </a:p>
      </dgm:t>
    </dgm:pt>
    <dgm:pt modelId="{0FA2AF31-241B-4F89-A8AC-F624F0167B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Product testing </a:t>
          </a:r>
        </a:p>
        <a:p>
          <a:pPr>
            <a:lnSpc>
              <a:spcPct val="100000"/>
            </a:lnSpc>
          </a:pPr>
          <a:r>
            <a:rPr lang="en-US" dirty="0"/>
            <a:t>- Inspection </a:t>
          </a:r>
        </a:p>
      </dgm:t>
    </dgm:pt>
    <dgm:pt modelId="{A7E0D294-15DF-4CA9-9697-2AD59565EA0F}" cxnId="{C40F7EA3-A2CF-4A83-B7EA-0860A2241E8D}" type="parTrans">
      <dgm:prSet/>
      <dgm:spPr/>
      <dgm:t>
        <a:bodyPr/>
        <a:lstStyle/>
        <a:p>
          <a:endParaRPr lang="en-US"/>
        </a:p>
      </dgm:t>
    </dgm:pt>
    <dgm:pt modelId="{10748065-E2AE-48E4-876E-7860AA756575}" cxnId="{C40F7EA3-A2CF-4A83-B7EA-0860A2241E8D}" type="sibTrans">
      <dgm:prSet/>
      <dgm:spPr/>
      <dgm:t>
        <a:bodyPr/>
        <a:lstStyle/>
        <a:p>
          <a:endParaRPr lang="en-US"/>
        </a:p>
      </dgm:t>
    </dgm:pt>
    <dgm:pt modelId="{BB610FB0-E9AC-4646-94C3-64C14E078B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Certification activities</a:t>
          </a:r>
        </a:p>
      </dgm:t>
    </dgm:pt>
    <dgm:pt modelId="{8364104C-9755-4E06-A4AC-8FE37ACC2A52}" cxnId="{BDE551F1-CCE5-4DEC-A068-4B3855AA0E9A}" type="parTrans">
      <dgm:prSet/>
      <dgm:spPr/>
      <dgm:t>
        <a:bodyPr/>
        <a:lstStyle/>
        <a:p>
          <a:endParaRPr lang="en-US"/>
        </a:p>
      </dgm:t>
    </dgm:pt>
    <dgm:pt modelId="{998F6327-CC3F-4851-BCF1-109D292C04AB}" cxnId="{BDE551F1-CCE5-4DEC-A068-4B3855AA0E9A}" type="sibTrans">
      <dgm:prSet/>
      <dgm:spPr/>
      <dgm:t>
        <a:bodyPr/>
        <a:lstStyle/>
        <a:p>
          <a:endParaRPr lang="en-US"/>
        </a:p>
      </dgm:t>
    </dgm:pt>
    <dgm:pt modelId="{2AA214AD-243E-4D59-8B7F-041A5FF25D1B}" type="pres">
      <dgm:prSet presAssocID="{1DA45A31-9C7E-4EC6-84D6-48CDC46E8B69}" presName="root" presStyleCnt="0">
        <dgm:presLayoutVars>
          <dgm:dir/>
          <dgm:resizeHandles val="exact"/>
        </dgm:presLayoutVars>
      </dgm:prSet>
      <dgm:spPr/>
    </dgm:pt>
    <dgm:pt modelId="{60656AA4-900F-4995-B06E-62C025BE78A4}" type="pres">
      <dgm:prSet presAssocID="{5CC74F94-0C9C-40A5-8DCD-F95208B6C7DA}" presName="compNode" presStyleCnt="0"/>
      <dgm:spPr/>
    </dgm:pt>
    <dgm:pt modelId="{DD6E6538-A6A2-4876-B6EB-0B9885B1FA15}" type="pres">
      <dgm:prSet presAssocID="{5CC74F94-0C9C-40A5-8DCD-F95208B6C7D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</dgm:pt>
    <dgm:pt modelId="{800F4298-5ABF-4139-8F76-37A008440DBD}" type="pres">
      <dgm:prSet presAssocID="{5CC74F94-0C9C-40A5-8DCD-F95208B6C7DA}" presName="iconSpace" presStyleCnt="0"/>
      <dgm:spPr/>
    </dgm:pt>
    <dgm:pt modelId="{00E43FA1-CA5D-4BA6-A800-E32D3D7E36F0}" type="pres">
      <dgm:prSet presAssocID="{5CC74F94-0C9C-40A5-8DCD-F95208B6C7DA}" presName="parTx" presStyleLbl="revTx" presStyleIdx="0" presStyleCnt="6">
        <dgm:presLayoutVars>
          <dgm:chMax val="0"/>
          <dgm:chPref val="0"/>
        </dgm:presLayoutVars>
      </dgm:prSet>
      <dgm:spPr/>
    </dgm:pt>
    <dgm:pt modelId="{5C9A268A-F884-4CEF-B472-0B42DA6CFCE8}" type="pres">
      <dgm:prSet presAssocID="{5CC74F94-0C9C-40A5-8DCD-F95208B6C7DA}" presName="txSpace" presStyleCnt="0"/>
      <dgm:spPr/>
    </dgm:pt>
    <dgm:pt modelId="{80A243E5-EB2C-4BE7-B5B6-EFFCFD4FC486}" type="pres">
      <dgm:prSet presAssocID="{5CC74F94-0C9C-40A5-8DCD-F95208B6C7DA}" presName="desTx" presStyleLbl="revTx" presStyleIdx="1" presStyleCnt="6">
        <dgm:presLayoutVars/>
      </dgm:prSet>
      <dgm:spPr/>
    </dgm:pt>
    <dgm:pt modelId="{7A2ECFC5-1B22-48A2-8252-937F57864FD2}" type="pres">
      <dgm:prSet presAssocID="{45252B6D-8A20-4747-8DD6-2F08B2015881}" presName="sibTrans" presStyleCnt="0"/>
      <dgm:spPr/>
    </dgm:pt>
    <dgm:pt modelId="{C605D0BC-85F8-4665-A030-34FFF0F93C5D}" type="pres">
      <dgm:prSet presAssocID="{61E7E891-D5A1-4888-9F52-501A3EDE53EA}" presName="compNode" presStyleCnt="0"/>
      <dgm:spPr/>
    </dgm:pt>
    <dgm:pt modelId="{2BFCF1EA-A697-406B-9797-EA90DA292823}" type="pres">
      <dgm:prSet presAssocID="{61E7E891-D5A1-4888-9F52-501A3EDE53E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1F4B2C2F-C95F-4ECA-8AC1-3C16EF2AE9EE}" type="pres">
      <dgm:prSet presAssocID="{61E7E891-D5A1-4888-9F52-501A3EDE53EA}" presName="iconSpace" presStyleCnt="0"/>
      <dgm:spPr/>
    </dgm:pt>
    <dgm:pt modelId="{5AACC004-9BA6-4F27-8B4B-9B2F2B665C9F}" type="pres">
      <dgm:prSet presAssocID="{61E7E891-D5A1-4888-9F52-501A3EDE53EA}" presName="parTx" presStyleLbl="revTx" presStyleIdx="2" presStyleCnt="6">
        <dgm:presLayoutVars>
          <dgm:chMax val="0"/>
          <dgm:chPref val="0"/>
        </dgm:presLayoutVars>
      </dgm:prSet>
      <dgm:spPr/>
    </dgm:pt>
    <dgm:pt modelId="{96EC7A87-5DBD-42A1-A4EB-0272660FC382}" type="pres">
      <dgm:prSet presAssocID="{61E7E891-D5A1-4888-9F52-501A3EDE53EA}" presName="txSpace" presStyleCnt="0"/>
      <dgm:spPr/>
    </dgm:pt>
    <dgm:pt modelId="{23CD5CDC-0325-4136-BB92-2BDF854A873A}" type="pres">
      <dgm:prSet presAssocID="{61E7E891-D5A1-4888-9F52-501A3EDE53EA}" presName="desTx" presStyleLbl="revTx" presStyleIdx="3" presStyleCnt="6">
        <dgm:presLayoutVars/>
      </dgm:prSet>
      <dgm:spPr/>
    </dgm:pt>
    <dgm:pt modelId="{560CE26F-D20C-42E4-B96D-66835474B395}" type="pres">
      <dgm:prSet presAssocID="{D95E6F1E-294A-438F-83EF-6E123DEFCEC0}" presName="sibTrans" presStyleCnt="0"/>
      <dgm:spPr/>
    </dgm:pt>
    <dgm:pt modelId="{CEE9B756-D956-4189-8A03-E3D0A461AFBC}" type="pres">
      <dgm:prSet presAssocID="{C5C32AF4-BF60-4922-B7B8-9475E748F9FC}" presName="compNode" presStyleCnt="0"/>
      <dgm:spPr/>
    </dgm:pt>
    <dgm:pt modelId="{210BB5BC-F499-44E6-BABA-714828DF639E}" type="pres">
      <dgm:prSet presAssocID="{C5C32AF4-BF60-4922-B7B8-9475E748F9F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</dgm:pt>
    <dgm:pt modelId="{9C97CF7B-CB23-443D-AA3D-3611C580923A}" type="pres">
      <dgm:prSet presAssocID="{C5C32AF4-BF60-4922-B7B8-9475E748F9FC}" presName="iconSpace" presStyleCnt="0"/>
      <dgm:spPr/>
    </dgm:pt>
    <dgm:pt modelId="{D119F382-083F-4EE3-AAD0-2CB801DF5286}" type="pres">
      <dgm:prSet presAssocID="{C5C32AF4-BF60-4922-B7B8-9475E748F9FC}" presName="parTx" presStyleLbl="revTx" presStyleIdx="4" presStyleCnt="6">
        <dgm:presLayoutVars>
          <dgm:chMax val="0"/>
          <dgm:chPref val="0"/>
        </dgm:presLayoutVars>
      </dgm:prSet>
      <dgm:spPr/>
    </dgm:pt>
    <dgm:pt modelId="{BCBFFD89-F0FB-4062-961C-B2179511D04A}" type="pres">
      <dgm:prSet presAssocID="{C5C32AF4-BF60-4922-B7B8-9475E748F9FC}" presName="txSpace" presStyleCnt="0"/>
      <dgm:spPr/>
    </dgm:pt>
    <dgm:pt modelId="{3E266F9F-A83B-472C-8908-BFA4B2CE68BB}" type="pres">
      <dgm:prSet presAssocID="{C5C32AF4-BF60-4922-B7B8-9475E748F9FC}" presName="desTx" presStyleLbl="revTx" presStyleIdx="5" presStyleCnt="6" custLinFactNeighborX="-483" custLinFactNeighborY="-90441">
        <dgm:presLayoutVars/>
      </dgm:prSet>
      <dgm:spPr/>
    </dgm:pt>
  </dgm:ptLst>
  <dgm:cxnLst>
    <dgm:cxn modelId="{68566A38-8EDE-4575-B2F8-BD5695FB5B2E}" type="presOf" srcId="{BB610FB0-E9AC-4646-94C3-64C14E078B93}" destId="{3E266F9F-A83B-472C-8908-BFA4B2CE68BB}" srcOrd="0" destOrd="1" presId="urn:microsoft.com/office/officeart/2018/5/layout/CenteredIconLabelDescriptionList"/>
    <dgm:cxn modelId="{A0DCCD5F-C2A0-4D60-9F2A-54C17A6BDD6D}" type="presOf" srcId="{1DA45A31-9C7E-4EC6-84D6-48CDC46E8B69}" destId="{2AA214AD-243E-4D59-8B7F-041A5FF25D1B}" srcOrd="0" destOrd="0" presId="urn:microsoft.com/office/officeart/2018/5/layout/CenteredIconLabelDescriptionList"/>
    <dgm:cxn modelId="{679E1764-CD9D-4CAE-A90C-A1E22FF8732A}" type="presOf" srcId="{0FA2AF31-241B-4F89-A8AC-F624F0167BE1}" destId="{3E266F9F-A83B-472C-8908-BFA4B2CE68BB}" srcOrd="0" destOrd="0" presId="urn:microsoft.com/office/officeart/2018/5/layout/CenteredIconLabelDescriptionList"/>
    <dgm:cxn modelId="{8E388576-C281-4CCA-803C-8AE4E02B529C}" type="presOf" srcId="{C5C32AF4-BF60-4922-B7B8-9475E748F9FC}" destId="{D119F382-083F-4EE3-AAD0-2CB801DF5286}" srcOrd="0" destOrd="0" presId="urn:microsoft.com/office/officeart/2018/5/layout/CenteredIconLabelDescriptionList"/>
    <dgm:cxn modelId="{AF82A276-11EE-4440-9E57-4B91EB9F9116}" srcId="{1DA45A31-9C7E-4EC6-84D6-48CDC46E8B69}" destId="{C5C32AF4-BF60-4922-B7B8-9475E748F9FC}" srcOrd="2" destOrd="0" parTransId="{8CF390B8-A1DC-431E-A515-EC1AF5450769}" sibTransId="{DC1806D6-479F-4AD2-89A8-8E2054297249}"/>
    <dgm:cxn modelId="{12750996-9744-4029-9260-B22EED02EE89}" type="presOf" srcId="{5CC74F94-0C9C-40A5-8DCD-F95208B6C7DA}" destId="{00E43FA1-CA5D-4BA6-A800-E32D3D7E36F0}" srcOrd="0" destOrd="0" presId="urn:microsoft.com/office/officeart/2018/5/layout/CenteredIconLabelDescriptionList"/>
    <dgm:cxn modelId="{C40F7EA3-A2CF-4A83-B7EA-0860A2241E8D}" srcId="{C5C32AF4-BF60-4922-B7B8-9475E748F9FC}" destId="{0FA2AF31-241B-4F89-A8AC-F624F0167BE1}" srcOrd="0" destOrd="0" parTransId="{A7E0D294-15DF-4CA9-9697-2AD59565EA0F}" sibTransId="{10748065-E2AE-48E4-876E-7860AA756575}"/>
    <dgm:cxn modelId="{F9BE1ABF-0DB7-4093-8CC3-35BC855B2671}" type="presOf" srcId="{61E7E891-D5A1-4888-9F52-501A3EDE53EA}" destId="{5AACC004-9BA6-4F27-8B4B-9B2F2B665C9F}" srcOrd="0" destOrd="0" presId="urn:microsoft.com/office/officeart/2018/5/layout/CenteredIconLabelDescriptionList"/>
    <dgm:cxn modelId="{B131E5D8-36CA-43E6-B30A-602DB7784136}" srcId="{1DA45A31-9C7E-4EC6-84D6-48CDC46E8B69}" destId="{61E7E891-D5A1-4888-9F52-501A3EDE53EA}" srcOrd="1" destOrd="0" parTransId="{5049649C-44FF-42A3-9B65-C3E891341FA4}" sibTransId="{D95E6F1E-294A-438F-83EF-6E123DEFCEC0}"/>
    <dgm:cxn modelId="{BDE551F1-CCE5-4DEC-A068-4B3855AA0E9A}" srcId="{C5C32AF4-BF60-4922-B7B8-9475E748F9FC}" destId="{BB610FB0-E9AC-4646-94C3-64C14E078B93}" srcOrd="1" destOrd="0" parTransId="{8364104C-9755-4E06-A4AC-8FE37ACC2A52}" sibTransId="{998F6327-CC3F-4851-BCF1-109D292C04AB}"/>
    <dgm:cxn modelId="{61DED6FF-2D3D-4F5D-966A-4208F69EE367}" srcId="{1DA45A31-9C7E-4EC6-84D6-48CDC46E8B69}" destId="{5CC74F94-0C9C-40A5-8DCD-F95208B6C7DA}" srcOrd="0" destOrd="0" parTransId="{BE756309-D010-462E-87CA-95D0744F93A6}" sibTransId="{45252B6D-8A20-4747-8DD6-2F08B2015881}"/>
    <dgm:cxn modelId="{6557EFE4-17D3-4F85-8128-FE6882D810FE}" type="presParOf" srcId="{2AA214AD-243E-4D59-8B7F-041A5FF25D1B}" destId="{60656AA4-900F-4995-B06E-62C025BE78A4}" srcOrd="0" destOrd="0" presId="urn:microsoft.com/office/officeart/2018/5/layout/CenteredIconLabelDescriptionList"/>
    <dgm:cxn modelId="{C958ABA6-87A4-486E-9058-36DEB07CE26F}" type="presParOf" srcId="{60656AA4-900F-4995-B06E-62C025BE78A4}" destId="{DD6E6538-A6A2-4876-B6EB-0B9885B1FA15}" srcOrd="0" destOrd="0" presId="urn:microsoft.com/office/officeart/2018/5/layout/CenteredIconLabelDescriptionList"/>
    <dgm:cxn modelId="{9E68CE0A-B0BB-4FB7-872A-304C1C7B7108}" type="presParOf" srcId="{60656AA4-900F-4995-B06E-62C025BE78A4}" destId="{800F4298-5ABF-4139-8F76-37A008440DBD}" srcOrd="1" destOrd="0" presId="urn:microsoft.com/office/officeart/2018/5/layout/CenteredIconLabelDescriptionList"/>
    <dgm:cxn modelId="{55A1A49E-0F19-4FD9-8021-C48E3B55055B}" type="presParOf" srcId="{60656AA4-900F-4995-B06E-62C025BE78A4}" destId="{00E43FA1-CA5D-4BA6-A800-E32D3D7E36F0}" srcOrd="2" destOrd="0" presId="urn:microsoft.com/office/officeart/2018/5/layout/CenteredIconLabelDescriptionList"/>
    <dgm:cxn modelId="{3FFC51A8-ABE6-41D7-8C1D-17DC239F9CEC}" type="presParOf" srcId="{60656AA4-900F-4995-B06E-62C025BE78A4}" destId="{5C9A268A-F884-4CEF-B472-0B42DA6CFCE8}" srcOrd="3" destOrd="0" presId="urn:microsoft.com/office/officeart/2018/5/layout/CenteredIconLabelDescriptionList"/>
    <dgm:cxn modelId="{63BD85C3-D2B3-427A-A3FE-92AA6F33A707}" type="presParOf" srcId="{60656AA4-900F-4995-B06E-62C025BE78A4}" destId="{80A243E5-EB2C-4BE7-B5B6-EFFCFD4FC486}" srcOrd="4" destOrd="0" presId="urn:microsoft.com/office/officeart/2018/5/layout/CenteredIconLabelDescriptionList"/>
    <dgm:cxn modelId="{22293635-9173-4101-A93D-D4EB014A00F5}" type="presParOf" srcId="{2AA214AD-243E-4D59-8B7F-041A5FF25D1B}" destId="{7A2ECFC5-1B22-48A2-8252-937F57864FD2}" srcOrd="1" destOrd="0" presId="urn:microsoft.com/office/officeart/2018/5/layout/CenteredIconLabelDescriptionList"/>
    <dgm:cxn modelId="{F7AC7B02-F000-49DF-9AE1-B1827F59B3FE}" type="presParOf" srcId="{2AA214AD-243E-4D59-8B7F-041A5FF25D1B}" destId="{C605D0BC-85F8-4665-A030-34FFF0F93C5D}" srcOrd="2" destOrd="0" presId="urn:microsoft.com/office/officeart/2018/5/layout/CenteredIconLabelDescriptionList"/>
    <dgm:cxn modelId="{2C322048-B005-4382-8105-F5C00C90C83A}" type="presParOf" srcId="{C605D0BC-85F8-4665-A030-34FFF0F93C5D}" destId="{2BFCF1EA-A697-406B-9797-EA90DA292823}" srcOrd="0" destOrd="0" presId="urn:microsoft.com/office/officeart/2018/5/layout/CenteredIconLabelDescriptionList"/>
    <dgm:cxn modelId="{54F92EBE-5679-4CA7-86DD-4ECD65F23D24}" type="presParOf" srcId="{C605D0BC-85F8-4665-A030-34FFF0F93C5D}" destId="{1F4B2C2F-C95F-4ECA-8AC1-3C16EF2AE9EE}" srcOrd="1" destOrd="0" presId="urn:microsoft.com/office/officeart/2018/5/layout/CenteredIconLabelDescriptionList"/>
    <dgm:cxn modelId="{CCF8F53D-C2C9-4EE8-BF9C-1AFAC1CD2433}" type="presParOf" srcId="{C605D0BC-85F8-4665-A030-34FFF0F93C5D}" destId="{5AACC004-9BA6-4F27-8B4B-9B2F2B665C9F}" srcOrd="2" destOrd="0" presId="urn:microsoft.com/office/officeart/2018/5/layout/CenteredIconLabelDescriptionList"/>
    <dgm:cxn modelId="{EEF3DD61-222D-4E59-B57E-CCF24837A344}" type="presParOf" srcId="{C605D0BC-85F8-4665-A030-34FFF0F93C5D}" destId="{96EC7A87-5DBD-42A1-A4EB-0272660FC382}" srcOrd="3" destOrd="0" presId="urn:microsoft.com/office/officeart/2018/5/layout/CenteredIconLabelDescriptionList"/>
    <dgm:cxn modelId="{D3C2BDC7-688A-4688-BDFC-673B3DD48090}" type="presParOf" srcId="{C605D0BC-85F8-4665-A030-34FFF0F93C5D}" destId="{23CD5CDC-0325-4136-BB92-2BDF854A873A}" srcOrd="4" destOrd="0" presId="urn:microsoft.com/office/officeart/2018/5/layout/CenteredIconLabelDescriptionList"/>
    <dgm:cxn modelId="{B9CF6C91-F163-431F-828A-112361BF1AAC}" type="presParOf" srcId="{2AA214AD-243E-4D59-8B7F-041A5FF25D1B}" destId="{560CE26F-D20C-42E4-B96D-66835474B395}" srcOrd="3" destOrd="0" presId="urn:microsoft.com/office/officeart/2018/5/layout/CenteredIconLabelDescriptionList"/>
    <dgm:cxn modelId="{DF937398-2E28-4500-B3B8-3DE4B7F27E09}" type="presParOf" srcId="{2AA214AD-243E-4D59-8B7F-041A5FF25D1B}" destId="{CEE9B756-D956-4189-8A03-E3D0A461AFBC}" srcOrd="4" destOrd="0" presId="urn:microsoft.com/office/officeart/2018/5/layout/CenteredIconLabelDescriptionList"/>
    <dgm:cxn modelId="{9677A46F-51F4-49F8-A6F3-656D7AD5143A}" type="presParOf" srcId="{CEE9B756-D956-4189-8A03-E3D0A461AFBC}" destId="{210BB5BC-F499-44E6-BABA-714828DF639E}" srcOrd="0" destOrd="0" presId="urn:microsoft.com/office/officeart/2018/5/layout/CenteredIconLabelDescriptionList"/>
    <dgm:cxn modelId="{7BA70C2A-8916-4227-8BD1-7607103CCE46}" type="presParOf" srcId="{CEE9B756-D956-4189-8A03-E3D0A461AFBC}" destId="{9C97CF7B-CB23-443D-AA3D-3611C580923A}" srcOrd="1" destOrd="0" presId="urn:microsoft.com/office/officeart/2018/5/layout/CenteredIconLabelDescriptionList"/>
    <dgm:cxn modelId="{ACAF4D6F-E6ED-4946-AD19-BDF821678B41}" type="presParOf" srcId="{CEE9B756-D956-4189-8A03-E3D0A461AFBC}" destId="{D119F382-083F-4EE3-AAD0-2CB801DF5286}" srcOrd="2" destOrd="0" presId="urn:microsoft.com/office/officeart/2018/5/layout/CenteredIconLabelDescriptionList"/>
    <dgm:cxn modelId="{1FEAE5ED-78B0-4FD2-A5CF-E1426AE65360}" type="presParOf" srcId="{CEE9B756-D956-4189-8A03-E3D0A461AFBC}" destId="{BCBFFD89-F0FB-4062-961C-B2179511D04A}" srcOrd="3" destOrd="0" presId="urn:microsoft.com/office/officeart/2018/5/layout/CenteredIconLabelDescriptionList"/>
    <dgm:cxn modelId="{CC232F02-9CA1-40D0-AB45-7C1B469637C9}" type="presParOf" srcId="{CEE9B756-D956-4189-8A03-E3D0A461AFBC}" destId="{3E266F9F-A83B-472C-8908-BFA4B2CE68B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2FCBB0-0CFE-4FA1-AA51-51F421D03C92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827153C-23F6-4568-B5BF-832FE73E175C}">
      <dgm:prSet/>
      <dgm:spPr/>
      <dgm:t>
        <a:bodyPr/>
        <a:lstStyle/>
        <a:p>
          <a:r>
            <a:rPr lang="en-US"/>
            <a:t>TBT Agreement aims to ensure that TBT measures do not result in discrimination or arbitrary restrictions on international trade. </a:t>
          </a:r>
        </a:p>
      </dgm:t>
    </dgm:pt>
    <dgm:pt modelId="{1FBB09AB-D079-4794-AA31-B2AA8E4210E6}" cxnId="{DF538105-2301-4682-9180-81CFD004EE92}" type="parTrans">
      <dgm:prSet/>
      <dgm:spPr/>
      <dgm:t>
        <a:bodyPr/>
        <a:lstStyle/>
        <a:p>
          <a:endParaRPr lang="en-US"/>
        </a:p>
      </dgm:t>
    </dgm:pt>
    <dgm:pt modelId="{CB0DCE23-8344-4FE1-A81C-A5659707CE91}" cxnId="{DF538105-2301-4682-9180-81CFD004EE92}" type="sibTrans">
      <dgm:prSet/>
      <dgm:spPr/>
      <dgm:t>
        <a:bodyPr/>
        <a:lstStyle/>
        <a:p>
          <a:endParaRPr lang="en-US"/>
        </a:p>
      </dgm:t>
    </dgm:pt>
    <dgm:pt modelId="{6EBCCDDA-19B1-40D7-8FD0-0BA1AC60BCBB}">
      <dgm:prSet/>
      <dgm:spPr/>
      <dgm:t>
        <a:bodyPr/>
        <a:lstStyle/>
        <a:p>
          <a:r>
            <a:rPr lang="en-US"/>
            <a:t>They must be prepared, adopted and applied according to some basic principles, in order to minimise the negative impact on trade. (Art 2.2)</a:t>
          </a:r>
        </a:p>
      </dgm:t>
    </dgm:pt>
    <dgm:pt modelId="{BC98B556-4264-4D76-A259-9B70C7936F15}" cxnId="{7FC91854-B100-4456-84A5-DC1EA115D3B5}" type="parTrans">
      <dgm:prSet/>
      <dgm:spPr/>
      <dgm:t>
        <a:bodyPr/>
        <a:lstStyle/>
        <a:p>
          <a:endParaRPr lang="en-US"/>
        </a:p>
      </dgm:t>
    </dgm:pt>
    <dgm:pt modelId="{B280E580-5681-43E7-AC19-9753A6F16C79}" cxnId="{7FC91854-B100-4456-84A5-DC1EA115D3B5}" type="sibTrans">
      <dgm:prSet/>
      <dgm:spPr/>
      <dgm:t>
        <a:bodyPr/>
        <a:lstStyle/>
        <a:p>
          <a:endParaRPr lang="en-US"/>
        </a:p>
      </dgm:t>
    </dgm:pt>
    <dgm:pt modelId="{66F44843-64E0-439A-B0EC-D615152A3B37}" type="pres">
      <dgm:prSet presAssocID="{EE2FCBB0-0CFE-4FA1-AA51-51F421D03C9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F573BB4-B3CB-4BF0-A92C-988EF374DE4A}" type="pres">
      <dgm:prSet presAssocID="{8827153C-23F6-4568-B5BF-832FE73E175C}" presName="hierRoot1" presStyleCnt="0"/>
      <dgm:spPr/>
    </dgm:pt>
    <dgm:pt modelId="{10B7E63B-B1B4-4AA3-858B-ED7582199929}" type="pres">
      <dgm:prSet presAssocID="{8827153C-23F6-4568-B5BF-832FE73E175C}" presName="composite" presStyleCnt="0"/>
      <dgm:spPr/>
    </dgm:pt>
    <dgm:pt modelId="{EF449198-A891-4CEB-9B4B-C250021EEE22}" type="pres">
      <dgm:prSet presAssocID="{8827153C-23F6-4568-B5BF-832FE73E175C}" presName="background" presStyleLbl="node0" presStyleIdx="0" presStyleCnt="2"/>
      <dgm:spPr/>
    </dgm:pt>
    <dgm:pt modelId="{DEF72D8F-5A87-4CB7-AD12-73AED6797C5B}" type="pres">
      <dgm:prSet presAssocID="{8827153C-23F6-4568-B5BF-832FE73E175C}" presName="text" presStyleLbl="fgAcc0" presStyleIdx="0" presStyleCnt="2">
        <dgm:presLayoutVars>
          <dgm:chPref val="3"/>
        </dgm:presLayoutVars>
      </dgm:prSet>
      <dgm:spPr/>
    </dgm:pt>
    <dgm:pt modelId="{134A6899-E80F-4339-80F2-7FD74EF0C5B3}" type="pres">
      <dgm:prSet presAssocID="{8827153C-23F6-4568-B5BF-832FE73E175C}" presName="hierChild2" presStyleCnt="0"/>
      <dgm:spPr/>
    </dgm:pt>
    <dgm:pt modelId="{2E76AC57-F7B7-497A-91EA-83E719EE3058}" type="pres">
      <dgm:prSet presAssocID="{6EBCCDDA-19B1-40D7-8FD0-0BA1AC60BCBB}" presName="hierRoot1" presStyleCnt="0"/>
      <dgm:spPr/>
    </dgm:pt>
    <dgm:pt modelId="{425D733C-9FF0-402D-8082-C7BECD534ADE}" type="pres">
      <dgm:prSet presAssocID="{6EBCCDDA-19B1-40D7-8FD0-0BA1AC60BCBB}" presName="composite" presStyleCnt="0"/>
      <dgm:spPr/>
    </dgm:pt>
    <dgm:pt modelId="{44704D09-FA8B-429C-A610-FFE78A7BF3CF}" type="pres">
      <dgm:prSet presAssocID="{6EBCCDDA-19B1-40D7-8FD0-0BA1AC60BCBB}" presName="background" presStyleLbl="node0" presStyleIdx="1" presStyleCnt="2"/>
      <dgm:spPr/>
    </dgm:pt>
    <dgm:pt modelId="{E1AAD48B-A3E2-49F7-BFE1-8FB2988A573C}" type="pres">
      <dgm:prSet presAssocID="{6EBCCDDA-19B1-40D7-8FD0-0BA1AC60BCBB}" presName="text" presStyleLbl="fgAcc0" presStyleIdx="1" presStyleCnt="2">
        <dgm:presLayoutVars>
          <dgm:chPref val="3"/>
        </dgm:presLayoutVars>
      </dgm:prSet>
      <dgm:spPr/>
    </dgm:pt>
    <dgm:pt modelId="{2C316F56-F79A-4DFF-B2E6-4B87278FFE00}" type="pres">
      <dgm:prSet presAssocID="{6EBCCDDA-19B1-40D7-8FD0-0BA1AC60BCBB}" presName="hierChild2" presStyleCnt="0"/>
      <dgm:spPr/>
    </dgm:pt>
  </dgm:ptLst>
  <dgm:cxnLst>
    <dgm:cxn modelId="{DF538105-2301-4682-9180-81CFD004EE92}" srcId="{EE2FCBB0-0CFE-4FA1-AA51-51F421D03C92}" destId="{8827153C-23F6-4568-B5BF-832FE73E175C}" srcOrd="0" destOrd="0" parTransId="{1FBB09AB-D079-4794-AA31-B2AA8E4210E6}" sibTransId="{CB0DCE23-8344-4FE1-A81C-A5659707CE91}"/>
    <dgm:cxn modelId="{82E11A6E-4003-4E66-A8B8-C8F9B52E3906}" type="presOf" srcId="{6EBCCDDA-19B1-40D7-8FD0-0BA1AC60BCBB}" destId="{E1AAD48B-A3E2-49F7-BFE1-8FB2988A573C}" srcOrd="0" destOrd="0" presId="urn:microsoft.com/office/officeart/2005/8/layout/hierarchy1"/>
    <dgm:cxn modelId="{7FC91854-B100-4456-84A5-DC1EA115D3B5}" srcId="{EE2FCBB0-0CFE-4FA1-AA51-51F421D03C92}" destId="{6EBCCDDA-19B1-40D7-8FD0-0BA1AC60BCBB}" srcOrd="1" destOrd="0" parTransId="{BC98B556-4264-4D76-A259-9B70C7936F15}" sibTransId="{B280E580-5681-43E7-AC19-9753A6F16C79}"/>
    <dgm:cxn modelId="{7A5C17BC-9AE7-44BE-B7BB-A43A61D77854}" type="presOf" srcId="{EE2FCBB0-0CFE-4FA1-AA51-51F421D03C92}" destId="{66F44843-64E0-439A-B0EC-D615152A3B37}" srcOrd="0" destOrd="0" presId="urn:microsoft.com/office/officeart/2005/8/layout/hierarchy1"/>
    <dgm:cxn modelId="{3FF209C1-A040-4FA1-9802-90DAB2B000C8}" type="presOf" srcId="{8827153C-23F6-4568-B5BF-832FE73E175C}" destId="{DEF72D8F-5A87-4CB7-AD12-73AED6797C5B}" srcOrd="0" destOrd="0" presId="urn:microsoft.com/office/officeart/2005/8/layout/hierarchy1"/>
    <dgm:cxn modelId="{578FB901-6DB6-4560-A006-BD86643FDEF8}" type="presParOf" srcId="{66F44843-64E0-439A-B0EC-D615152A3B37}" destId="{AF573BB4-B3CB-4BF0-A92C-988EF374DE4A}" srcOrd="0" destOrd="0" presId="urn:microsoft.com/office/officeart/2005/8/layout/hierarchy1"/>
    <dgm:cxn modelId="{624F027F-AC71-40B2-B81A-0D9B91BD2963}" type="presParOf" srcId="{AF573BB4-B3CB-4BF0-A92C-988EF374DE4A}" destId="{10B7E63B-B1B4-4AA3-858B-ED7582199929}" srcOrd="0" destOrd="0" presId="urn:microsoft.com/office/officeart/2005/8/layout/hierarchy1"/>
    <dgm:cxn modelId="{C64DA0BD-CFDB-430A-9230-B833B9774A56}" type="presParOf" srcId="{10B7E63B-B1B4-4AA3-858B-ED7582199929}" destId="{EF449198-A891-4CEB-9B4B-C250021EEE22}" srcOrd="0" destOrd="0" presId="urn:microsoft.com/office/officeart/2005/8/layout/hierarchy1"/>
    <dgm:cxn modelId="{90A639CE-97B3-4A53-9E6B-0F9FAC97B0B5}" type="presParOf" srcId="{10B7E63B-B1B4-4AA3-858B-ED7582199929}" destId="{DEF72D8F-5A87-4CB7-AD12-73AED6797C5B}" srcOrd="1" destOrd="0" presId="urn:microsoft.com/office/officeart/2005/8/layout/hierarchy1"/>
    <dgm:cxn modelId="{46098882-400E-40C1-A287-FE9DB3306835}" type="presParOf" srcId="{AF573BB4-B3CB-4BF0-A92C-988EF374DE4A}" destId="{134A6899-E80F-4339-80F2-7FD74EF0C5B3}" srcOrd="1" destOrd="0" presId="urn:microsoft.com/office/officeart/2005/8/layout/hierarchy1"/>
    <dgm:cxn modelId="{5E75829E-CB0E-482C-AE6B-A9538F10C4B3}" type="presParOf" srcId="{66F44843-64E0-439A-B0EC-D615152A3B37}" destId="{2E76AC57-F7B7-497A-91EA-83E719EE3058}" srcOrd="1" destOrd="0" presId="urn:microsoft.com/office/officeart/2005/8/layout/hierarchy1"/>
    <dgm:cxn modelId="{1ADEB19B-B695-4BB2-84AE-31AC83D599B7}" type="presParOf" srcId="{2E76AC57-F7B7-497A-91EA-83E719EE3058}" destId="{425D733C-9FF0-402D-8082-C7BECD534ADE}" srcOrd="0" destOrd="0" presId="urn:microsoft.com/office/officeart/2005/8/layout/hierarchy1"/>
    <dgm:cxn modelId="{F9B6A7A9-5724-48B3-AAC0-1B4EE05E5C1B}" type="presParOf" srcId="{425D733C-9FF0-402D-8082-C7BECD534ADE}" destId="{44704D09-FA8B-429C-A610-FFE78A7BF3CF}" srcOrd="0" destOrd="0" presId="urn:microsoft.com/office/officeart/2005/8/layout/hierarchy1"/>
    <dgm:cxn modelId="{A115D752-B85D-4CA0-846C-B45DB98D22C8}" type="presParOf" srcId="{425D733C-9FF0-402D-8082-C7BECD534ADE}" destId="{E1AAD48B-A3E2-49F7-BFE1-8FB2988A573C}" srcOrd="1" destOrd="0" presId="urn:microsoft.com/office/officeart/2005/8/layout/hierarchy1"/>
    <dgm:cxn modelId="{E720E562-0015-45C1-AC3A-067672F6988D}" type="presParOf" srcId="{2E76AC57-F7B7-497A-91EA-83E719EE3058}" destId="{2C316F56-F79A-4DFF-B2E6-4B87278FFE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F800924-0A88-406B-9BD0-011A18EAA0D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230D3D-3059-471A-BD28-F6A9F7D138EF}">
      <dgm:prSet/>
      <dgm:spPr/>
      <dgm:t>
        <a:bodyPr/>
        <a:lstStyle/>
        <a:p>
          <a:r>
            <a:rPr lang="en-US" b="0" i="0"/>
            <a:t>MFN rule and National treatment</a:t>
          </a:r>
          <a:endParaRPr lang="en-US"/>
        </a:p>
      </dgm:t>
    </dgm:pt>
    <dgm:pt modelId="{E9FEFC88-285E-4AE4-BDCA-810A8D61D788}" cxnId="{DD2BDFBB-EDC2-4CCB-A149-1BD120922B1B}" type="parTrans">
      <dgm:prSet/>
      <dgm:spPr/>
      <dgm:t>
        <a:bodyPr/>
        <a:lstStyle/>
        <a:p>
          <a:endParaRPr lang="en-US"/>
        </a:p>
      </dgm:t>
    </dgm:pt>
    <dgm:pt modelId="{62B64F9D-6571-402D-9289-8F0BD87F46BD}" cxnId="{DD2BDFBB-EDC2-4CCB-A149-1BD120922B1B}" type="sibTrans">
      <dgm:prSet/>
      <dgm:spPr/>
      <dgm:t>
        <a:bodyPr/>
        <a:lstStyle/>
        <a:p>
          <a:endParaRPr lang="en-US"/>
        </a:p>
      </dgm:t>
    </dgm:pt>
    <dgm:pt modelId="{26F79783-B480-45A2-A357-6DCF4F4D1242}">
      <dgm:prSet/>
      <dgm:spPr/>
      <dgm:t>
        <a:bodyPr/>
        <a:lstStyle/>
        <a:p>
          <a:r>
            <a:rPr lang="en-US" b="0" i="0"/>
            <a:t>Harmonisation (International Standards)</a:t>
          </a:r>
          <a:endParaRPr lang="en-US"/>
        </a:p>
      </dgm:t>
    </dgm:pt>
    <dgm:pt modelId="{6FF70309-CB67-41DF-9A81-98AEC0E53515}" cxnId="{F62E4228-E621-4A13-9E8D-669D6945A5A6}" type="parTrans">
      <dgm:prSet/>
      <dgm:spPr/>
      <dgm:t>
        <a:bodyPr/>
        <a:lstStyle/>
        <a:p>
          <a:endParaRPr lang="en-US"/>
        </a:p>
      </dgm:t>
    </dgm:pt>
    <dgm:pt modelId="{A4C35A3C-65B7-42ED-9642-095D532B5A93}" cxnId="{F62E4228-E621-4A13-9E8D-669D6945A5A6}" type="sibTrans">
      <dgm:prSet/>
      <dgm:spPr/>
      <dgm:t>
        <a:bodyPr/>
        <a:lstStyle/>
        <a:p>
          <a:endParaRPr lang="en-US"/>
        </a:p>
      </dgm:t>
    </dgm:pt>
    <dgm:pt modelId="{04811B66-58B3-4E9A-987D-38BA6DF610A7}">
      <dgm:prSet/>
      <dgm:spPr/>
      <dgm:t>
        <a:bodyPr/>
        <a:lstStyle/>
        <a:p>
          <a:r>
            <a:rPr lang="en-US" b="0" i="0"/>
            <a:t>Must be necessary</a:t>
          </a:r>
          <a:endParaRPr lang="en-US"/>
        </a:p>
      </dgm:t>
    </dgm:pt>
    <dgm:pt modelId="{C71373C1-28D2-4D1A-92A6-92E6057FDF62}" cxnId="{0B555F7F-04AE-40C6-9937-CCEF5410A20B}" type="parTrans">
      <dgm:prSet/>
      <dgm:spPr/>
      <dgm:t>
        <a:bodyPr/>
        <a:lstStyle/>
        <a:p>
          <a:endParaRPr lang="en-US"/>
        </a:p>
      </dgm:t>
    </dgm:pt>
    <dgm:pt modelId="{B9EC8A73-3C9A-4405-AEC6-BA4C2D96F60C}" cxnId="{0B555F7F-04AE-40C6-9937-CCEF5410A20B}" type="sibTrans">
      <dgm:prSet/>
      <dgm:spPr/>
      <dgm:t>
        <a:bodyPr/>
        <a:lstStyle/>
        <a:p>
          <a:endParaRPr lang="en-US"/>
        </a:p>
      </dgm:t>
    </dgm:pt>
    <dgm:pt modelId="{603E24FF-106F-4D7B-931C-073250792461}">
      <dgm:prSet/>
      <dgm:spPr/>
      <dgm:t>
        <a:bodyPr/>
        <a:lstStyle/>
        <a:p>
          <a:r>
            <a:rPr lang="en-US" b="0" i="0"/>
            <a:t>Performance requirements</a:t>
          </a:r>
          <a:endParaRPr lang="en-US"/>
        </a:p>
      </dgm:t>
    </dgm:pt>
    <dgm:pt modelId="{AFD61F86-9CCD-433A-B1D7-956B17FF0F79}" cxnId="{A5A65FD1-1D93-4C06-B12B-8E563C0A86AA}" type="parTrans">
      <dgm:prSet/>
      <dgm:spPr/>
      <dgm:t>
        <a:bodyPr/>
        <a:lstStyle/>
        <a:p>
          <a:endParaRPr lang="en-US"/>
        </a:p>
      </dgm:t>
    </dgm:pt>
    <dgm:pt modelId="{35B1BEC9-4EF7-4C92-9EE2-0900D0501E40}" cxnId="{A5A65FD1-1D93-4C06-B12B-8E563C0A86AA}" type="sibTrans">
      <dgm:prSet/>
      <dgm:spPr/>
      <dgm:t>
        <a:bodyPr/>
        <a:lstStyle/>
        <a:p>
          <a:endParaRPr lang="en-US"/>
        </a:p>
      </dgm:t>
    </dgm:pt>
    <dgm:pt modelId="{99823177-2DDB-4A46-951F-22D398D18A04}">
      <dgm:prSet/>
      <dgm:spPr/>
      <dgm:t>
        <a:bodyPr/>
        <a:lstStyle/>
        <a:p>
          <a:r>
            <a:rPr lang="en-US" b="0" i="0"/>
            <a:t>Conformity assessment</a:t>
          </a:r>
          <a:endParaRPr lang="en-US"/>
        </a:p>
      </dgm:t>
    </dgm:pt>
    <dgm:pt modelId="{49B7EEE4-9681-4A15-BEAF-1391354311A1}" cxnId="{C0315022-DEB7-4A69-8D90-01E4969918E9}" type="parTrans">
      <dgm:prSet/>
      <dgm:spPr/>
      <dgm:t>
        <a:bodyPr/>
        <a:lstStyle/>
        <a:p>
          <a:endParaRPr lang="en-US"/>
        </a:p>
      </dgm:t>
    </dgm:pt>
    <dgm:pt modelId="{1113275B-DC7E-43FD-BE7C-0E8BD0C4851A}" cxnId="{C0315022-DEB7-4A69-8D90-01E4969918E9}" type="sibTrans">
      <dgm:prSet/>
      <dgm:spPr/>
      <dgm:t>
        <a:bodyPr/>
        <a:lstStyle/>
        <a:p>
          <a:endParaRPr lang="en-US"/>
        </a:p>
      </dgm:t>
    </dgm:pt>
    <dgm:pt modelId="{A1A0319D-B9BF-4D08-A898-06D1B128B868}">
      <dgm:prSet/>
      <dgm:spPr/>
      <dgm:t>
        <a:bodyPr/>
        <a:lstStyle/>
        <a:p>
          <a:r>
            <a:rPr lang="en-US" b="0" i="0"/>
            <a:t>Special and differential treatment</a:t>
          </a:r>
          <a:endParaRPr lang="en-US"/>
        </a:p>
      </dgm:t>
    </dgm:pt>
    <dgm:pt modelId="{A46B98DE-3680-4F0A-80A9-C73E7BF40CB4}" cxnId="{E3BB7CF9-AE76-4309-9FC5-0A625FBF4342}" type="parTrans">
      <dgm:prSet/>
      <dgm:spPr/>
      <dgm:t>
        <a:bodyPr/>
        <a:lstStyle/>
        <a:p>
          <a:endParaRPr lang="en-US"/>
        </a:p>
      </dgm:t>
    </dgm:pt>
    <dgm:pt modelId="{8C47E239-15BC-488A-99E9-793E8DF1AB85}" cxnId="{E3BB7CF9-AE76-4309-9FC5-0A625FBF4342}" type="sibTrans">
      <dgm:prSet/>
      <dgm:spPr/>
      <dgm:t>
        <a:bodyPr/>
        <a:lstStyle/>
        <a:p>
          <a:endParaRPr lang="en-US"/>
        </a:p>
      </dgm:t>
    </dgm:pt>
    <dgm:pt modelId="{128A8F86-0025-4C7B-A0E6-57940D18CED4}" type="pres">
      <dgm:prSet presAssocID="{2F800924-0A88-406B-9BD0-011A18EAA0D6}" presName="vert0" presStyleCnt="0">
        <dgm:presLayoutVars>
          <dgm:dir/>
          <dgm:animOne val="branch"/>
          <dgm:animLvl val="lvl"/>
        </dgm:presLayoutVars>
      </dgm:prSet>
      <dgm:spPr/>
    </dgm:pt>
    <dgm:pt modelId="{F28B200C-1AFA-49CF-92CE-E576EFC1203B}" type="pres">
      <dgm:prSet presAssocID="{AE230D3D-3059-471A-BD28-F6A9F7D138EF}" presName="thickLine" presStyleLbl="alignNode1" presStyleIdx="0" presStyleCnt="6"/>
      <dgm:spPr/>
    </dgm:pt>
    <dgm:pt modelId="{BBB0EC55-AF98-4565-90B0-CEB3DCF97E7B}" type="pres">
      <dgm:prSet presAssocID="{AE230D3D-3059-471A-BD28-F6A9F7D138EF}" presName="horz1" presStyleCnt="0"/>
      <dgm:spPr/>
    </dgm:pt>
    <dgm:pt modelId="{F94F560B-0A1E-4DA6-8A96-3C39E5673544}" type="pres">
      <dgm:prSet presAssocID="{AE230D3D-3059-471A-BD28-F6A9F7D138EF}" presName="tx1" presStyleLbl="revTx" presStyleIdx="0" presStyleCnt="6"/>
      <dgm:spPr/>
    </dgm:pt>
    <dgm:pt modelId="{19A5FBE1-11E8-4E2C-8A88-961430C36121}" type="pres">
      <dgm:prSet presAssocID="{AE230D3D-3059-471A-BD28-F6A9F7D138EF}" presName="vert1" presStyleCnt="0"/>
      <dgm:spPr/>
    </dgm:pt>
    <dgm:pt modelId="{CDA0934C-7AC0-42C3-9623-6FDFACF611E9}" type="pres">
      <dgm:prSet presAssocID="{26F79783-B480-45A2-A357-6DCF4F4D1242}" presName="thickLine" presStyleLbl="alignNode1" presStyleIdx="1" presStyleCnt="6"/>
      <dgm:spPr/>
    </dgm:pt>
    <dgm:pt modelId="{2B60928A-68B1-4365-A4FA-1D9427C652D3}" type="pres">
      <dgm:prSet presAssocID="{26F79783-B480-45A2-A357-6DCF4F4D1242}" presName="horz1" presStyleCnt="0"/>
      <dgm:spPr/>
    </dgm:pt>
    <dgm:pt modelId="{40D1A00A-1BBC-4DE3-90F4-ACC9C42EDC80}" type="pres">
      <dgm:prSet presAssocID="{26F79783-B480-45A2-A357-6DCF4F4D1242}" presName="tx1" presStyleLbl="revTx" presStyleIdx="1" presStyleCnt="6"/>
      <dgm:spPr/>
    </dgm:pt>
    <dgm:pt modelId="{B9273F22-523E-423A-B2F4-11EAD70BA1C0}" type="pres">
      <dgm:prSet presAssocID="{26F79783-B480-45A2-A357-6DCF4F4D1242}" presName="vert1" presStyleCnt="0"/>
      <dgm:spPr/>
    </dgm:pt>
    <dgm:pt modelId="{C7F421B8-FC75-4091-8D62-319B36BE565C}" type="pres">
      <dgm:prSet presAssocID="{04811B66-58B3-4E9A-987D-38BA6DF610A7}" presName="thickLine" presStyleLbl="alignNode1" presStyleIdx="2" presStyleCnt="6"/>
      <dgm:spPr/>
    </dgm:pt>
    <dgm:pt modelId="{AF654863-0C8B-44F7-8AE0-AE9B6C2B1604}" type="pres">
      <dgm:prSet presAssocID="{04811B66-58B3-4E9A-987D-38BA6DF610A7}" presName="horz1" presStyleCnt="0"/>
      <dgm:spPr/>
    </dgm:pt>
    <dgm:pt modelId="{B06B7801-B20F-40E7-B718-C4E347593F82}" type="pres">
      <dgm:prSet presAssocID="{04811B66-58B3-4E9A-987D-38BA6DF610A7}" presName="tx1" presStyleLbl="revTx" presStyleIdx="2" presStyleCnt="6"/>
      <dgm:spPr/>
    </dgm:pt>
    <dgm:pt modelId="{963A4C8A-0553-4CA3-922E-F981C464BAFB}" type="pres">
      <dgm:prSet presAssocID="{04811B66-58B3-4E9A-987D-38BA6DF610A7}" presName="vert1" presStyleCnt="0"/>
      <dgm:spPr/>
    </dgm:pt>
    <dgm:pt modelId="{AB87D0CE-7568-4CC1-92C1-B8904A500FB6}" type="pres">
      <dgm:prSet presAssocID="{603E24FF-106F-4D7B-931C-073250792461}" presName="thickLine" presStyleLbl="alignNode1" presStyleIdx="3" presStyleCnt="6"/>
      <dgm:spPr/>
    </dgm:pt>
    <dgm:pt modelId="{08525472-6714-4B36-98F2-63B566A359EA}" type="pres">
      <dgm:prSet presAssocID="{603E24FF-106F-4D7B-931C-073250792461}" presName="horz1" presStyleCnt="0"/>
      <dgm:spPr/>
    </dgm:pt>
    <dgm:pt modelId="{27FD58F3-3628-47AB-8ACD-94607132529E}" type="pres">
      <dgm:prSet presAssocID="{603E24FF-106F-4D7B-931C-073250792461}" presName="tx1" presStyleLbl="revTx" presStyleIdx="3" presStyleCnt="6"/>
      <dgm:spPr/>
    </dgm:pt>
    <dgm:pt modelId="{97C1801A-3444-49BF-A1C1-0F863A452507}" type="pres">
      <dgm:prSet presAssocID="{603E24FF-106F-4D7B-931C-073250792461}" presName="vert1" presStyleCnt="0"/>
      <dgm:spPr/>
    </dgm:pt>
    <dgm:pt modelId="{8DADA500-2ADB-43C5-8795-3E94C7D7EE6B}" type="pres">
      <dgm:prSet presAssocID="{99823177-2DDB-4A46-951F-22D398D18A04}" presName="thickLine" presStyleLbl="alignNode1" presStyleIdx="4" presStyleCnt="6"/>
      <dgm:spPr/>
    </dgm:pt>
    <dgm:pt modelId="{39F8CF8E-BE46-41AB-983A-00709788BC9B}" type="pres">
      <dgm:prSet presAssocID="{99823177-2DDB-4A46-951F-22D398D18A04}" presName="horz1" presStyleCnt="0"/>
      <dgm:spPr/>
    </dgm:pt>
    <dgm:pt modelId="{3922C548-6F05-4D07-9E6B-7970C81338BD}" type="pres">
      <dgm:prSet presAssocID="{99823177-2DDB-4A46-951F-22D398D18A04}" presName="tx1" presStyleLbl="revTx" presStyleIdx="4" presStyleCnt="6"/>
      <dgm:spPr/>
    </dgm:pt>
    <dgm:pt modelId="{8F3B94C4-4423-41E9-AFDA-A7EE6597F682}" type="pres">
      <dgm:prSet presAssocID="{99823177-2DDB-4A46-951F-22D398D18A04}" presName="vert1" presStyleCnt="0"/>
      <dgm:spPr/>
    </dgm:pt>
    <dgm:pt modelId="{279B5903-4D46-4C32-809F-9CF8B52B96E1}" type="pres">
      <dgm:prSet presAssocID="{A1A0319D-B9BF-4D08-A898-06D1B128B868}" presName="thickLine" presStyleLbl="alignNode1" presStyleIdx="5" presStyleCnt="6"/>
      <dgm:spPr/>
    </dgm:pt>
    <dgm:pt modelId="{5828EFE0-0FFA-499A-9A00-57F19521FCC5}" type="pres">
      <dgm:prSet presAssocID="{A1A0319D-B9BF-4D08-A898-06D1B128B868}" presName="horz1" presStyleCnt="0"/>
      <dgm:spPr/>
    </dgm:pt>
    <dgm:pt modelId="{029FE08E-AFED-4B5B-A646-BDA9879D5D7C}" type="pres">
      <dgm:prSet presAssocID="{A1A0319D-B9BF-4D08-A898-06D1B128B868}" presName="tx1" presStyleLbl="revTx" presStyleIdx="5" presStyleCnt="6"/>
      <dgm:spPr/>
    </dgm:pt>
    <dgm:pt modelId="{67882859-6BF8-46A4-84A9-7090D709A0B6}" type="pres">
      <dgm:prSet presAssocID="{A1A0319D-B9BF-4D08-A898-06D1B128B868}" presName="vert1" presStyleCnt="0"/>
      <dgm:spPr/>
    </dgm:pt>
  </dgm:ptLst>
  <dgm:cxnLst>
    <dgm:cxn modelId="{94FB780D-2A52-4E8E-A59B-DC72E65D317F}" type="presOf" srcId="{603E24FF-106F-4D7B-931C-073250792461}" destId="{27FD58F3-3628-47AB-8ACD-94607132529E}" srcOrd="0" destOrd="0" presId="urn:microsoft.com/office/officeart/2008/layout/LinedList"/>
    <dgm:cxn modelId="{CA9AEE0D-99FC-4F26-A47E-F5317974CD60}" type="presOf" srcId="{99823177-2DDB-4A46-951F-22D398D18A04}" destId="{3922C548-6F05-4D07-9E6B-7970C81338BD}" srcOrd="0" destOrd="0" presId="urn:microsoft.com/office/officeart/2008/layout/LinedList"/>
    <dgm:cxn modelId="{C0315022-DEB7-4A69-8D90-01E4969918E9}" srcId="{2F800924-0A88-406B-9BD0-011A18EAA0D6}" destId="{99823177-2DDB-4A46-951F-22D398D18A04}" srcOrd="4" destOrd="0" parTransId="{49B7EEE4-9681-4A15-BEAF-1391354311A1}" sibTransId="{1113275B-DC7E-43FD-BE7C-0E8BD0C4851A}"/>
    <dgm:cxn modelId="{F62E4228-E621-4A13-9E8D-669D6945A5A6}" srcId="{2F800924-0A88-406B-9BD0-011A18EAA0D6}" destId="{26F79783-B480-45A2-A357-6DCF4F4D1242}" srcOrd="1" destOrd="0" parTransId="{6FF70309-CB67-41DF-9A81-98AEC0E53515}" sibTransId="{A4C35A3C-65B7-42ED-9642-095D532B5A93}"/>
    <dgm:cxn modelId="{5131FD2E-AE2B-4E46-BEE3-0E32AAF4E14C}" type="presOf" srcId="{26F79783-B480-45A2-A357-6DCF4F4D1242}" destId="{40D1A00A-1BBC-4DE3-90F4-ACC9C42EDC80}" srcOrd="0" destOrd="0" presId="urn:microsoft.com/office/officeart/2008/layout/LinedList"/>
    <dgm:cxn modelId="{0B555F7F-04AE-40C6-9937-CCEF5410A20B}" srcId="{2F800924-0A88-406B-9BD0-011A18EAA0D6}" destId="{04811B66-58B3-4E9A-987D-38BA6DF610A7}" srcOrd="2" destOrd="0" parTransId="{C71373C1-28D2-4D1A-92A6-92E6057FDF62}" sibTransId="{B9EC8A73-3C9A-4405-AEC6-BA4C2D96F60C}"/>
    <dgm:cxn modelId="{DD2BDFBB-EDC2-4CCB-A149-1BD120922B1B}" srcId="{2F800924-0A88-406B-9BD0-011A18EAA0D6}" destId="{AE230D3D-3059-471A-BD28-F6A9F7D138EF}" srcOrd="0" destOrd="0" parTransId="{E9FEFC88-285E-4AE4-BDCA-810A8D61D788}" sibTransId="{62B64F9D-6571-402D-9289-8F0BD87F46BD}"/>
    <dgm:cxn modelId="{A5A65FD1-1D93-4C06-B12B-8E563C0A86AA}" srcId="{2F800924-0A88-406B-9BD0-011A18EAA0D6}" destId="{603E24FF-106F-4D7B-931C-073250792461}" srcOrd="3" destOrd="0" parTransId="{AFD61F86-9CCD-433A-B1D7-956B17FF0F79}" sibTransId="{35B1BEC9-4EF7-4C92-9EE2-0900D0501E40}"/>
    <dgm:cxn modelId="{C631D6D2-654C-4A2B-A372-5B51399546B3}" type="presOf" srcId="{AE230D3D-3059-471A-BD28-F6A9F7D138EF}" destId="{F94F560B-0A1E-4DA6-8A96-3C39E5673544}" srcOrd="0" destOrd="0" presId="urn:microsoft.com/office/officeart/2008/layout/LinedList"/>
    <dgm:cxn modelId="{2DBEF5D4-2729-40D1-AC33-6478BB081BED}" type="presOf" srcId="{04811B66-58B3-4E9A-987D-38BA6DF610A7}" destId="{B06B7801-B20F-40E7-B718-C4E347593F82}" srcOrd="0" destOrd="0" presId="urn:microsoft.com/office/officeart/2008/layout/LinedList"/>
    <dgm:cxn modelId="{B80611D6-B7BE-4A1C-810B-0E6F8097A417}" type="presOf" srcId="{2F800924-0A88-406B-9BD0-011A18EAA0D6}" destId="{128A8F86-0025-4C7B-A0E6-57940D18CED4}" srcOrd="0" destOrd="0" presId="urn:microsoft.com/office/officeart/2008/layout/LinedList"/>
    <dgm:cxn modelId="{774696F5-7D77-4AF0-8507-24B6CCEBE8B2}" type="presOf" srcId="{A1A0319D-B9BF-4D08-A898-06D1B128B868}" destId="{029FE08E-AFED-4B5B-A646-BDA9879D5D7C}" srcOrd="0" destOrd="0" presId="urn:microsoft.com/office/officeart/2008/layout/LinedList"/>
    <dgm:cxn modelId="{E3BB7CF9-AE76-4309-9FC5-0A625FBF4342}" srcId="{2F800924-0A88-406B-9BD0-011A18EAA0D6}" destId="{A1A0319D-B9BF-4D08-A898-06D1B128B868}" srcOrd="5" destOrd="0" parTransId="{A46B98DE-3680-4F0A-80A9-C73E7BF40CB4}" sibTransId="{8C47E239-15BC-488A-99E9-793E8DF1AB85}"/>
    <dgm:cxn modelId="{27D51D3E-6B04-4B8E-96DD-C4D8C6055EAC}" type="presParOf" srcId="{128A8F86-0025-4C7B-A0E6-57940D18CED4}" destId="{F28B200C-1AFA-49CF-92CE-E576EFC1203B}" srcOrd="0" destOrd="0" presId="urn:microsoft.com/office/officeart/2008/layout/LinedList"/>
    <dgm:cxn modelId="{966EF008-4778-4750-8E1E-0FF902B0A709}" type="presParOf" srcId="{128A8F86-0025-4C7B-A0E6-57940D18CED4}" destId="{BBB0EC55-AF98-4565-90B0-CEB3DCF97E7B}" srcOrd="1" destOrd="0" presId="urn:microsoft.com/office/officeart/2008/layout/LinedList"/>
    <dgm:cxn modelId="{7612C169-BCFC-4F1D-A497-94D93A2BF260}" type="presParOf" srcId="{BBB0EC55-AF98-4565-90B0-CEB3DCF97E7B}" destId="{F94F560B-0A1E-4DA6-8A96-3C39E5673544}" srcOrd="0" destOrd="0" presId="urn:microsoft.com/office/officeart/2008/layout/LinedList"/>
    <dgm:cxn modelId="{1720CB99-49CE-4DC3-B2C4-55A035704633}" type="presParOf" srcId="{BBB0EC55-AF98-4565-90B0-CEB3DCF97E7B}" destId="{19A5FBE1-11E8-4E2C-8A88-961430C36121}" srcOrd="1" destOrd="0" presId="urn:microsoft.com/office/officeart/2008/layout/LinedList"/>
    <dgm:cxn modelId="{9F21251D-83E4-4911-83A3-609238B979A0}" type="presParOf" srcId="{128A8F86-0025-4C7B-A0E6-57940D18CED4}" destId="{CDA0934C-7AC0-42C3-9623-6FDFACF611E9}" srcOrd="2" destOrd="0" presId="urn:microsoft.com/office/officeart/2008/layout/LinedList"/>
    <dgm:cxn modelId="{0C14F0D7-CDB6-4680-9CE5-8D2D9B5E4FFA}" type="presParOf" srcId="{128A8F86-0025-4C7B-A0E6-57940D18CED4}" destId="{2B60928A-68B1-4365-A4FA-1D9427C652D3}" srcOrd="3" destOrd="0" presId="urn:microsoft.com/office/officeart/2008/layout/LinedList"/>
    <dgm:cxn modelId="{F7D9C088-199E-4CD4-B30F-9826AE839951}" type="presParOf" srcId="{2B60928A-68B1-4365-A4FA-1D9427C652D3}" destId="{40D1A00A-1BBC-4DE3-90F4-ACC9C42EDC80}" srcOrd="0" destOrd="0" presId="urn:microsoft.com/office/officeart/2008/layout/LinedList"/>
    <dgm:cxn modelId="{E84FECE5-27E0-44E5-9245-0333A698276A}" type="presParOf" srcId="{2B60928A-68B1-4365-A4FA-1D9427C652D3}" destId="{B9273F22-523E-423A-B2F4-11EAD70BA1C0}" srcOrd="1" destOrd="0" presId="urn:microsoft.com/office/officeart/2008/layout/LinedList"/>
    <dgm:cxn modelId="{5A8F3DC0-9953-45D2-8B9C-9B5971E0D6BA}" type="presParOf" srcId="{128A8F86-0025-4C7B-A0E6-57940D18CED4}" destId="{C7F421B8-FC75-4091-8D62-319B36BE565C}" srcOrd="4" destOrd="0" presId="urn:microsoft.com/office/officeart/2008/layout/LinedList"/>
    <dgm:cxn modelId="{40CA504D-0585-461E-96F3-5FEC419CECAE}" type="presParOf" srcId="{128A8F86-0025-4C7B-A0E6-57940D18CED4}" destId="{AF654863-0C8B-44F7-8AE0-AE9B6C2B1604}" srcOrd="5" destOrd="0" presId="urn:microsoft.com/office/officeart/2008/layout/LinedList"/>
    <dgm:cxn modelId="{E7E4A911-B821-47E8-B7E6-8075EB594BFF}" type="presParOf" srcId="{AF654863-0C8B-44F7-8AE0-AE9B6C2B1604}" destId="{B06B7801-B20F-40E7-B718-C4E347593F82}" srcOrd="0" destOrd="0" presId="urn:microsoft.com/office/officeart/2008/layout/LinedList"/>
    <dgm:cxn modelId="{E43E8917-8430-4B63-A7ED-0B50E94ADE03}" type="presParOf" srcId="{AF654863-0C8B-44F7-8AE0-AE9B6C2B1604}" destId="{963A4C8A-0553-4CA3-922E-F981C464BAFB}" srcOrd="1" destOrd="0" presId="urn:microsoft.com/office/officeart/2008/layout/LinedList"/>
    <dgm:cxn modelId="{6FAD170E-C546-4556-AC36-40599FA32FE1}" type="presParOf" srcId="{128A8F86-0025-4C7B-A0E6-57940D18CED4}" destId="{AB87D0CE-7568-4CC1-92C1-B8904A500FB6}" srcOrd="6" destOrd="0" presId="urn:microsoft.com/office/officeart/2008/layout/LinedList"/>
    <dgm:cxn modelId="{A0C09DF7-48BE-433E-90D2-69AF46127000}" type="presParOf" srcId="{128A8F86-0025-4C7B-A0E6-57940D18CED4}" destId="{08525472-6714-4B36-98F2-63B566A359EA}" srcOrd="7" destOrd="0" presId="urn:microsoft.com/office/officeart/2008/layout/LinedList"/>
    <dgm:cxn modelId="{0D833699-9F72-4ACD-B5E6-28BF8F00F3DF}" type="presParOf" srcId="{08525472-6714-4B36-98F2-63B566A359EA}" destId="{27FD58F3-3628-47AB-8ACD-94607132529E}" srcOrd="0" destOrd="0" presId="urn:microsoft.com/office/officeart/2008/layout/LinedList"/>
    <dgm:cxn modelId="{098916E9-970C-49F2-9FA3-824E8951ABE4}" type="presParOf" srcId="{08525472-6714-4B36-98F2-63B566A359EA}" destId="{97C1801A-3444-49BF-A1C1-0F863A452507}" srcOrd="1" destOrd="0" presId="urn:microsoft.com/office/officeart/2008/layout/LinedList"/>
    <dgm:cxn modelId="{EDD7A9E3-3493-4D52-B416-FF75D5FE29E3}" type="presParOf" srcId="{128A8F86-0025-4C7B-A0E6-57940D18CED4}" destId="{8DADA500-2ADB-43C5-8795-3E94C7D7EE6B}" srcOrd="8" destOrd="0" presId="urn:microsoft.com/office/officeart/2008/layout/LinedList"/>
    <dgm:cxn modelId="{C1B43CE0-5D0E-46EA-8F27-712C382EE3A2}" type="presParOf" srcId="{128A8F86-0025-4C7B-A0E6-57940D18CED4}" destId="{39F8CF8E-BE46-41AB-983A-00709788BC9B}" srcOrd="9" destOrd="0" presId="urn:microsoft.com/office/officeart/2008/layout/LinedList"/>
    <dgm:cxn modelId="{D041FD4C-B00C-42B3-866E-0712CD97D6CD}" type="presParOf" srcId="{39F8CF8E-BE46-41AB-983A-00709788BC9B}" destId="{3922C548-6F05-4D07-9E6B-7970C81338BD}" srcOrd="0" destOrd="0" presId="urn:microsoft.com/office/officeart/2008/layout/LinedList"/>
    <dgm:cxn modelId="{C9C0C0CD-1BD7-4BE5-97AC-B7770910D52A}" type="presParOf" srcId="{39F8CF8E-BE46-41AB-983A-00709788BC9B}" destId="{8F3B94C4-4423-41E9-AFDA-A7EE6597F682}" srcOrd="1" destOrd="0" presId="urn:microsoft.com/office/officeart/2008/layout/LinedList"/>
    <dgm:cxn modelId="{0EEEF568-EB79-432E-AB7A-BB2E67379D48}" type="presParOf" srcId="{128A8F86-0025-4C7B-A0E6-57940D18CED4}" destId="{279B5903-4D46-4C32-809F-9CF8B52B96E1}" srcOrd="10" destOrd="0" presId="urn:microsoft.com/office/officeart/2008/layout/LinedList"/>
    <dgm:cxn modelId="{2390B37D-6E97-4FC2-AF4A-3DB3AA3B84C8}" type="presParOf" srcId="{128A8F86-0025-4C7B-A0E6-57940D18CED4}" destId="{5828EFE0-0FFA-499A-9A00-57F19521FCC5}" srcOrd="11" destOrd="0" presId="urn:microsoft.com/office/officeart/2008/layout/LinedList"/>
    <dgm:cxn modelId="{BD543F5A-B83F-41C0-8804-E8B55AAC5331}" type="presParOf" srcId="{5828EFE0-0FFA-499A-9A00-57F19521FCC5}" destId="{029FE08E-AFED-4B5B-A646-BDA9879D5D7C}" srcOrd="0" destOrd="0" presId="urn:microsoft.com/office/officeart/2008/layout/LinedList"/>
    <dgm:cxn modelId="{370850BE-942B-4928-9CE2-D46EFC58A760}" type="presParOf" srcId="{5828EFE0-0FFA-499A-9A00-57F19521FCC5}" destId="{67882859-6BF8-46A4-84A9-7090D709A0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5880E-D61C-4175-8017-06D1415D7F0A}">
      <dsp:nvSpPr>
        <dsp:cNvPr id="0" name=""/>
        <dsp:cNvSpPr/>
      </dsp:nvSpPr>
      <dsp:spPr>
        <a:xfrm>
          <a:off x="506014" y="374638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C756F2-7743-4F55-8C65-4E53B484E342}">
      <dsp:nvSpPr>
        <dsp:cNvPr id="0" name=""/>
        <dsp:cNvSpPr/>
      </dsp:nvSpPr>
      <dsp:spPr>
        <a:xfrm>
          <a:off x="820451" y="689075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15F3B-C76D-4439-AFBA-706C80C43FE9}">
      <dsp:nvSpPr>
        <dsp:cNvPr id="0" name=""/>
        <dsp:cNvSpPr/>
      </dsp:nvSpPr>
      <dsp:spPr>
        <a:xfrm>
          <a:off x="34357" y="2309638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Safeguard public health</a:t>
          </a:r>
        </a:p>
      </dsp:txBody>
      <dsp:txXfrm>
        <a:off x="34357" y="2309638"/>
        <a:ext cx="2418750" cy="720000"/>
      </dsp:txXfrm>
    </dsp:sp>
    <dsp:sp modelId="{2A0DCC2C-958D-4B76-9114-9D758EF07DA1}">
      <dsp:nvSpPr>
        <dsp:cNvPr id="0" name=""/>
        <dsp:cNvSpPr/>
      </dsp:nvSpPr>
      <dsp:spPr>
        <a:xfrm>
          <a:off x="3348045" y="374638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FE617-3CF4-4DD0-A84A-5037872E4B79}">
      <dsp:nvSpPr>
        <dsp:cNvPr id="0" name=""/>
        <dsp:cNvSpPr/>
      </dsp:nvSpPr>
      <dsp:spPr>
        <a:xfrm>
          <a:off x="3662482" y="689075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E791D-466C-43E2-8F0F-B9107467861E}">
      <dsp:nvSpPr>
        <dsp:cNvPr id="0" name=""/>
        <dsp:cNvSpPr/>
      </dsp:nvSpPr>
      <dsp:spPr>
        <a:xfrm>
          <a:off x="2876389" y="2309638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Facilitate and enhance trade by increasing the confidence of consumers in imported products</a:t>
          </a:r>
        </a:p>
      </dsp:txBody>
      <dsp:txXfrm>
        <a:off x="2876389" y="2309638"/>
        <a:ext cx="2418750" cy="720000"/>
      </dsp:txXfrm>
    </dsp:sp>
    <dsp:sp modelId="{3D0866E8-A49B-4F85-AC3B-7E7EFC0D2CF7}">
      <dsp:nvSpPr>
        <dsp:cNvPr id="0" name=""/>
        <dsp:cNvSpPr/>
      </dsp:nvSpPr>
      <dsp:spPr>
        <a:xfrm>
          <a:off x="6190076" y="374638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99C51-87BF-4172-9ABE-CAC3E32872EC}">
      <dsp:nvSpPr>
        <dsp:cNvPr id="0" name=""/>
        <dsp:cNvSpPr/>
      </dsp:nvSpPr>
      <dsp:spPr>
        <a:xfrm>
          <a:off x="6504514" y="689075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6AD6B5-1ABE-4647-BE36-06F9B0021BAE}">
      <dsp:nvSpPr>
        <dsp:cNvPr id="0" name=""/>
        <dsp:cNvSpPr/>
      </dsp:nvSpPr>
      <dsp:spPr>
        <a:xfrm>
          <a:off x="5718420" y="2309638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However may result in restrictions to trade when they are used for economic protection</a:t>
          </a:r>
        </a:p>
      </dsp:txBody>
      <dsp:txXfrm>
        <a:off x="5718420" y="2309638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86EC7-4A25-4BF0-8F30-4353CEBD17E4}">
      <dsp:nvSpPr>
        <dsp:cNvPr id="0" name=""/>
        <dsp:cNvSpPr/>
      </dsp:nvSpPr>
      <dsp:spPr>
        <a:xfrm>
          <a:off x="0" y="100439"/>
          <a:ext cx="4872038" cy="1034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i="0" kern="1200"/>
            <a:t>The Right to take SPS Measures: Art. 2</a:t>
          </a:r>
          <a:endParaRPr lang="en-US" sz="2600" kern="1200"/>
        </a:p>
      </dsp:txBody>
      <dsp:txXfrm>
        <a:off x="50489" y="150928"/>
        <a:ext cx="4771060" cy="933302"/>
      </dsp:txXfrm>
    </dsp:sp>
    <dsp:sp modelId="{6C6A6361-DF3A-4036-9928-4F8767BAF237}">
      <dsp:nvSpPr>
        <dsp:cNvPr id="0" name=""/>
        <dsp:cNvSpPr/>
      </dsp:nvSpPr>
      <dsp:spPr>
        <a:xfrm>
          <a:off x="0" y="1134720"/>
          <a:ext cx="4872038" cy="3336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7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i="0" kern="1200"/>
            <a:t>Members have the right to set their own SPS measures that are necessary for the protection of human, animal or plant life or health 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i="0" kern="1200"/>
            <a:t>However the said measures may only be applied:</a:t>
          </a:r>
          <a:endParaRPr lang="en-US" sz="2000" kern="120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i="0" kern="1200"/>
            <a:t>to the extent to which they are necessary</a:t>
          </a:r>
          <a:endParaRPr lang="en-US" sz="2000" kern="120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i="0" kern="1200"/>
            <a:t>If they are based on scientific principles</a:t>
          </a:r>
          <a:endParaRPr lang="en-US" sz="2000" kern="1200"/>
        </a:p>
      </dsp:txBody>
      <dsp:txXfrm>
        <a:off x="0" y="1134720"/>
        <a:ext cx="4872038" cy="3336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A0548-C9B7-429D-8759-A730125B2209}">
      <dsp:nvSpPr>
        <dsp:cNvPr id="0" name=""/>
        <dsp:cNvSpPr/>
      </dsp:nvSpPr>
      <dsp:spPr>
        <a:xfrm>
          <a:off x="0" y="495"/>
          <a:ext cx="7053264" cy="115869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C2571A-D57C-4693-9F20-81243E467F95}">
      <dsp:nvSpPr>
        <dsp:cNvPr id="0" name=""/>
        <dsp:cNvSpPr/>
      </dsp:nvSpPr>
      <dsp:spPr>
        <a:xfrm>
          <a:off x="350506" y="261202"/>
          <a:ext cx="637284" cy="6372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110983-637F-4FDF-AC8C-F64C497A21E1}">
      <dsp:nvSpPr>
        <dsp:cNvPr id="0" name=""/>
        <dsp:cNvSpPr/>
      </dsp:nvSpPr>
      <dsp:spPr>
        <a:xfrm>
          <a:off x="1338296" y="495"/>
          <a:ext cx="5714967" cy="1158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29" tIns="122629" rIns="122629" bIns="12262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International Plant Protection Convention (IPPC); Plant Health</a:t>
          </a:r>
        </a:p>
      </dsp:txBody>
      <dsp:txXfrm>
        <a:off x="1338296" y="495"/>
        <a:ext cx="5714967" cy="1158698"/>
      </dsp:txXfrm>
    </dsp:sp>
    <dsp:sp modelId="{73916138-E740-4442-A4D1-75AF10B3C947}">
      <dsp:nvSpPr>
        <dsp:cNvPr id="0" name=""/>
        <dsp:cNvSpPr/>
      </dsp:nvSpPr>
      <dsp:spPr>
        <a:xfrm>
          <a:off x="0" y="1448867"/>
          <a:ext cx="7053264" cy="115869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F277FD-E078-443A-B154-BE764828F71D}">
      <dsp:nvSpPr>
        <dsp:cNvPr id="0" name=""/>
        <dsp:cNvSpPr/>
      </dsp:nvSpPr>
      <dsp:spPr>
        <a:xfrm>
          <a:off x="350506" y="1709574"/>
          <a:ext cx="637284" cy="6372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31AD3-22EA-45ED-9304-203E2B1B8903}">
      <dsp:nvSpPr>
        <dsp:cNvPr id="0" name=""/>
        <dsp:cNvSpPr/>
      </dsp:nvSpPr>
      <dsp:spPr>
        <a:xfrm>
          <a:off x="1338296" y="1448867"/>
          <a:ext cx="5714967" cy="1158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29" tIns="122629" rIns="122629" bIns="12262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World Organisation for Animal Health (OIE); Animal Health</a:t>
          </a:r>
        </a:p>
      </dsp:txBody>
      <dsp:txXfrm>
        <a:off x="1338296" y="1448867"/>
        <a:ext cx="5714967" cy="1158698"/>
      </dsp:txXfrm>
    </dsp:sp>
    <dsp:sp modelId="{FC294E27-549B-4108-AD3D-F50D0D284B34}">
      <dsp:nvSpPr>
        <dsp:cNvPr id="0" name=""/>
        <dsp:cNvSpPr/>
      </dsp:nvSpPr>
      <dsp:spPr>
        <a:xfrm>
          <a:off x="0" y="2897240"/>
          <a:ext cx="7053264" cy="115869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666BE8-99C0-4B0C-B094-C0824DE0387B}">
      <dsp:nvSpPr>
        <dsp:cNvPr id="0" name=""/>
        <dsp:cNvSpPr/>
      </dsp:nvSpPr>
      <dsp:spPr>
        <a:xfrm>
          <a:off x="350506" y="3157947"/>
          <a:ext cx="637284" cy="6372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48A86-639A-4073-BAC9-48A9A24DC5A6}">
      <dsp:nvSpPr>
        <dsp:cNvPr id="0" name=""/>
        <dsp:cNvSpPr/>
      </dsp:nvSpPr>
      <dsp:spPr>
        <a:xfrm>
          <a:off x="1338296" y="2897240"/>
          <a:ext cx="5714967" cy="1158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29" tIns="122629" rIns="122629" bIns="12262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Codex Alimentarius Commission (Codex); Food Safety</a:t>
          </a:r>
        </a:p>
      </dsp:txBody>
      <dsp:txXfrm>
        <a:off x="1338296" y="2897240"/>
        <a:ext cx="5714967" cy="11586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7D5E7-BDB0-4087-B38C-3B8137691BE2}">
      <dsp:nvSpPr>
        <dsp:cNvPr id="0" name=""/>
        <dsp:cNvSpPr/>
      </dsp:nvSpPr>
      <dsp:spPr>
        <a:xfrm>
          <a:off x="0" y="0"/>
          <a:ext cx="4211240" cy="47736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/>
            <a:t>Special And Differential Treatment Of Developing Countries Art 10</a:t>
          </a:r>
          <a:endParaRPr lang="en-US" sz="3000" kern="1200"/>
        </a:p>
      </dsp:txBody>
      <dsp:txXfrm>
        <a:off x="0" y="0"/>
        <a:ext cx="4211240" cy="2577751"/>
      </dsp:txXfrm>
    </dsp:sp>
    <dsp:sp modelId="{0A7EC5D2-060D-48C8-BC14-59000913FBC3}">
      <dsp:nvSpPr>
        <dsp:cNvPr id="0" name=""/>
        <dsp:cNvSpPr/>
      </dsp:nvSpPr>
      <dsp:spPr>
        <a:xfrm>
          <a:off x="0" y="2482278"/>
          <a:ext cx="2105619" cy="219586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Developed countries are under an obligation to take in to account the special needs of developing countries when developing SPS measures</a:t>
          </a:r>
          <a:endParaRPr lang="en-US" sz="1500" kern="1200"/>
        </a:p>
      </dsp:txBody>
      <dsp:txXfrm>
        <a:off x="0" y="2482278"/>
        <a:ext cx="2105619" cy="2195861"/>
      </dsp:txXfrm>
    </dsp:sp>
    <dsp:sp modelId="{D52CADD4-676E-4478-AB3A-498EFF42EEA8}">
      <dsp:nvSpPr>
        <dsp:cNvPr id="0" name=""/>
        <dsp:cNvSpPr/>
      </dsp:nvSpPr>
      <dsp:spPr>
        <a:xfrm>
          <a:off x="2105620" y="2482278"/>
          <a:ext cx="2105619" cy="2195861"/>
        </a:xfrm>
        <a:prstGeom prst="rect">
          <a:avLst/>
        </a:prstGeom>
        <a:solidFill>
          <a:schemeClr val="accent5">
            <a:tint val="40000"/>
            <a:alpha val="90000"/>
            <a:hueOff val="7340025"/>
            <a:satOff val="542"/>
            <a:lumOff val="21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Longer time frames of compliance should be allowed for products from developing countries where changes are made</a:t>
          </a:r>
          <a:endParaRPr lang="en-US" sz="1500" kern="1200"/>
        </a:p>
      </dsp:txBody>
      <dsp:txXfrm>
        <a:off x="2105620" y="2482278"/>
        <a:ext cx="2105619" cy="21958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E6538-A6A2-4876-B6EB-0B9885B1FA15}">
      <dsp:nvSpPr>
        <dsp:cNvPr id="0" name=""/>
        <dsp:cNvSpPr/>
      </dsp:nvSpPr>
      <dsp:spPr>
        <a:xfrm>
          <a:off x="793873" y="434541"/>
          <a:ext cx="853453" cy="8534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3FA1-CA5D-4BA6-A800-E32D3D7E36F0}">
      <dsp:nvSpPr>
        <dsp:cNvPr id="0" name=""/>
        <dsp:cNvSpPr/>
      </dsp:nvSpPr>
      <dsp:spPr>
        <a:xfrm>
          <a:off x="1381" y="1397008"/>
          <a:ext cx="2438437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Also refer to conformity assessment procedures</a:t>
          </a:r>
        </a:p>
      </dsp:txBody>
      <dsp:txXfrm>
        <a:off x="1381" y="1397008"/>
        <a:ext cx="2438437" cy="877078"/>
      </dsp:txXfrm>
    </dsp:sp>
    <dsp:sp modelId="{80A243E5-EB2C-4BE7-B5B6-EFFCFD4FC486}">
      <dsp:nvSpPr>
        <dsp:cNvPr id="0" name=""/>
        <dsp:cNvSpPr/>
      </dsp:nvSpPr>
      <dsp:spPr>
        <a:xfrm>
          <a:off x="1381" y="2324790"/>
          <a:ext cx="2438437" cy="644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CF1EA-A697-406B-9797-EA90DA292823}">
      <dsp:nvSpPr>
        <dsp:cNvPr id="0" name=""/>
        <dsp:cNvSpPr/>
      </dsp:nvSpPr>
      <dsp:spPr>
        <a:xfrm>
          <a:off x="3659037" y="434541"/>
          <a:ext cx="853453" cy="8534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CC004-9BA6-4F27-8B4B-9B2F2B665C9F}">
      <dsp:nvSpPr>
        <dsp:cNvPr id="0" name=""/>
        <dsp:cNvSpPr/>
      </dsp:nvSpPr>
      <dsp:spPr>
        <a:xfrm>
          <a:off x="2866545" y="1397008"/>
          <a:ext cx="2438437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These are the specific procedures that are used to check whether a product follows the requirements. </a:t>
          </a:r>
        </a:p>
      </dsp:txBody>
      <dsp:txXfrm>
        <a:off x="2866545" y="1397008"/>
        <a:ext cx="2438437" cy="877078"/>
      </dsp:txXfrm>
    </dsp:sp>
    <dsp:sp modelId="{23CD5CDC-0325-4136-BB92-2BDF854A873A}">
      <dsp:nvSpPr>
        <dsp:cNvPr id="0" name=""/>
        <dsp:cNvSpPr/>
      </dsp:nvSpPr>
      <dsp:spPr>
        <a:xfrm>
          <a:off x="2866545" y="2324790"/>
          <a:ext cx="2438437" cy="644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0BB5BC-F499-44E6-BABA-714828DF639E}">
      <dsp:nvSpPr>
        <dsp:cNvPr id="0" name=""/>
        <dsp:cNvSpPr/>
      </dsp:nvSpPr>
      <dsp:spPr>
        <a:xfrm>
          <a:off x="6524201" y="434541"/>
          <a:ext cx="853453" cy="8534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19F382-083F-4EE3-AAD0-2CB801DF5286}">
      <dsp:nvSpPr>
        <dsp:cNvPr id="0" name=""/>
        <dsp:cNvSpPr/>
      </dsp:nvSpPr>
      <dsp:spPr>
        <a:xfrm>
          <a:off x="5731709" y="1397008"/>
          <a:ext cx="2438437" cy="877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Include:</a:t>
          </a:r>
        </a:p>
      </dsp:txBody>
      <dsp:txXfrm>
        <a:off x="5731709" y="1397008"/>
        <a:ext cx="2438437" cy="877078"/>
      </dsp:txXfrm>
    </dsp:sp>
    <dsp:sp modelId="{3E266F9F-A83B-472C-8908-BFA4B2CE68BB}">
      <dsp:nvSpPr>
        <dsp:cNvPr id="0" name=""/>
        <dsp:cNvSpPr/>
      </dsp:nvSpPr>
      <dsp:spPr>
        <a:xfrm>
          <a:off x="5719907" y="1741495"/>
          <a:ext cx="2438437" cy="644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Product testing 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Inspection 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- Certification activities</a:t>
          </a:r>
        </a:p>
      </dsp:txBody>
      <dsp:txXfrm>
        <a:off x="5719907" y="1741495"/>
        <a:ext cx="2438437" cy="6449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49198-A891-4CEB-9B4B-C250021EEE22}">
      <dsp:nvSpPr>
        <dsp:cNvPr id="0" name=""/>
        <dsp:cNvSpPr/>
      </dsp:nvSpPr>
      <dsp:spPr>
        <a:xfrm>
          <a:off x="997" y="405711"/>
          <a:ext cx="3501228" cy="222328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72D8F-5A87-4CB7-AD12-73AED6797C5B}">
      <dsp:nvSpPr>
        <dsp:cNvPr id="0" name=""/>
        <dsp:cNvSpPr/>
      </dsp:nvSpPr>
      <dsp:spPr>
        <a:xfrm>
          <a:off x="390022" y="775285"/>
          <a:ext cx="3501228" cy="222328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TBT Agreement aims to ensure that TBT measures do not result in discrimination or arbitrary restrictions on international trade. </a:t>
          </a:r>
        </a:p>
      </dsp:txBody>
      <dsp:txXfrm>
        <a:off x="455140" y="840403"/>
        <a:ext cx="3370992" cy="2093044"/>
      </dsp:txXfrm>
    </dsp:sp>
    <dsp:sp modelId="{44704D09-FA8B-429C-A610-FFE78A7BF3CF}">
      <dsp:nvSpPr>
        <dsp:cNvPr id="0" name=""/>
        <dsp:cNvSpPr/>
      </dsp:nvSpPr>
      <dsp:spPr>
        <a:xfrm>
          <a:off x="4280276" y="405711"/>
          <a:ext cx="3501228" cy="222328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AD48B-A3E2-49F7-BFE1-8FB2988A573C}">
      <dsp:nvSpPr>
        <dsp:cNvPr id="0" name=""/>
        <dsp:cNvSpPr/>
      </dsp:nvSpPr>
      <dsp:spPr>
        <a:xfrm>
          <a:off x="4669302" y="775285"/>
          <a:ext cx="3501228" cy="222328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They must be prepared, adopted and applied according to some basic principles, in order to minimise the negative impact on trade. (Art 2.2)</a:t>
          </a:r>
        </a:p>
      </dsp:txBody>
      <dsp:txXfrm>
        <a:off x="4734420" y="840403"/>
        <a:ext cx="3370992" cy="20930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B200C-1AFA-49CF-92CE-E576EFC1203B}">
      <dsp:nvSpPr>
        <dsp:cNvPr id="0" name=""/>
        <dsp:cNvSpPr/>
      </dsp:nvSpPr>
      <dsp:spPr>
        <a:xfrm>
          <a:off x="0" y="1662"/>
          <a:ext cx="817152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F560B-0A1E-4DA6-8A96-3C39E5673544}">
      <dsp:nvSpPr>
        <dsp:cNvPr id="0" name=""/>
        <dsp:cNvSpPr/>
      </dsp:nvSpPr>
      <dsp:spPr>
        <a:xfrm>
          <a:off x="0" y="1662"/>
          <a:ext cx="8171528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MFN rule and National treatment</a:t>
          </a:r>
          <a:endParaRPr lang="en-US" sz="2600" kern="1200"/>
        </a:p>
      </dsp:txBody>
      <dsp:txXfrm>
        <a:off x="0" y="1662"/>
        <a:ext cx="8171528" cy="566825"/>
      </dsp:txXfrm>
    </dsp:sp>
    <dsp:sp modelId="{CDA0934C-7AC0-42C3-9623-6FDFACF611E9}">
      <dsp:nvSpPr>
        <dsp:cNvPr id="0" name=""/>
        <dsp:cNvSpPr/>
      </dsp:nvSpPr>
      <dsp:spPr>
        <a:xfrm>
          <a:off x="0" y="568487"/>
          <a:ext cx="8171528" cy="0"/>
        </a:xfrm>
        <a:prstGeom prst="line">
          <a:avLst/>
        </a:prstGeom>
        <a:solidFill>
          <a:schemeClr val="accent2">
            <a:hueOff val="270963"/>
            <a:satOff val="-1326"/>
            <a:lumOff val="745"/>
            <a:alphaOff val="0"/>
          </a:schemeClr>
        </a:solidFill>
        <a:ln w="19050" cap="rnd" cmpd="sng" algn="ctr">
          <a:solidFill>
            <a:schemeClr val="accent2">
              <a:hueOff val="270963"/>
              <a:satOff val="-1326"/>
              <a:lumOff val="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1A00A-1BBC-4DE3-90F4-ACC9C42EDC80}">
      <dsp:nvSpPr>
        <dsp:cNvPr id="0" name=""/>
        <dsp:cNvSpPr/>
      </dsp:nvSpPr>
      <dsp:spPr>
        <a:xfrm>
          <a:off x="0" y="568487"/>
          <a:ext cx="8171528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Harmonisation (International Standards)</a:t>
          </a:r>
          <a:endParaRPr lang="en-US" sz="2600" kern="1200"/>
        </a:p>
      </dsp:txBody>
      <dsp:txXfrm>
        <a:off x="0" y="568487"/>
        <a:ext cx="8171528" cy="566825"/>
      </dsp:txXfrm>
    </dsp:sp>
    <dsp:sp modelId="{C7F421B8-FC75-4091-8D62-319B36BE565C}">
      <dsp:nvSpPr>
        <dsp:cNvPr id="0" name=""/>
        <dsp:cNvSpPr/>
      </dsp:nvSpPr>
      <dsp:spPr>
        <a:xfrm>
          <a:off x="0" y="1135313"/>
          <a:ext cx="8171528" cy="0"/>
        </a:xfrm>
        <a:prstGeom prst="line">
          <a:avLst/>
        </a:prstGeom>
        <a:solidFill>
          <a:schemeClr val="accent2">
            <a:hueOff val="541926"/>
            <a:satOff val="-2653"/>
            <a:lumOff val="1490"/>
            <a:alphaOff val="0"/>
          </a:schemeClr>
        </a:solidFill>
        <a:ln w="19050" cap="rnd" cmpd="sng" algn="ctr">
          <a:solidFill>
            <a:schemeClr val="accent2">
              <a:hueOff val="541926"/>
              <a:satOff val="-2653"/>
              <a:lumOff val="1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B7801-B20F-40E7-B718-C4E347593F82}">
      <dsp:nvSpPr>
        <dsp:cNvPr id="0" name=""/>
        <dsp:cNvSpPr/>
      </dsp:nvSpPr>
      <dsp:spPr>
        <a:xfrm>
          <a:off x="0" y="1135313"/>
          <a:ext cx="8171528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Must be necessary</a:t>
          </a:r>
          <a:endParaRPr lang="en-US" sz="2600" kern="1200"/>
        </a:p>
      </dsp:txBody>
      <dsp:txXfrm>
        <a:off x="0" y="1135313"/>
        <a:ext cx="8171528" cy="566825"/>
      </dsp:txXfrm>
    </dsp:sp>
    <dsp:sp modelId="{AB87D0CE-7568-4CC1-92C1-B8904A500FB6}">
      <dsp:nvSpPr>
        <dsp:cNvPr id="0" name=""/>
        <dsp:cNvSpPr/>
      </dsp:nvSpPr>
      <dsp:spPr>
        <a:xfrm>
          <a:off x="0" y="1702138"/>
          <a:ext cx="8171528" cy="0"/>
        </a:xfrm>
        <a:prstGeom prst="line">
          <a:avLst/>
        </a:prstGeom>
        <a:solidFill>
          <a:schemeClr val="accent2">
            <a:hueOff val="812888"/>
            <a:satOff val="-3979"/>
            <a:lumOff val="2235"/>
            <a:alphaOff val="0"/>
          </a:schemeClr>
        </a:solidFill>
        <a:ln w="19050" cap="rnd" cmpd="sng" algn="ctr">
          <a:solidFill>
            <a:schemeClr val="accent2">
              <a:hueOff val="812888"/>
              <a:satOff val="-3979"/>
              <a:lumOff val="2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D58F3-3628-47AB-8ACD-94607132529E}">
      <dsp:nvSpPr>
        <dsp:cNvPr id="0" name=""/>
        <dsp:cNvSpPr/>
      </dsp:nvSpPr>
      <dsp:spPr>
        <a:xfrm>
          <a:off x="0" y="1702138"/>
          <a:ext cx="8171528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Performance requirements</a:t>
          </a:r>
          <a:endParaRPr lang="en-US" sz="2600" kern="1200"/>
        </a:p>
      </dsp:txBody>
      <dsp:txXfrm>
        <a:off x="0" y="1702138"/>
        <a:ext cx="8171528" cy="566825"/>
      </dsp:txXfrm>
    </dsp:sp>
    <dsp:sp modelId="{8DADA500-2ADB-43C5-8795-3E94C7D7EE6B}">
      <dsp:nvSpPr>
        <dsp:cNvPr id="0" name=""/>
        <dsp:cNvSpPr/>
      </dsp:nvSpPr>
      <dsp:spPr>
        <a:xfrm>
          <a:off x="0" y="2268963"/>
          <a:ext cx="8171528" cy="0"/>
        </a:xfrm>
        <a:prstGeom prst="line">
          <a:avLst/>
        </a:prstGeom>
        <a:solidFill>
          <a:schemeClr val="accent2">
            <a:hueOff val="1083851"/>
            <a:satOff val="-5306"/>
            <a:lumOff val="2980"/>
            <a:alphaOff val="0"/>
          </a:schemeClr>
        </a:solidFill>
        <a:ln w="19050" cap="rnd" cmpd="sng" algn="ctr">
          <a:solidFill>
            <a:schemeClr val="accent2">
              <a:hueOff val="1083851"/>
              <a:satOff val="-5306"/>
              <a:lumOff val="2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C548-6F05-4D07-9E6B-7970C81338BD}">
      <dsp:nvSpPr>
        <dsp:cNvPr id="0" name=""/>
        <dsp:cNvSpPr/>
      </dsp:nvSpPr>
      <dsp:spPr>
        <a:xfrm>
          <a:off x="0" y="2268963"/>
          <a:ext cx="8171528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Conformity assessment</a:t>
          </a:r>
          <a:endParaRPr lang="en-US" sz="2600" kern="1200"/>
        </a:p>
      </dsp:txBody>
      <dsp:txXfrm>
        <a:off x="0" y="2268963"/>
        <a:ext cx="8171528" cy="566825"/>
      </dsp:txXfrm>
    </dsp:sp>
    <dsp:sp modelId="{279B5903-4D46-4C32-809F-9CF8B52B96E1}">
      <dsp:nvSpPr>
        <dsp:cNvPr id="0" name=""/>
        <dsp:cNvSpPr/>
      </dsp:nvSpPr>
      <dsp:spPr>
        <a:xfrm>
          <a:off x="0" y="2835789"/>
          <a:ext cx="8171528" cy="0"/>
        </a:xfrm>
        <a:prstGeom prst="line">
          <a:avLst/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 w="19050" cap="rnd" cmpd="sng" algn="ctr">
          <a:solidFill>
            <a:schemeClr val="accent2">
              <a:hueOff val="1354814"/>
              <a:satOff val="-6632"/>
              <a:lumOff val="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FE08E-AFED-4B5B-A646-BDA9879D5D7C}">
      <dsp:nvSpPr>
        <dsp:cNvPr id="0" name=""/>
        <dsp:cNvSpPr/>
      </dsp:nvSpPr>
      <dsp:spPr>
        <a:xfrm>
          <a:off x="0" y="2835789"/>
          <a:ext cx="8171528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/>
            <a:t>Special and differential treatment</a:t>
          </a:r>
          <a:endParaRPr lang="en-US" sz="2600" kern="1200"/>
        </a:p>
      </dsp:txBody>
      <dsp:txXfrm>
        <a:off x="0" y="2835789"/>
        <a:ext cx="8171528" cy="566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off" val="ctr"/>
          <dgm:param type="contDir" val="sameDir"/>
          <dgm:param type="grDir" val="tL"/>
          <dgm:param type="flowDir" val="row"/>
          <dgm:param type="horzAlign" val="ctr"/>
          <dgm:param type="vertAlign" val="mid"/>
        </dgm:alg>
      </dgm:if>
      <dgm:else name="Name2">
        <dgm:alg type="snake">
          <dgm:param type="off" val="ctr"/>
          <dgm:param type="contDir" val="sameDir"/>
          <dgm:param type="grDir" val="tR"/>
          <dgm:param type="flowDir" val="row"/>
          <dgm:param type="horzAlign" val="ctr"/>
          <dgm:param type="vertAlign" val="mid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parTxLTRAlign" val="l"/>
            <dgm:param type="parTxRTLAlign" val="r"/>
            <dgm:param type="shpTxLTRAlignCh" val="l"/>
            <dgm:param type="shpTxRTLAlignCh" val="r"/>
            <dgm:param type="txAnchorVert" val="mid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parTxLTRAlign" val="l"/>
                <dgm:param type="parTxRTLAlign" val="r"/>
                <dgm:param type="shpTxLTRAlignCh" val="l"/>
                <dgm:param type="shpTxRTLAlignCh" val="r"/>
                <dgm:param type="stBulletLvl" val="0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  <a:endParaRPr lang="en-US" sz="1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  <a:endParaRPr lang="en-US" sz="1220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A949982-6918-4ABA-8B0B-92DDDFEE13B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434CD-A63E-416C-A301-80A10D41AD2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5"/>
            <a:ext cx="9143771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3753695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: Shap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4055533"/>
            <a:ext cx="9144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4128" y="623571"/>
            <a:ext cx="7695743" cy="3523885"/>
          </a:xfrm>
        </p:spPr>
        <p:txBody>
          <a:bodyPr>
            <a:normAutofit/>
          </a:bodyPr>
          <a:lstStyle/>
          <a:p>
            <a:pPr algn="ctr"/>
            <a:r>
              <a:rPr lang="en-US" sz="7000"/>
              <a:t>Standards and Technical Barriers to Trade</a:t>
            </a:r>
            <a:endParaRPr lang="en-US" sz="7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128" y="4777380"/>
            <a:ext cx="7695743" cy="1209763"/>
          </a:xfrm>
        </p:spPr>
        <p:txBody>
          <a:bodyPr>
            <a:normAutofit/>
          </a:bodyPr>
          <a:lstStyle/>
          <a:p>
            <a:pPr algn="ctr"/>
            <a:r>
              <a:rPr lang="en-US" sz="2100" dirty="0">
                <a:solidFill>
                  <a:schemeClr val="bg2"/>
                </a:solidFill>
              </a:rPr>
              <a:t>Unit 8</a:t>
            </a:r>
            <a:endParaRPr lang="en-US" sz="21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 err="1"/>
              <a:t>SPS</a:t>
            </a:r>
            <a:r>
              <a:rPr lang="en-US" sz="2800" dirty="0"/>
              <a:t> Agreement: Basic Rights and Obligations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lnSpc>
                <a:spcPct val="150000"/>
              </a:lnSpc>
            </a:pPr>
            <a:r>
              <a:rPr lang="en-GB" sz="2800" dirty="0"/>
              <a:t>The scientific principles must be backed by scientific evidence</a:t>
            </a:r>
            <a:endParaRPr lang="en-GB" sz="2800" dirty="0"/>
          </a:p>
          <a:p>
            <a:pPr lvl="1">
              <a:lnSpc>
                <a:spcPct val="150000"/>
              </a:lnSpc>
            </a:pPr>
            <a:r>
              <a:rPr lang="en-GB" sz="2800" dirty="0"/>
              <a:t>However, they may be applied provisionally where scientific evidence is insufficient (Art. 5.7)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GB" sz="2800" dirty="0"/>
              <a:t>They must not arbitrarily or unjustifiably discriminate between Members where identical or similar conditions prevail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 err="1"/>
              <a:t>SPS</a:t>
            </a:r>
            <a:r>
              <a:rPr lang="en-US" sz="2800" dirty="0"/>
              <a:t> Agreement: Basic Rights and Obligations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/>
              <a:t>Obligation to </a:t>
            </a:r>
            <a:r>
              <a:rPr lang="en-US" sz="2800" b="1" dirty="0" err="1"/>
              <a:t>Harmonise</a:t>
            </a:r>
            <a:r>
              <a:rPr lang="en-US" sz="2800" b="1" dirty="0"/>
              <a:t> </a:t>
            </a:r>
            <a:r>
              <a:rPr lang="en-US" sz="2800" b="1" dirty="0" err="1"/>
              <a:t>SPS</a:t>
            </a:r>
            <a:r>
              <a:rPr lang="en-US" sz="2800" b="1" dirty="0"/>
              <a:t> measures; Art. 3</a:t>
            </a:r>
            <a:endParaRPr lang="en-US" sz="2800" b="1" dirty="0"/>
          </a:p>
          <a:p>
            <a:pPr>
              <a:lnSpc>
                <a:spcPct val="150000"/>
              </a:lnSpc>
            </a:pPr>
            <a:r>
              <a:rPr lang="en-US" sz="2800" dirty="0" err="1"/>
              <a:t>SPS</a:t>
            </a:r>
            <a:r>
              <a:rPr lang="en-US" sz="2800" dirty="0"/>
              <a:t> measures that are set by a member of the WTO must conform to international standards guidelines or recommendations 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This ensures that they are </a:t>
            </a:r>
            <a:r>
              <a:rPr lang="en-US" sz="2800" dirty="0" err="1"/>
              <a:t>harmonised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rPr lang="en-US" dirty="0" err="1"/>
              <a:t>Harmonisation</a:t>
            </a:r>
            <a:r>
              <a:rPr lang="en-US" dirty="0"/>
              <a:t>: The 3 Sister </a:t>
            </a:r>
            <a:r>
              <a:rPr lang="en-US" dirty="0" err="1"/>
              <a:t>Organisations</a:t>
            </a:r>
            <a:endParaRPr lang="en-US" dirty="0"/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 err="1"/>
              <a:t>SPS</a:t>
            </a:r>
            <a:r>
              <a:rPr lang="en-US" sz="2800" dirty="0"/>
              <a:t> Agreement: Basic Rights and Obligations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1600201"/>
            <a:ext cx="7249500" cy="464820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800" b="1" dirty="0"/>
              <a:t>Right to adopt measures that result in higher levels of protection </a:t>
            </a:r>
            <a:endParaRPr lang="en-GB" sz="2800" b="1" dirty="0"/>
          </a:p>
          <a:p>
            <a:pPr>
              <a:lnSpc>
                <a:spcPct val="150000"/>
              </a:lnSpc>
            </a:pPr>
            <a:r>
              <a:rPr lang="en-GB" dirty="0"/>
              <a:t> </a:t>
            </a:r>
            <a:r>
              <a:rPr lang="en-GB" sz="2800" dirty="0"/>
              <a:t>Members have the right to  adopt </a:t>
            </a:r>
            <a:r>
              <a:rPr lang="en-GB" sz="2800" dirty="0" err="1"/>
              <a:t>SPS</a:t>
            </a:r>
            <a:r>
              <a:rPr lang="en-GB" sz="2800" dirty="0"/>
              <a:t> measures which result in a higher level of protection than would be achieved by applying the relevant international standard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They must be based on an assessment of risks to plant human or animal life and health pursuant to Art. 5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en-US" sz="3900">
                <a:solidFill>
                  <a:srgbClr val="FFFFFF"/>
                </a:solidFill>
              </a:rPr>
              <a:t>The SPS Agreement: Basic Rights and Obligations</a:t>
            </a:r>
            <a:endParaRPr lang="en-US" sz="39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4" y="2763520"/>
            <a:ext cx="7515225" cy="36417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/>
              <a:t>Risk Analysis Obligations Art. 5</a:t>
            </a:r>
            <a:endParaRPr lang="en-US" sz="2800" b="1" dirty="0"/>
          </a:p>
          <a:p>
            <a:r>
              <a:rPr lang="en-GB" sz="2800" dirty="0"/>
              <a:t>Member states are under an obligation to base their SPS measures on health risks that have been scientifically assessed</a:t>
            </a:r>
            <a:endParaRPr lang="en-GB" sz="2800" dirty="0"/>
          </a:p>
          <a:p>
            <a:r>
              <a:rPr lang="en-GB" sz="2800" dirty="0"/>
              <a:t>This must be done based on international standards of risk assessment of food borne risks and pest borne risks</a:t>
            </a:r>
            <a:endParaRPr lang="en-GB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 err="1"/>
              <a:t>SPS</a:t>
            </a:r>
            <a:r>
              <a:rPr lang="en-US" sz="2800" dirty="0"/>
              <a:t> Agreement: Basic Rights and Obligations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/>
              <a:t>Transparency and Notification Obligations Art. 7</a:t>
            </a:r>
            <a:endParaRPr lang="en-US" sz="2800" b="1" dirty="0"/>
          </a:p>
          <a:p>
            <a:pPr>
              <a:lnSpc>
                <a:spcPct val="150000"/>
              </a:lnSpc>
            </a:pPr>
            <a:r>
              <a:rPr lang="en-GB" sz="2800" dirty="0"/>
              <a:t>Members of the WTO are required to notify amendments to </a:t>
            </a:r>
            <a:r>
              <a:rPr lang="en-GB" sz="2800" dirty="0" err="1"/>
              <a:t>SPS</a:t>
            </a:r>
            <a:r>
              <a:rPr lang="en-GB" sz="2800" dirty="0"/>
              <a:t> measures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They must provide any other relevant information They must make sure that all adopted </a:t>
            </a:r>
            <a:r>
              <a:rPr lang="en-GB" sz="2800" dirty="0" err="1"/>
              <a:t>SPS</a:t>
            </a:r>
            <a:r>
              <a:rPr lang="en-GB" sz="2800" dirty="0"/>
              <a:t> measures are published 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This will enable all interested parties to become acquainted with them. 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1063417"/>
            <a:ext cx="2629122" cy="4675396"/>
          </a:xfrm>
        </p:spPr>
        <p:txBody>
          <a:bodyPr anchor="ctr">
            <a:normAutofit/>
          </a:bodyPr>
          <a:lstStyle/>
          <a:p>
            <a:r>
              <a:rPr lang="en-US" sz="3300">
                <a:solidFill>
                  <a:srgbClr val="F2F2F2"/>
                </a:solidFill>
              </a:rPr>
              <a:t>The SPS Agreement: Basic Rights and Obligations</a:t>
            </a:r>
            <a:endParaRPr lang="en-US" sz="3300">
              <a:solidFill>
                <a:srgbClr val="F2F2F2"/>
              </a:solidFill>
            </a:endParaRPr>
          </a:p>
        </p:txBody>
      </p:sp>
      <p:sp>
        <p:nvSpPr>
          <p:cNvPr id="19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ounded 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842766" y="484632"/>
            <a:ext cx="4938073" cy="5739187"/>
          </a:xfrm>
          <a:prstGeom prst="roundRect">
            <a:avLst>
              <a:gd name="adj" fmla="val 0"/>
            </a:avLst>
          </a:prstGeom>
          <a:ln w="12700" cap="sq">
            <a:solidFill>
              <a:schemeClr val="bg1">
                <a:lumMod val="75000"/>
              </a:schemeClr>
            </a:solidFill>
            <a:miter lim="800000"/>
          </a:ln>
          <a:effectLst>
            <a:outerShdw blurRad="63500" dist="25400" dir="5400000" algn="tl" rotWithShape="0">
              <a:srgbClr val="000000">
                <a:alpha val="3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31836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2" name="Content Placeholder 2"/>
          <p:cNvGraphicFramePr>
            <a:graphicFrameLocks noGrp="1"/>
          </p:cNvGraphicFramePr>
          <p:nvPr>
            <p:ph idx="1"/>
          </p:nvPr>
        </p:nvGraphicFramePr>
        <p:xfrm>
          <a:off x="4206478" y="965200"/>
          <a:ext cx="4211240" cy="477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Technical Barriers to Trade?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3100" dirty="0"/>
              <a:t>Mandatory technical regulations and voluntary standards that define specific characteristics that a product should have. </a:t>
            </a:r>
            <a:endParaRPr lang="en-US" sz="3100" dirty="0"/>
          </a:p>
          <a:p>
            <a:pPr>
              <a:lnSpc>
                <a:spcPct val="150000"/>
              </a:lnSpc>
            </a:pPr>
            <a:r>
              <a:rPr lang="en-US" sz="3100" dirty="0"/>
              <a:t>Include the following:</a:t>
            </a:r>
            <a:endParaRPr lang="en-US" sz="3100" dirty="0"/>
          </a:p>
          <a:p>
            <a:pPr lvl="1">
              <a:lnSpc>
                <a:spcPct val="150000"/>
              </a:lnSpc>
            </a:pPr>
            <a:r>
              <a:rPr lang="en-US" sz="3100" dirty="0"/>
              <a:t>its size, </a:t>
            </a:r>
            <a:endParaRPr lang="en-US" sz="3100" dirty="0"/>
          </a:p>
          <a:p>
            <a:pPr lvl="1">
              <a:lnSpc>
                <a:spcPct val="150000"/>
              </a:lnSpc>
            </a:pPr>
            <a:r>
              <a:rPr lang="en-US" sz="3100" dirty="0"/>
              <a:t>shape, </a:t>
            </a:r>
            <a:endParaRPr lang="en-US" sz="3100" dirty="0"/>
          </a:p>
          <a:p>
            <a:pPr lvl="1">
              <a:lnSpc>
                <a:spcPct val="150000"/>
              </a:lnSpc>
            </a:pPr>
            <a:r>
              <a:rPr lang="en-US" sz="3100" dirty="0"/>
              <a:t>design, </a:t>
            </a:r>
            <a:endParaRPr lang="en-US" sz="3100" dirty="0"/>
          </a:p>
          <a:p>
            <a:pPr lvl="1">
              <a:lnSpc>
                <a:spcPct val="150000"/>
              </a:lnSpc>
            </a:pPr>
            <a:r>
              <a:rPr lang="en-US" sz="3100" dirty="0"/>
              <a:t>labelling / marking / packaging, </a:t>
            </a:r>
            <a:endParaRPr lang="en-US" sz="3100" dirty="0"/>
          </a:p>
          <a:p>
            <a:pPr lvl="1">
              <a:lnSpc>
                <a:spcPct val="150000"/>
              </a:lnSpc>
            </a:pPr>
            <a:r>
              <a:rPr lang="en-US" sz="3100" dirty="0"/>
              <a:t>functionality or performance. </a:t>
            </a:r>
            <a:endParaRPr lang="en-US" sz="31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rgbClr val="EBEBEB"/>
                </a:solidFill>
              </a:rPr>
              <a:t>What are Technical Barriers to Trade?</a:t>
            </a:r>
            <a:endParaRPr lang="en-US" sz="3300">
              <a:solidFill>
                <a:srgbClr val="EBEBEB"/>
              </a:solidFill>
            </a:endParaRPr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Technical Barriers to Trade?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TBTs are introduced by government authorities for the following purposes: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US" sz="2800" dirty="0"/>
              <a:t>protecting human health and safety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US" sz="2800" dirty="0"/>
              <a:t>Protecting animal and plant life and health 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US" sz="2800" dirty="0"/>
              <a:t>Protecting the environment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US" sz="2800" dirty="0"/>
              <a:t>Safeguarding consumers from deceptive practices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ltGray">
          <a:xfrm>
            <a:off x="0" y="0"/>
            <a:ext cx="9141714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3490721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6454408" y="6228080"/>
            <a:ext cx="745301" cy="762000"/>
          </a:xfrm>
          <a:prstGeom prst="rect">
            <a:avLst/>
          </a:prstGeom>
        </p:spPr>
      </p:pic>
      <p:sp>
        <p:nvSpPr>
          <p:cNvPr id="16" name="Freeform 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-1191" y="0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4646" y="804672"/>
            <a:ext cx="264101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600"/>
              <a:t>Learning Objectives </a:t>
            </a:r>
            <a:endParaRPr lang="en-US" sz="360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31895" y="804671"/>
            <a:ext cx="4799948" cy="5248657"/>
          </a:xfrm>
        </p:spPr>
        <p:txBody>
          <a:bodyPr anchor="ctr">
            <a:normAutofit/>
          </a:bodyPr>
          <a:lstStyle/>
          <a:p>
            <a:r>
              <a:rPr lang="en-US"/>
              <a:t>Define SPS measures</a:t>
            </a:r>
            <a:endParaRPr lang="en-US"/>
          </a:p>
          <a:p>
            <a:r>
              <a:rPr lang="en-US"/>
              <a:t>Explain the importance of SPS measures</a:t>
            </a:r>
            <a:endParaRPr lang="en-US"/>
          </a:p>
          <a:p>
            <a:r>
              <a:rPr lang="en-US"/>
              <a:t>Describe pertinent provisions of the SPS Agreement</a:t>
            </a:r>
            <a:endParaRPr lang="en-US"/>
          </a:p>
          <a:p>
            <a:r>
              <a:rPr lang="en-US"/>
              <a:t>Define Technical Barriers to Trade</a:t>
            </a:r>
            <a:endParaRPr lang="en-US"/>
          </a:p>
          <a:p>
            <a:r>
              <a:rPr lang="en-US"/>
              <a:t>Explain their importance and pertinent provisions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TBT’s as barriers to trade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4" y="2763520"/>
            <a:ext cx="7630716" cy="3484879"/>
          </a:xfrm>
        </p:spPr>
        <p:txBody>
          <a:bodyPr>
            <a:noAutofit/>
          </a:bodyPr>
          <a:lstStyle/>
          <a:p>
            <a:r>
              <a:rPr lang="en-US" sz="2400" dirty="0"/>
              <a:t>TBTs have an impact on trade and the competitiveness of exporters</a:t>
            </a:r>
            <a:endParaRPr lang="en-US" sz="2400" dirty="0"/>
          </a:p>
          <a:p>
            <a:r>
              <a:rPr lang="en-US" sz="2400" dirty="0"/>
              <a:t>Adjusting products and production processes to comply with different requirements in export markets, as well as demonstrating compliance with these requirements, increases  product costs and time-to-market</a:t>
            </a:r>
            <a:endParaRPr lang="en-US" sz="2400" dirty="0"/>
          </a:p>
          <a:p>
            <a:r>
              <a:rPr lang="en-US" sz="2400" dirty="0"/>
              <a:t>For this reason they are non-tariff barriers to trade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The WTO TBT Agreement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622" y="2396727"/>
            <a:ext cx="7331778" cy="4008555"/>
          </a:xfrm>
        </p:spPr>
        <p:txBody>
          <a:bodyPr>
            <a:noAutofit/>
          </a:bodyPr>
          <a:lstStyle/>
          <a:p>
            <a:r>
              <a:rPr lang="en-US" sz="2400" dirty="0"/>
              <a:t>Covers technical regulations and standards</a:t>
            </a:r>
            <a:endParaRPr lang="en-US" sz="2400" dirty="0"/>
          </a:p>
          <a:p>
            <a:r>
              <a:rPr lang="en-US" sz="2400" dirty="0"/>
              <a:t>Aim of the agreement is to prevent protectionism</a:t>
            </a:r>
            <a:endParaRPr lang="en-US" sz="2400" dirty="0"/>
          </a:p>
          <a:p>
            <a:r>
              <a:rPr lang="en-US" sz="2400" dirty="0"/>
              <a:t>The progressive tariff reductions that have taken place in the GATT/WTO framework have left certain industrial and political leaders looking for other means of protecting their industries; non-tariff barriers 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The WTO  TBT Agreement</a:t>
            </a:r>
            <a:endParaRPr lang="en-US">
              <a:solidFill>
                <a:srgbClr val="EBEBEB"/>
              </a:solidFill>
            </a:endParaRPr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r>
              <a:rPr lang="en-US" sz="3900">
                <a:solidFill>
                  <a:srgbClr val="EBEBEB"/>
                </a:solidFill>
              </a:rPr>
              <a:t>Technical Regulations Art 2</a:t>
            </a:r>
            <a:endParaRPr lang="en-US" sz="3900">
              <a:solidFill>
                <a:srgbClr val="EBEBEB"/>
              </a:solidFill>
            </a:endParaRPr>
          </a:p>
        </p:txBody>
      </p:sp>
      <p:sp>
        <p:nvSpPr>
          <p:cNvPr id="20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Freeform: Shap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22" name="Content Placeholder 2"/>
          <p:cNvGraphicFramePr>
            <a:graphicFrameLocks noGrp="1"/>
          </p:cNvGraphicFramePr>
          <p:nvPr>
            <p:ph idx="1"/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Cases 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4" y="2763520"/>
            <a:ext cx="6709905" cy="3484879"/>
          </a:xfrm>
        </p:spPr>
        <p:txBody>
          <a:bodyPr>
            <a:normAutofit/>
          </a:bodyPr>
          <a:lstStyle/>
          <a:p>
            <a:r>
              <a:rPr lang="en-US" b="1" i="1" dirty="0"/>
              <a:t>See:</a:t>
            </a:r>
            <a:endParaRPr lang="en-US" b="1" i="1"/>
          </a:p>
          <a:p>
            <a:r>
              <a:rPr lang="en-US" b="1" i="1" dirty="0"/>
              <a:t> EC – Trade Description of Sardines 2003 - DS231</a:t>
            </a:r>
            <a:endParaRPr lang="en-US" b="1" i="1"/>
          </a:p>
          <a:p>
            <a:r>
              <a:rPr lang="en-US" b="1" i="1" dirty="0"/>
              <a:t>Australia – Measures Affecting Importation of Salmon 2000 – DS18</a:t>
            </a:r>
            <a:endParaRPr lang="en-US" b="1" i="1"/>
          </a:p>
          <a:p>
            <a:r>
              <a:rPr lang="en-US" b="1" i="1" dirty="0"/>
              <a:t>Japan – Measures Affecting the Importation of Apples 2002 DS245</a:t>
            </a:r>
            <a:endParaRPr lang="en-US" b="1" i="1"/>
          </a:p>
          <a:p>
            <a:r>
              <a:rPr lang="en-US" b="1" i="1" dirty="0"/>
              <a:t>Japan – Measures Affecting Agricultural Products</a:t>
            </a:r>
            <a:endParaRPr lang="en-US" b="1" i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Test Your Understanding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1"/>
            <a:ext cx="8049690" cy="4800606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matters are covered by the SPS Agreement and not the TBT Agreement?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Does the TBT Agreement apply when a government seeks to procure goods? What is the AGP?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does the obligation in Article 2.2 of the TBT Agreement to prevent unnecessary obstacles to international trade entail?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does the term “necessary” mean for TBT purposes?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is transparency? Why is transparency important from the perspective of the TBT Agreement? What kinds of transparency obligations exist under the TBT Agreement?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does “harmonization” entail and why is it important?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forms of special and differential treatment are available? Do you think they are satisfactory? Why or why not?</a:t>
            </a:r>
            <a:endParaRPr lang="en-ZA" dirty="0"/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en-ZA" dirty="0"/>
              <a:t>What does the requirement of “sufficient scientific evidence” entail?</a:t>
            </a:r>
            <a:endParaRPr lang="en-Z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/>
          </a:p>
          <a:p>
            <a:pPr marL="0" indent="0" algn="ctr">
              <a:buNone/>
            </a:pPr>
            <a:r>
              <a:rPr lang="en-US" sz="4000"/>
              <a:t>The </a:t>
            </a:r>
            <a:r>
              <a:rPr lang="en-US" sz="4000" dirty="0"/>
              <a:t>End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822" y="1066800"/>
            <a:ext cx="7055380" cy="1400530"/>
          </a:xfrm>
        </p:spPr>
        <p:txBody>
          <a:bodyPr>
            <a:normAutofit/>
          </a:bodyPr>
          <a:lstStyle/>
          <a:p>
            <a:r>
              <a:rPr lang="en-US" sz="3200" dirty="0"/>
              <a:t>What are SPS Measures?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052925"/>
            <a:ext cx="7478100" cy="419548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Sanitary (human and animal health) and Phytosanitary (plant health) measures ensure that food is safe for consumers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/>
              <a:t>They prevent the spread of pests or diseases among animals and plants </a:t>
            </a:r>
            <a:endParaRPr lang="en-US" altLang="en-US" sz="2800" dirty="0"/>
          </a:p>
          <a:p>
            <a:pPr marL="0" indent="0">
              <a:lnSpc>
                <a:spcPct val="150000"/>
              </a:lnSpc>
              <a:buNone/>
            </a:pPr>
            <a:endParaRPr lang="en-US" alt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25" name="Freeform: Shape 2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are SPS Measures?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4" y="2587999"/>
            <a:ext cx="7173516" cy="4041401"/>
          </a:xfrm>
        </p:spPr>
        <p:txBody>
          <a:bodyPr>
            <a:normAutofit/>
          </a:bodyPr>
          <a:lstStyle/>
          <a:p>
            <a:r>
              <a:rPr lang="en-US" altLang="en-US" dirty="0"/>
              <a:t>They are applied for the following reasons:  </a:t>
            </a:r>
            <a:endParaRPr lang="en-US" altLang="en-US" dirty="0"/>
          </a:p>
          <a:p>
            <a:pPr lvl="1"/>
            <a:r>
              <a:rPr lang="en-US" altLang="en-US" sz="2000" dirty="0"/>
              <a:t>To protect human or animal life from risks arising from additives, contaminants, toxins or disease-causing organisms in their food; </a:t>
            </a:r>
            <a:endParaRPr lang="en-US" altLang="en-US" sz="2000" dirty="0"/>
          </a:p>
          <a:p>
            <a:pPr lvl="1"/>
            <a:r>
              <a:rPr lang="en-US" altLang="en-US" sz="2000" dirty="0"/>
              <a:t>To protect human life from plant- or animal-carried diseases; </a:t>
            </a:r>
            <a:endParaRPr lang="en-US" altLang="en-US" sz="2000" dirty="0"/>
          </a:p>
          <a:p>
            <a:pPr lvl="1"/>
            <a:r>
              <a:rPr lang="en-US" altLang="en-US" sz="2000" dirty="0"/>
              <a:t>To protect animal or plant life from pests, diseases, or disease-causing organisms; </a:t>
            </a:r>
            <a:endParaRPr lang="en-US" altLang="en-US" sz="2000" dirty="0"/>
          </a:p>
          <a:p>
            <a:pPr lvl="1"/>
            <a:r>
              <a:rPr lang="en-US" altLang="en-US" sz="2000" dirty="0"/>
              <a:t>To prevent or limit other damage to a country from the entry, establishment or spread of pests</a:t>
            </a:r>
            <a:endParaRPr lang="en-US" sz="2000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are SPS Measures?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Products must come from a disease-free area. This is ensured through:</a:t>
            </a:r>
            <a:endParaRPr lang="en-US" altLang="en-US" sz="2800" dirty="0"/>
          </a:p>
          <a:p>
            <a:pPr lvl="1">
              <a:lnSpc>
                <a:spcPct val="150000"/>
              </a:lnSpc>
            </a:pPr>
            <a:r>
              <a:rPr lang="en-US" altLang="en-US" sz="2800" dirty="0"/>
              <a:t>inspection of products</a:t>
            </a:r>
            <a:endParaRPr lang="en-US" altLang="en-US" sz="2800" dirty="0"/>
          </a:p>
          <a:p>
            <a:pPr lvl="1">
              <a:lnSpc>
                <a:spcPct val="150000"/>
              </a:lnSpc>
            </a:pPr>
            <a:r>
              <a:rPr lang="en-US" altLang="en-US" sz="2800" dirty="0"/>
              <a:t>specific treatment or processing of products</a:t>
            </a:r>
            <a:endParaRPr lang="en-US" altLang="en-US" sz="2800" dirty="0"/>
          </a:p>
          <a:p>
            <a:pPr lvl="1">
              <a:lnSpc>
                <a:spcPct val="150000"/>
              </a:lnSpc>
            </a:pPr>
            <a:r>
              <a:rPr lang="en-US" altLang="en-US" sz="2800" dirty="0"/>
              <a:t>setting of allowable maximum levels of pesticide residues or permitted use of only certain additives in food. </a:t>
            </a:r>
            <a:endParaRPr lang="en-US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/>
              <a:t> </a:t>
            </a:r>
            <a:endParaRPr lang="en-US" alt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7" y="629267"/>
            <a:ext cx="6939116" cy="10166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>
                <a:solidFill>
                  <a:srgbClr val="EBEBEB"/>
                </a:solidFill>
              </a:rPr>
              <a:t>Why are SPS Measures important?</a:t>
            </a:r>
            <a:endParaRPr lang="en-US" sz="3300">
              <a:solidFill>
                <a:srgbClr val="EBEBEB"/>
              </a:solidFill>
            </a:endParaRPr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2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486697" y="2810256"/>
          <a:ext cx="8171528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The SPS Agreement: Scope of Application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84" y="2763520"/>
            <a:ext cx="6709905" cy="3484879"/>
          </a:xfrm>
        </p:spPr>
        <p:txBody>
          <a:bodyPr>
            <a:normAutofit/>
          </a:bodyPr>
          <a:lstStyle/>
          <a:p>
            <a:r>
              <a:rPr lang="en-GB"/>
              <a:t>It applies to any measure which is adopted by a WTO member with the aim to:</a:t>
            </a:r>
            <a:endParaRPr lang="en-US"/>
          </a:p>
          <a:p>
            <a:pPr lvl="1"/>
            <a:r>
              <a:rPr lang="en-GB"/>
              <a:t>protect consumers and animals from food- and feed-borne risks</a:t>
            </a:r>
            <a:endParaRPr lang="en-US"/>
          </a:p>
          <a:p>
            <a:pPr lvl="1"/>
            <a:r>
              <a:rPr lang="en-GB"/>
              <a:t>protect consumers, animals and plants from pest- or disease-related risks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/>
              <a:t>The SPS Agreement: Scope of Agreement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/>
              <a:t>SPS protection is achieved through:</a:t>
            </a:r>
            <a:endParaRPr lang="en-GB" sz="2800"/>
          </a:p>
          <a:p>
            <a:pPr lvl="1">
              <a:lnSpc>
                <a:spcPct val="150000"/>
              </a:lnSpc>
            </a:pPr>
            <a:r>
              <a:rPr lang="en-GB" sz="2800"/>
              <a:t>Import bans</a:t>
            </a:r>
            <a:endParaRPr lang="en-GB" sz="2800"/>
          </a:p>
          <a:p>
            <a:pPr lvl="1">
              <a:lnSpc>
                <a:spcPct val="150000"/>
              </a:lnSpc>
            </a:pPr>
            <a:r>
              <a:rPr lang="en-GB" sz="2800"/>
              <a:t>Technical specifications; process and product standards</a:t>
            </a:r>
            <a:endParaRPr lang="en-GB" sz="2800"/>
          </a:p>
          <a:p>
            <a:pPr lvl="1">
              <a:lnSpc>
                <a:spcPct val="150000"/>
              </a:lnSpc>
            </a:pPr>
            <a:r>
              <a:rPr lang="en-GB" sz="2800"/>
              <a:t>Information remedies, such as labelling requirements</a:t>
            </a:r>
            <a:endParaRPr lang="en-US" sz="280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91" y="1447800"/>
            <a:ext cx="2331469" cy="4572000"/>
          </a:xfrm>
        </p:spPr>
        <p:txBody>
          <a:bodyPr anchor="ctr">
            <a:normAutofit/>
          </a:bodyPr>
          <a:lstStyle/>
          <a:p>
            <a:r>
              <a:rPr lang="en-US" sz="2800">
                <a:solidFill>
                  <a:srgbClr val="F2F2F2"/>
                </a:solidFill>
              </a:rPr>
              <a:t>The SPS Agreement: Basic Rights and Obligations</a:t>
            </a:r>
            <a:endParaRPr lang="en-US" sz="2800">
              <a:solidFill>
                <a:srgbClr val="F2F2F2"/>
              </a:solidFill>
            </a:endParaRPr>
          </a:p>
        </p:txBody>
      </p:sp>
      <p:sp>
        <p:nvSpPr>
          <p:cNvPr id="12" name="Freeform: Shap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20982" y="0"/>
            <a:ext cx="6023018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961082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</p:nvPr>
        </p:nvGraphicFramePr>
        <p:xfrm>
          <a:off x="3786187" y="1447800"/>
          <a:ext cx="48720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5669</Words>
  <Application>WPS Presentation</Application>
  <PresentationFormat>On-screen Show (4:3)</PresentationFormat>
  <Paragraphs>153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41" baseType="lpstr">
      <vt:lpstr>Arial</vt:lpstr>
      <vt:lpstr>SimSun</vt:lpstr>
      <vt:lpstr>Wingdings</vt:lpstr>
      <vt:lpstr>Wingdings 3</vt:lpstr>
      <vt:lpstr>Arial</vt:lpstr>
      <vt:lpstr>Century Gothic</vt:lpstr>
      <vt:lpstr>苹方-简</vt:lpstr>
      <vt:lpstr>Microsoft YaHei</vt:lpstr>
      <vt:lpstr>汉仪旗黑</vt:lpstr>
      <vt:lpstr>Arial Unicode MS</vt:lpstr>
      <vt:lpstr>Calibri</vt:lpstr>
      <vt:lpstr>Helvetica Neue</vt:lpstr>
      <vt:lpstr>Century Gothic</vt:lpstr>
      <vt:lpstr>宋体-简</vt:lpstr>
      <vt:lpstr>Ion</vt:lpstr>
      <vt:lpstr>Standards and Technical Barriers to Trade</vt:lpstr>
      <vt:lpstr>Learning Objectives </vt:lpstr>
      <vt:lpstr>What are SPS Measures?</vt:lpstr>
      <vt:lpstr>What are SPS Measures?</vt:lpstr>
      <vt:lpstr>What are SPS Measures?</vt:lpstr>
      <vt:lpstr>Why are SPS Measures important?</vt:lpstr>
      <vt:lpstr>The SPS Agreement: Scope of Application</vt:lpstr>
      <vt:lpstr>The SPS Agreement: Scope of Agreement</vt:lpstr>
      <vt:lpstr>The SPS Agreement: Basic Rights and Obligations</vt:lpstr>
      <vt:lpstr>The SPS Agreement: Basic Rights and Obligations</vt:lpstr>
      <vt:lpstr>The SPS Agreement: Basic Rights and Obligations</vt:lpstr>
      <vt:lpstr>Harmonisation: The 3 Sister Organisations</vt:lpstr>
      <vt:lpstr>The SPS Agreement: Basic Rights and Obligations</vt:lpstr>
      <vt:lpstr>The SPS Agreement: Basic Rights and Obligations</vt:lpstr>
      <vt:lpstr>The SPS Agreement: Basic Rights and Obligations</vt:lpstr>
      <vt:lpstr>The SPS Agreement: Basic Rights and Obligations</vt:lpstr>
      <vt:lpstr>What are Technical Barriers to Trade?</vt:lpstr>
      <vt:lpstr>What are Technical Barriers to Trade?</vt:lpstr>
      <vt:lpstr>What are Technical Barriers to Trade?</vt:lpstr>
      <vt:lpstr>TBT’s as barriers to trade</vt:lpstr>
      <vt:lpstr>The WTO TBT Agreement</vt:lpstr>
      <vt:lpstr>The WTO  TBT Agreement</vt:lpstr>
      <vt:lpstr>Technical Regulations Art 2</vt:lpstr>
      <vt:lpstr>Cases </vt:lpstr>
      <vt:lpstr>Test Your Understanding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and Technical Barriers to Trade</dc:title>
  <dc:creator>Winjie Siwale</dc:creator>
  <cp:lastModifiedBy>inongemutemwa</cp:lastModifiedBy>
  <cp:revision>7</cp:revision>
  <dcterms:created xsi:type="dcterms:W3CDTF">2024-01-26T08:08:48Z</dcterms:created>
  <dcterms:modified xsi:type="dcterms:W3CDTF">2024-01-26T08:08:48Z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1033-5.6.0.8082</vt:lpwstr>
  </property>
</Properties>
</file>