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WORD CLASSES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MORPHOLOGY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93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CLASSES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2255" y="1681018"/>
            <a:ext cx="10132289" cy="477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18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classes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964" y="1588655"/>
            <a:ext cx="10352890" cy="413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0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classes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892" y="1736437"/>
            <a:ext cx="10741890" cy="434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73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classes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9055" y="1717964"/>
            <a:ext cx="10353963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85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classes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4618" y="1853754"/>
            <a:ext cx="9326707" cy="342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09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What are parts of </a:t>
            </a:r>
            <a:r>
              <a:rPr lang="en-US" i="1" dirty="0">
                <a:solidFill>
                  <a:srgbClr val="FF0000"/>
                </a:solidFill>
              </a:rPr>
              <a:t>speech? 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Definition according to Cambridge Dictionary “one </a:t>
            </a:r>
            <a:r>
              <a:rPr lang="en-US" dirty="0"/>
              <a:t>of the grammatical groups, such as noun, verb, and adjective, into which words are divided depending on their </a:t>
            </a:r>
            <a:r>
              <a:rPr lang="en-US" dirty="0" smtClean="0"/>
              <a:t>use”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What criterion is used to classify words in traditional grammar? </a:t>
            </a:r>
            <a:r>
              <a:rPr lang="en-US" dirty="0" smtClean="0"/>
              <a:t>Answer: Notional/semantic(based on meaning)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Define each part of speech  and provide an example and use it in a sentence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21517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WORDS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891" y="1853754"/>
            <a:ext cx="9728921" cy="364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06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CLASSES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691" y="2102215"/>
            <a:ext cx="11037454" cy="391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70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CLASSES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909" y="1560946"/>
            <a:ext cx="10843491" cy="442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8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CLASSES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799" y="2416968"/>
            <a:ext cx="9162473" cy="328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78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CLASSES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800" y="1754909"/>
            <a:ext cx="10031412" cy="398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52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CLASSES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456" y="1754909"/>
            <a:ext cx="9895320" cy="405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57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CLASSES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164" y="1930400"/>
            <a:ext cx="11092872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4858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87</TotalTime>
  <Words>99</Words>
  <Application>Microsoft Office PowerPoint</Application>
  <PresentationFormat>Widescreen</PresentationFormat>
  <Paragraphs>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Gill Sans MT</vt:lpstr>
      <vt:lpstr>Gallery</vt:lpstr>
      <vt:lpstr>WORD CLASSES</vt:lpstr>
      <vt:lpstr>Tutorial questions </vt:lpstr>
      <vt:lpstr>CLASSIFYING WORDS</vt:lpstr>
      <vt:lpstr>WORD CLASSES</vt:lpstr>
      <vt:lpstr>WORD CLASSES</vt:lpstr>
      <vt:lpstr>WORD CLASSES</vt:lpstr>
      <vt:lpstr>WORD CLASSES</vt:lpstr>
      <vt:lpstr>WORD CLASSES</vt:lpstr>
      <vt:lpstr>WORD CLASSES</vt:lpstr>
      <vt:lpstr>WORD CLASSES</vt:lpstr>
      <vt:lpstr>Word classes</vt:lpstr>
      <vt:lpstr>Word classes</vt:lpstr>
      <vt:lpstr>Word classes</vt:lpstr>
      <vt:lpstr>Word classes</vt:lpstr>
    </vt:vector>
  </TitlesOfParts>
  <Company>WC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CLASSES</dc:title>
  <dc:creator>Mukonde</dc:creator>
  <cp:lastModifiedBy>Mukonde</cp:lastModifiedBy>
  <cp:revision>7</cp:revision>
  <dcterms:created xsi:type="dcterms:W3CDTF">2023-08-21T06:24:42Z</dcterms:created>
  <dcterms:modified xsi:type="dcterms:W3CDTF">2023-08-21T08:02:18Z</dcterms:modified>
</cp:coreProperties>
</file>