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474" y="-8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2D5DF-C5D4-4CAD-8AEE-3E9B8F51D06F}" type="datetimeFigureOut">
              <a:rPr lang="en-US" smtClean="0"/>
              <a:pPr/>
              <a:t>08-Nov-23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17C85F4-7F7B-4F07-9CED-E30CD03BB8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2D5DF-C5D4-4CAD-8AEE-3E9B8F51D06F}" type="datetimeFigureOut">
              <a:rPr lang="en-US" smtClean="0"/>
              <a:pPr/>
              <a:t>08-Nov-23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C85F4-7F7B-4F07-9CED-E30CD03BB8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17C85F4-7F7B-4F07-9CED-E30CD03BB8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2D5DF-C5D4-4CAD-8AEE-3E9B8F51D06F}" type="datetimeFigureOut">
              <a:rPr lang="en-US" smtClean="0"/>
              <a:pPr/>
              <a:t>08-Nov-23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2D5DF-C5D4-4CAD-8AEE-3E9B8F51D06F}" type="datetimeFigureOut">
              <a:rPr lang="en-US" smtClean="0"/>
              <a:pPr/>
              <a:t>08-Nov-23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17C85F4-7F7B-4F07-9CED-E30CD03BB8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2D5DF-C5D4-4CAD-8AEE-3E9B8F51D06F}" type="datetimeFigureOut">
              <a:rPr lang="en-US" smtClean="0"/>
              <a:pPr/>
              <a:t>08-Nov-23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17C85F4-7F7B-4F07-9CED-E30CD03BB8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902D5DF-C5D4-4CAD-8AEE-3E9B8F51D06F}" type="datetimeFigureOut">
              <a:rPr lang="en-US" smtClean="0"/>
              <a:pPr/>
              <a:t>08-Nov-23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C85F4-7F7B-4F07-9CED-E30CD03BB8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2D5DF-C5D4-4CAD-8AEE-3E9B8F51D06F}" type="datetimeFigureOut">
              <a:rPr lang="en-US" smtClean="0"/>
              <a:pPr/>
              <a:t>08-Nov-23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17C85F4-7F7B-4F07-9CED-E30CD03BB8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2D5DF-C5D4-4CAD-8AEE-3E9B8F51D06F}" type="datetimeFigureOut">
              <a:rPr lang="en-US" smtClean="0"/>
              <a:pPr/>
              <a:t>08-Nov-23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17C85F4-7F7B-4F07-9CED-E30CD03BB8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2D5DF-C5D4-4CAD-8AEE-3E9B8F51D06F}" type="datetimeFigureOut">
              <a:rPr lang="en-US" smtClean="0"/>
              <a:pPr/>
              <a:t>08-Nov-23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17C85F4-7F7B-4F07-9CED-E30CD03BB8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17C85F4-7F7B-4F07-9CED-E30CD03BB8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2D5DF-C5D4-4CAD-8AEE-3E9B8F51D06F}" type="datetimeFigureOut">
              <a:rPr lang="en-US" smtClean="0"/>
              <a:pPr/>
              <a:t>08-Nov-23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17C85F4-7F7B-4F07-9CED-E30CD03BB8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902D5DF-C5D4-4CAD-8AEE-3E9B8F51D06F}" type="datetimeFigureOut">
              <a:rPr lang="en-US" smtClean="0"/>
              <a:pPr/>
              <a:t>08-Nov-23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902D5DF-C5D4-4CAD-8AEE-3E9B8F51D06F}" type="datetimeFigureOut">
              <a:rPr lang="en-US" smtClean="0"/>
              <a:pPr/>
              <a:t>08-Nov-23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17C85F4-7F7B-4F07-9CED-E30CD03BB8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VERBS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What is a verb?</a:t>
            </a:r>
          </a:p>
          <a:p>
            <a:r>
              <a:rPr lang="en-US" dirty="0"/>
              <a:t>A verb is a word that expresses an action, event, process or state.</a:t>
            </a:r>
          </a:p>
          <a:p>
            <a:r>
              <a:rPr lang="en-US" dirty="0"/>
              <a:t>It describes what a subject is doing in a sentence.</a:t>
            </a:r>
          </a:p>
          <a:p>
            <a:r>
              <a:rPr lang="en-US" dirty="0"/>
              <a:t>In a sentence, a verb always functions as a verb.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VERBS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There are 3 subclasses of verbs.</a:t>
            </a:r>
          </a:p>
          <a:p>
            <a:r>
              <a:rPr lang="en-US" dirty="0" err="1"/>
              <a:t>i</a:t>
            </a:r>
            <a:r>
              <a:rPr lang="en-US" dirty="0"/>
              <a:t>. intransitive</a:t>
            </a:r>
          </a:p>
          <a:p>
            <a:r>
              <a:rPr lang="en-US" dirty="0"/>
              <a:t>Ii. Transitive</a:t>
            </a:r>
          </a:p>
          <a:p>
            <a:r>
              <a:rPr lang="en-US" dirty="0"/>
              <a:t>Iii. </a:t>
            </a:r>
            <a:r>
              <a:rPr lang="en-US" dirty="0" err="1"/>
              <a:t>Ditransitive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VERBS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71500" indent="-571500">
              <a:buAutoNum type="romanUcPeriod"/>
            </a:pPr>
            <a:r>
              <a:rPr lang="en-US" dirty="0"/>
              <a:t>Intransitive verbs.</a:t>
            </a:r>
          </a:p>
          <a:p>
            <a:r>
              <a:rPr lang="en-US" dirty="0"/>
              <a:t>It’s a verb which makes sense without a direct object.</a:t>
            </a:r>
          </a:p>
          <a:p>
            <a:r>
              <a:rPr lang="en-US" dirty="0"/>
              <a:t>In other words the </a:t>
            </a:r>
            <a:r>
              <a:rPr lang="en-US"/>
              <a:t>verb takes </a:t>
            </a:r>
            <a:r>
              <a:rPr lang="en-US" dirty="0"/>
              <a:t>one argument (i.e. they have a subject but no direct object)</a:t>
            </a:r>
          </a:p>
          <a:p>
            <a:r>
              <a:rPr lang="en-US" dirty="0"/>
              <a:t>E.g.  </a:t>
            </a:r>
          </a:p>
          <a:p>
            <a:r>
              <a:rPr lang="en-US" dirty="0"/>
              <a:t>1. The girl slept.</a:t>
            </a:r>
          </a:p>
          <a:p>
            <a:r>
              <a:rPr lang="en-US" dirty="0"/>
              <a:t>2 John Jumped</a:t>
            </a:r>
          </a:p>
          <a:p>
            <a:r>
              <a:rPr lang="en-US" dirty="0"/>
              <a:t>3. He drinks on Fridays. 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ii. TRANSTIVE VERBS</a:t>
            </a:r>
          </a:p>
          <a:p>
            <a:pPr>
              <a:buNone/>
            </a:pPr>
            <a:r>
              <a:rPr lang="en-US" dirty="0"/>
              <a:t>These are verbs with two objects (i.e. they take two arguments; the subject and direct object)</a:t>
            </a:r>
          </a:p>
          <a:p>
            <a:r>
              <a:rPr lang="en-US" dirty="0"/>
              <a:t>E.g. </a:t>
            </a:r>
          </a:p>
          <a:p>
            <a:pPr>
              <a:buNone/>
            </a:pPr>
            <a:r>
              <a:rPr lang="en-US" dirty="0"/>
              <a:t>4. Jane beat the dog</a:t>
            </a:r>
          </a:p>
          <a:p>
            <a:pPr>
              <a:buNone/>
            </a:pPr>
            <a:r>
              <a:rPr lang="en-US" dirty="0"/>
              <a:t>The two arguments are </a:t>
            </a:r>
            <a:r>
              <a:rPr lang="en-US" b="1" dirty="0"/>
              <a:t>Jane</a:t>
            </a:r>
            <a:r>
              <a:rPr lang="en-US" dirty="0"/>
              <a:t> and </a:t>
            </a:r>
            <a:r>
              <a:rPr lang="en-US" b="1" dirty="0"/>
              <a:t>dog.</a:t>
            </a:r>
          </a:p>
          <a:p>
            <a:pPr>
              <a:buNone/>
            </a:pPr>
            <a:r>
              <a:rPr lang="en-US" b="1" dirty="0"/>
              <a:t>5. He ate pizza.</a:t>
            </a:r>
          </a:p>
          <a:p>
            <a:pPr lvl="1"/>
            <a:r>
              <a:rPr lang="en-US" dirty="0"/>
              <a:t>The two arguments are </a:t>
            </a:r>
            <a:r>
              <a:rPr lang="en-US" b="1" dirty="0"/>
              <a:t>he</a:t>
            </a:r>
            <a:r>
              <a:rPr lang="en-US" dirty="0"/>
              <a:t> and </a:t>
            </a:r>
            <a:r>
              <a:rPr lang="en-US" b="1" dirty="0"/>
              <a:t>Pizza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a verb takes one argument it is intransitive but when it takes two argument </a:t>
            </a:r>
          </a:p>
          <a:p>
            <a:pPr>
              <a:buNone/>
            </a:pPr>
            <a:r>
              <a:rPr lang="en-US" dirty="0" err="1"/>
              <a:t>e.g</a:t>
            </a:r>
            <a:r>
              <a:rPr lang="en-US" dirty="0"/>
              <a:t> a subject and object then it is a transitive.</a:t>
            </a:r>
          </a:p>
          <a:p>
            <a:pPr>
              <a:buNone/>
            </a:pPr>
            <a:r>
              <a:rPr lang="en-US" dirty="0"/>
              <a:t>iii. </a:t>
            </a:r>
            <a:r>
              <a:rPr lang="en-US" dirty="0" err="1"/>
              <a:t>Ditransitive</a:t>
            </a:r>
            <a:r>
              <a:rPr lang="en-US" dirty="0"/>
              <a:t> verbs: These have three arguments, a subject, Direct object and an indirect object.</a:t>
            </a:r>
          </a:p>
          <a:p>
            <a:pPr>
              <a:buNone/>
            </a:pPr>
            <a:r>
              <a:rPr lang="en-US" b="1" dirty="0"/>
              <a:t>  E.g. </a:t>
            </a:r>
          </a:p>
          <a:p>
            <a:pPr>
              <a:buNone/>
            </a:pPr>
            <a:r>
              <a:rPr lang="en-US" b="1" dirty="0"/>
              <a:t>6. </a:t>
            </a:r>
            <a:r>
              <a:rPr lang="en-US" b="1" dirty="0" err="1"/>
              <a:t>Mirriam</a:t>
            </a:r>
            <a:r>
              <a:rPr lang="en-US" dirty="0"/>
              <a:t> bought  </a:t>
            </a:r>
            <a:r>
              <a:rPr lang="en-US" b="1" dirty="0"/>
              <a:t>Jan</a:t>
            </a:r>
            <a:r>
              <a:rPr lang="en-US" dirty="0"/>
              <a:t> a </a:t>
            </a:r>
            <a:r>
              <a:rPr lang="en-US" b="1" dirty="0"/>
              <a:t>book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 7. John sent a letter </a:t>
            </a:r>
            <a:r>
              <a:rPr lang="en-US" b="1" dirty="0"/>
              <a:t>to Mary </a:t>
            </a:r>
          </a:p>
          <a:p>
            <a:pPr>
              <a:buNone/>
            </a:pPr>
            <a:r>
              <a:rPr lang="en-US" i="1" dirty="0"/>
              <a:t>To Mary </a:t>
            </a:r>
            <a:r>
              <a:rPr lang="en-US" dirty="0"/>
              <a:t>is a prepositional argument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I now wish to introduce one other type of object called the </a:t>
            </a:r>
            <a:r>
              <a:rPr lang="en-US" b="1" dirty="0"/>
              <a:t>cognate object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- This is a word which is a direct object and is etymologically (i.e. historically) and semantically (i.e. in meaning) related to the verb of which it is the object.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Example: </a:t>
            </a:r>
          </a:p>
          <a:p>
            <a:pPr>
              <a:buNone/>
            </a:pPr>
            <a:r>
              <a:rPr lang="en-US" dirty="0"/>
              <a:t>8. to sing </a:t>
            </a:r>
            <a:r>
              <a:rPr lang="en-US" b="1" dirty="0"/>
              <a:t>a son</a:t>
            </a:r>
            <a:r>
              <a:rPr lang="en-US" dirty="0"/>
              <a:t>g</a:t>
            </a:r>
          </a:p>
          <a:p>
            <a:pPr>
              <a:buNone/>
            </a:pPr>
            <a:r>
              <a:rPr lang="en-US" b="1" dirty="0"/>
              <a:t>9. </a:t>
            </a:r>
            <a:r>
              <a:rPr lang="en-US" b="1" dirty="0" err="1"/>
              <a:t>ukulala</a:t>
            </a:r>
            <a:r>
              <a:rPr lang="en-US" b="1" dirty="0"/>
              <a:t> </a:t>
            </a:r>
            <a:r>
              <a:rPr lang="en-US" b="1" dirty="0" err="1"/>
              <a:t>utulo</a:t>
            </a:r>
            <a:r>
              <a:rPr lang="en-US" b="1" dirty="0"/>
              <a:t> </a:t>
            </a:r>
            <a:r>
              <a:rPr lang="en-US" dirty="0"/>
              <a:t>in Bemba which means to sleep a sleep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1078</TotalTime>
  <Words>331</Words>
  <Application>Microsoft Office PowerPoint</Application>
  <PresentationFormat>On-screen Show (4:3)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Georgia</vt:lpstr>
      <vt:lpstr>Wingdings</vt:lpstr>
      <vt:lpstr>Wingdings 2</vt:lpstr>
      <vt:lpstr>Civic</vt:lpstr>
      <vt:lpstr>VERBS</vt:lpstr>
      <vt:lpstr>VERBS</vt:lpstr>
      <vt:lpstr>VERBS</vt:lpstr>
      <vt:lpstr>CONT’D</vt:lpstr>
      <vt:lpstr>CONT’D</vt:lpstr>
      <vt:lpstr>CONT’D</vt:lpstr>
      <vt:lpstr>CONT’D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 1200</dc:title>
  <dc:creator>LENOVO</dc:creator>
  <cp:lastModifiedBy>Administrator</cp:lastModifiedBy>
  <cp:revision>23</cp:revision>
  <dcterms:created xsi:type="dcterms:W3CDTF">2021-04-14T13:45:53Z</dcterms:created>
  <dcterms:modified xsi:type="dcterms:W3CDTF">2023-11-08T20:50:39Z</dcterms:modified>
</cp:coreProperties>
</file>