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3F104-85A7-4FC3-849F-407789EF812A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20617-C552-480F-9AD7-427AD3F762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20617-C552-480F-9AD7-427AD3F762A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5268BA-CCCF-40F9-B47E-E3D193EAE1D0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F8DD6C-5416-4BE4-B9F2-2205AFB6F2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SYNTAX :LECTURE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FUNCTIONS OF NOUNS IN A SENTENCE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preposition and the object of the preposition forms the prepositional phrase (PP)</a:t>
            </a:r>
          </a:p>
          <a:p>
            <a:r>
              <a:rPr lang="en-US" dirty="0" smtClean="0"/>
              <a:t>The child sat on the </a:t>
            </a:r>
            <a:r>
              <a:rPr lang="en-US" b="1" dirty="0" smtClean="0"/>
              <a:t>chair</a:t>
            </a:r>
            <a:r>
              <a:rPr lang="en-US" dirty="0" smtClean="0"/>
              <a:t>. (OP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I walked into the</a:t>
            </a:r>
            <a:r>
              <a:rPr lang="en-US" b="1" dirty="0" smtClean="0"/>
              <a:t> house (OP).</a:t>
            </a:r>
            <a:endParaRPr lang="en-US" b="1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VI. Object  complement</a:t>
            </a:r>
          </a:p>
          <a:p>
            <a:r>
              <a:rPr lang="en-US" dirty="0" smtClean="0"/>
              <a:t>It completes the meaning of the object.</a:t>
            </a:r>
          </a:p>
          <a:p>
            <a:r>
              <a:rPr lang="en-US" dirty="0" smtClean="0"/>
              <a:t>E.g. </a:t>
            </a:r>
          </a:p>
          <a:p>
            <a:r>
              <a:rPr lang="en-US" dirty="0" smtClean="0"/>
              <a:t>They elected him </a:t>
            </a:r>
            <a:r>
              <a:rPr lang="en-US" b="1" dirty="0" smtClean="0"/>
              <a:t>president (OC)</a:t>
            </a:r>
          </a:p>
          <a:p>
            <a:r>
              <a:rPr lang="en-US" dirty="0" err="1" smtClean="0"/>
              <a:t>Nandipa</a:t>
            </a:r>
            <a:r>
              <a:rPr lang="en-US" dirty="0" smtClean="0"/>
              <a:t> calls me </a:t>
            </a:r>
            <a:r>
              <a:rPr lang="en-US" b="1" dirty="0" smtClean="0"/>
              <a:t>mother (OC)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VII. Noun modifiers</a:t>
            </a:r>
          </a:p>
          <a:p>
            <a:r>
              <a:rPr lang="en-US" b="1" dirty="0" smtClean="0"/>
              <a:t>A </a:t>
            </a:r>
            <a:r>
              <a:rPr lang="en-US" dirty="0" smtClean="0"/>
              <a:t> noun modifier follows another noun</a:t>
            </a:r>
          </a:p>
          <a:p>
            <a:r>
              <a:rPr lang="en-US" dirty="0" smtClean="0"/>
              <a:t>I married a </a:t>
            </a:r>
            <a:r>
              <a:rPr lang="en-US" b="1" dirty="0" smtClean="0"/>
              <a:t>Zambian</a:t>
            </a:r>
            <a:r>
              <a:rPr lang="en-US" dirty="0" smtClean="0"/>
              <a:t> (</a:t>
            </a:r>
            <a:r>
              <a:rPr lang="en-US" b="1" dirty="0" smtClean="0"/>
              <a:t>NM</a:t>
            </a:r>
            <a:r>
              <a:rPr lang="en-US" dirty="0" smtClean="0"/>
              <a:t>) girl</a:t>
            </a:r>
            <a:r>
              <a:rPr lang="en-US" dirty="0"/>
              <a:t> </a:t>
            </a:r>
            <a:r>
              <a:rPr lang="en-US" dirty="0" smtClean="0"/>
              <a:t>(DO)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party</a:t>
            </a:r>
            <a:r>
              <a:rPr lang="en-US" dirty="0" smtClean="0"/>
              <a:t> (NM)</a:t>
            </a:r>
            <a:r>
              <a:rPr lang="en-US" b="1" dirty="0" smtClean="0"/>
              <a:t> </a:t>
            </a:r>
            <a:r>
              <a:rPr lang="en-US" dirty="0" smtClean="0"/>
              <a:t>secretary</a:t>
            </a:r>
            <a:r>
              <a:rPr lang="en-US" b="1" dirty="0" smtClean="0"/>
              <a:t> (S) </a:t>
            </a:r>
            <a:r>
              <a:rPr lang="en-US" dirty="0" smtClean="0"/>
              <a:t>is responsible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VIII. APPOSITIVE</a:t>
            </a:r>
          </a:p>
          <a:p>
            <a:r>
              <a:rPr lang="en-US" dirty="0" smtClean="0"/>
              <a:t>These nouns give additional detail to the noun</a:t>
            </a:r>
          </a:p>
          <a:p>
            <a:r>
              <a:rPr lang="en-US" dirty="0" smtClean="0"/>
              <a:t>E.g. </a:t>
            </a:r>
            <a:r>
              <a:rPr lang="en-US" smtClean="0"/>
              <a:t>They </a:t>
            </a:r>
            <a:r>
              <a:rPr lang="en-US" dirty="0" smtClean="0"/>
              <a:t>elected him (DO), chairman (APP)</a:t>
            </a:r>
          </a:p>
          <a:p>
            <a:r>
              <a:rPr lang="en-US" dirty="0" smtClean="0"/>
              <a:t>Jay (S), </a:t>
            </a:r>
            <a:r>
              <a:rPr lang="en-US" b="1" dirty="0" smtClean="0"/>
              <a:t>my son (APP)</a:t>
            </a:r>
            <a:r>
              <a:rPr lang="en-US" dirty="0" smtClean="0"/>
              <a:t>, is a very intelligent </a:t>
            </a:r>
            <a:r>
              <a:rPr lang="en-US" b="1" dirty="0" smtClean="0"/>
              <a:t>boy (SC)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NOUN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It is a part of speech that is used to refers to people, places, things, objects, events etc.</a:t>
            </a:r>
          </a:p>
          <a:p>
            <a:r>
              <a:rPr lang="en-US" sz="3600" dirty="0" smtClean="0"/>
              <a:t>A noun has different functions in a sentence.</a:t>
            </a:r>
          </a:p>
          <a:p>
            <a:r>
              <a:rPr lang="en-US" sz="3600" dirty="0" err="1" smtClean="0"/>
              <a:t>i</a:t>
            </a:r>
            <a:r>
              <a:rPr lang="en-US" sz="3600" dirty="0" smtClean="0"/>
              <a:t>). </a:t>
            </a:r>
            <a:r>
              <a:rPr lang="en-US" sz="3600" b="1" dirty="0" smtClean="0"/>
              <a:t>It can function as a subject</a:t>
            </a:r>
          </a:p>
          <a:p>
            <a:r>
              <a:rPr lang="en-US" sz="3600" dirty="0" smtClean="0"/>
              <a:t>A subject is who or what is being talked about.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e.g.  </a:t>
            </a:r>
          </a:p>
          <a:p>
            <a:pPr>
              <a:buNone/>
            </a:pPr>
            <a:r>
              <a:rPr lang="en-US" dirty="0" smtClean="0"/>
              <a:t>1.	Jack  ate an apple.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Jack</a:t>
            </a:r>
            <a:r>
              <a:rPr lang="en-US" dirty="0" smtClean="0"/>
              <a:t> is the </a:t>
            </a:r>
            <a:r>
              <a:rPr lang="en-US" b="1" dirty="0" smtClean="0"/>
              <a:t>SUBJECT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	My bag is heavy.</a:t>
            </a:r>
          </a:p>
          <a:p>
            <a:pPr>
              <a:buNone/>
            </a:pPr>
            <a:r>
              <a:rPr lang="en-US" dirty="0"/>
              <a:t> T</a:t>
            </a:r>
            <a:r>
              <a:rPr lang="en-US" dirty="0" smtClean="0"/>
              <a:t>he noun is</a:t>
            </a:r>
            <a:r>
              <a:rPr lang="en-US" b="1" dirty="0" smtClean="0"/>
              <a:t> bag </a:t>
            </a:r>
            <a:r>
              <a:rPr lang="en-US" dirty="0" smtClean="0"/>
              <a:t>and it is the </a:t>
            </a:r>
            <a:r>
              <a:rPr lang="en-US" b="1" dirty="0" smtClean="0"/>
              <a:t>subject.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ii). Subject complement</a:t>
            </a:r>
          </a:p>
          <a:p>
            <a:pPr>
              <a:buNone/>
            </a:pPr>
            <a:r>
              <a:rPr lang="en-US" sz="3600" dirty="0" smtClean="0"/>
              <a:t>	3. My sister is a nurse.</a:t>
            </a:r>
          </a:p>
          <a:p>
            <a:pPr>
              <a:buNone/>
            </a:pPr>
            <a:r>
              <a:rPr lang="en-US" sz="3600" dirty="0" smtClean="0"/>
              <a:t>	4. He is my friend</a:t>
            </a:r>
          </a:p>
          <a:p>
            <a:r>
              <a:rPr lang="en-US" sz="3600" dirty="0" smtClean="0"/>
              <a:t>A subject complement completes the subject</a:t>
            </a:r>
            <a:endParaRPr lang="en-US" sz="3600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It is generally used to describe the subject</a:t>
            </a:r>
          </a:p>
          <a:p>
            <a:r>
              <a:rPr lang="en-US" sz="3600" dirty="0" smtClean="0"/>
              <a:t>In 3, the nouns are sister and nurse.</a:t>
            </a:r>
          </a:p>
          <a:p>
            <a:r>
              <a:rPr lang="en-US" sz="3600" dirty="0" smtClean="0"/>
              <a:t>The noun nurse completes the idea of the subject.</a:t>
            </a:r>
          </a:p>
          <a:p>
            <a:r>
              <a:rPr lang="en-US" dirty="0" smtClean="0"/>
              <a:t>In (4) the noun is friend and it completes the subject  </a:t>
            </a:r>
            <a:r>
              <a:rPr lang="en-US" b="1" dirty="0" smtClean="0"/>
              <a:t>She</a:t>
            </a:r>
            <a:endParaRPr lang="en-US" b="1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 smtClean="0"/>
              <a:t>She</a:t>
            </a:r>
            <a:r>
              <a:rPr lang="en-US" sz="4000" dirty="0" smtClean="0"/>
              <a:t> is my friend and </a:t>
            </a:r>
            <a:r>
              <a:rPr lang="en-US" sz="4000" b="1" dirty="0" smtClean="0"/>
              <a:t>my friend </a:t>
            </a:r>
            <a:r>
              <a:rPr lang="en-US" sz="4000" dirty="0" smtClean="0"/>
              <a:t>is also described as a </a:t>
            </a:r>
            <a:r>
              <a:rPr lang="en-US" sz="4000" b="1" dirty="0" smtClean="0"/>
              <a:t>she</a:t>
            </a:r>
            <a:endParaRPr lang="en-US" sz="4000" b="1" dirty="0"/>
          </a:p>
          <a:p>
            <a:r>
              <a:rPr lang="en-US" sz="4000" b="1" dirty="0" smtClean="0"/>
              <a:t>Iii) Direct Object</a:t>
            </a:r>
          </a:p>
          <a:p>
            <a:r>
              <a:rPr lang="en-US" sz="4000" dirty="0" smtClean="0"/>
              <a:t>The direct object answers the question what or whom and receives the action done by the subject. 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E.g. </a:t>
            </a:r>
          </a:p>
          <a:p>
            <a:r>
              <a:rPr lang="en-US" sz="4000" dirty="0" smtClean="0"/>
              <a:t>He  plays </a:t>
            </a:r>
            <a:r>
              <a:rPr lang="en-US" sz="4000" b="1" dirty="0" smtClean="0"/>
              <a:t>football. (DO)</a:t>
            </a:r>
          </a:p>
          <a:p>
            <a:r>
              <a:rPr lang="en-US" sz="4000" dirty="0" smtClean="0"/>
              <a:t>He  beat the </a:t>
            </a:r>
            <a:r>
              <a:rPr lang="en-US" sz="4000" b="1" dirty="0" smtClean="0"/>
              <a:t>dog. (DO)</a:t>
            </a:r>
            <a:endParaRPr lang="en-US" sz="4000" b="1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IV. Indirect object</a:t>
            </a:r>
          </a:p>
          <a:p>
            <a:r>
              <a:rPr lang="en-US" dirty="0" smtClean="0"/>
              <a:t>Answers the question to whom or for who</a:t>
            </a:r>
          </a:p>
          <a:p>
            <a:r>
              <a:rPr lang="en-US" dirty="0" smtClean="0"/>
              <a:t>It receives the direct object</a:t>
            </a:r>
          </a:p>
          <a:p>
            <a:endParaRPr lang="en-US" dirty="0"/>
          </a:p>
          <a:p>
            <a:r>
              <a:rPr lang="en-US" dirty="0" smtClean="0"/>
              <a:t>E.g. </a:t>
            </a:r>
          </a:p>
          <a:p>
            <a:r>
              <a:rPr lang="en-US" dirty="0" smtClean="0"/>
              <a:t>I gave </a:t>
            </a:r>
            <a:r>
              <a:rPr lang="en-US" b="1" dirty="0" smtClean="0"/>
              <a:t>the girl (IO) </a:t>
            </a:r>
            <a:r>
              <a:rPr lang="en-US" dirty="0" smtClean="0"/>
              <a:t>a book </a:t>
            </a:r>
            <a:r>
              <a:rPr lang="en-US" b="1" dirty="0" smtClean="0"/>
              <a:t>(DO)</a:t>
            </a:r>
          </a:p>
          <a:p>
            <a:r>
              <a:rPr lang="en-US" dirty="0" smtClean="0"/>
              <a:t>Jane sent </a:t>
            </a:r>
            <a:r>
              <a:rPr lang="en-US" b="1" dirty="0" smtClean="0"/>
              <a:t>John (IO) </a:t>
            </a:r>
            <a:r>
              <a:rPr lang="en-US" dirty="0" smtClean="0"/>
              <a:t>a letter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V. Object of Preposition</a:t>
            </a:r>
          </a:p>
          <a:p>
            <a:r>
              <a:rPr lang="en-US" dirty="0" smtClean="0"/>
              <a:t>Preposition as of words that denotes ,place, location, direction (e.g. on, by, in, through etc).</a:t>
            </a:r>
          </a:p>
          <a:p>
            <a:r>
              <a:rPr lang="en-US" dirty="0" smtClean="0"/>
              <a:t>The noun that comes after the preposition is called the object of the preposition. </a:t>
            </a:r>
            <a:endParaRPr lang="en-US" dirty="0"/>
          </a:p>
        </p:txBody>
      </p:sp>
    </p:spTree>
  </p:cSld>
  <p:clrMapOvr>
    <a:masterClrMapping/>
  </p:clrMapOvr>
  <p:transition advTm="0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3490</TotalTime>
  <Words>396</Words>
  <Application>Microsoft Office PowerPoint</Application>
  <PresentationFormat>On-screen Show (4:3)</PresentationFormat>
  <Paragraphs>64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SYNTAX :LECTURE 3</vt:lpstr>
      <vt:lpstr>WHAT IS A NOUN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:LECTURE 3</dc:title>
  <dc:creator>LENOVO</dc:creator>
  <cp:lastModifiedBy>LENOVO</cp:lastModifiedBy>
  <cp:revision>101</cp:revision>
  <dcterms:created xsi:type="dcterms:W3CDTF">2021-04-06T09:46:50Z</dcterms:created>
  <dcterms:modified xsi:type="dcterms:W3CDTF">2021-04-18T21:28:26Z</dcterms:modified>
</cp:coreProperties>
</file>