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4" d="100"/>
          <a:sy n="64" d="100"/>
        </p:scale>
        <p:origin x="-108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F51C-D0E0-4527-84F2-A49D0029FF16}" type="datetimeFigureOut">
              <a:rPr lang="en-GB" smtClean="0"/>
              <a:t>23/07/2021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241A-F9C1-4A3B-8507-E76436F62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32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F51C-D0E0-4527-84F2-A49D0029FF16}" type="datetimeFigureOut">
              <a:rPr lang="en-GB" smtClean="0"/>
              <a:t>23/07/2021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241A-F9C1-4A3B-8507-E76436F62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185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F51C-D0E0-4527-84F2-A49D0029FF16}" type="datetimeFigureOut">
              <a:rPr lang="en-GB" smtClean="0"/>
              <a:t>23/07/2021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241A-F9C1-4A3B-8507-E76436F62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079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F51C-D0E0-4527-84F2-A49D0029FF16}" type="datetimeFigureOut">
              <a:rPr lang="en-GB" smtClean="0"/>
              <a:t>23/07/2021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241A-F9C1-4A3B-8507-E76436F62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68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F51C-D0E0-4527-84F2-A49D0029FF16}" type="datetimeFigureOut">
              <a:rPr lang="en-GB" smtClean="0"/>
              <a:t>23/07/2021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241A-F9C1-4A3B-8507-E76436F62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92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F51C-D0E0-4527-84F2-A49D0029FF16}" type="datetimeFigureOut">
              <a:rPr lang="en-GB" smtClean="0"/>
              <a:t>23/07/2021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241A-F9C1-4A3B-8507-E76436F62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9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F51C-D0E0-4527-84F2-A49D0029FF16}" type="datetimeFigureOut">
              <a:rPr lang="en-GB" smtClean="0"/>
              <a:t>23/07/2021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241A-F9C1-4A3B-8507-E76436F62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949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F51C-D0E0-4527-84F2-A49D0029FF16}" type="datetimeFigureOut">
              <a:rPr lang="en-GB" smtClean="0"/>
              <a:t>23/07/2021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241A-F9C1-4A3B-8507-E76436F62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222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F51C-D0E0-4527-84F2-A49D0029FF16}" type="datetimeFigureOut">
              <a:rPr lang="en-GB" smtClean="0"/>
              <a:t>23/07/2021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241A-F9C1-4A3B-8507-E76436F62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512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F51C-D0E0-4527-84F2-A49D0029FF16}" type="datetimeFigureOut">
              <a:rPr lang="en-GB" smtClean="0"/>
              <a:t>23/07/2021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241A-F9C1-4A3B-8507-E76436F62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016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F51C-D0E0-4527-84F2-A49D0029FF16}" type="datetimeFigureOut">
              <a:rPr lang="en-GB" smtClean="0"/>
              <a:t>23/07/2021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241A-F9C1-4A3B-8507-E76436F62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083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9F51C-D0E0-4527-84F2-A49D0029FF16}" type="datetimeFigureOut">
              <a:rPr lang="en-GB" smtClean="0"/>
              <a:t>23/07/2021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7241A-F9C1-4A3B-8507-E76436F62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296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6571" y="404949"/>
            <a:ext cx="11364686" cy="637097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spcBef>
                <a:spcPts val="2400"/>
              </a:spcBef>
            </a:pPr>
            <a:r>
              <a:rPr lang="en-US" sz="3600" b="1" kern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sz="3600" b="1" ker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3600" b="1" kern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LESSON 3</a:t>
            </a:r>
          </a:p>
          <a:p>
            <a:pPr>
              <a:spcBef>
                <a:spcPts val="2400"/>
              </a:spcBef>
            </a:pPr>
            <a:r>
              <a:rPr lang="x-none" sz="3600" b="1" kern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600" b="1" kern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Egyptian </a:t>
            </a:r>
            <a:r>
              <a:rPr lang="x-none" sz="3600" b="1" kern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Dynasties</a:t>
            </a:r>
            <a:endParaRPr lang="en-GB" sz="3600" b="1" kern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kern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Even though Pharaohs came and went, Ancient Egyptian civilization remained stable for a very long period of time</a:t>
            </a:r>
            <a:r>
              <a:rPr lang="x-none" sz="3200" kern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kern="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kern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sz="3200" kern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Dynasties rose and </a:t>
            </a:r>
            <a:r>
              <a:rPr lang="x-none" sz="3200" kern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fell</a:t>
            </a:r>
            <a:r>
              <a:rPr lang="en-US" sz="3200" kern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x-none" sz="3200" kern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sz="3200" kern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but stability remained unhindered and central government authority continued unchallenged</a:t>
            </a:r>
            <a:r>
              <a:rPr lang="x-none" sz="3200" kern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kern="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kern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sz="3200" kern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For </a:t>
            </a:r>
            <a:r>
              <a:rPr lang="x-none" sz="3200" kern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example</a:t>
            </a:r>
            <a:r>
              <a:rPr lang="en-US" sz="3200" kern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x-none" sz="3200" kern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sz="3200" kern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Egypt’s initial unity established by Pharaoh Narmer lasted for almost a </a:t>
            </a:r>
            <a:r>
              <a:rPr lang="x-none" sz="3200" kern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millennium</a:t>
            </a:r>
            <a:r>
              <a:rPr lang="en-US" sz="3200" kern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(1,000 years)</a:t>
            </a:r>
            <a:r>
              <a:rPr lang="x-none" sz="3200" kern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. The </a:t>
            </a:r>
            <a:r>
              <a:rPr lang="x-none" sz="3200" kern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Old kingdom came to an end in about 2200 BC, caused by a temporary collapse of central authority. </a:t>
            </a:r>
            <a:endParaRPr lang="en-GB" sz="3200" kern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panose="020405030504060302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1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1885" y="509452"/>
            <a:ext cx="11573691" cy="9818072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collapse came at a time when the Sahara was drying up, which could have </a:t>
            </a:r>
            <a:r>
              <a:rPr lang="en-US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caused </a:t>
            </a:r>
            <a:r>
              <a:rPr lang="x-none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large </a:t>
            </a:r>
            <a:r>
              <a:rPr lang="x-none" sz="32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 of Sahara desert </a:t>
            </a:r>
            <a:r>
              <a:rPr lang="x-none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pastoralist</a:t>
            </a:r>
            <a:r>
              <a:rPr lang="en-US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x-none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hunters to migrate into the Nile Valley, thereby disrupting the sedentary farmers long settled there</a:t>
            </a:r>
            <a:r>
              <a:rPr lang="x-none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2200 BC and 2040BC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 period of 160 years) 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taxes were paid and trade declined. Thus the Pharaoh lost much of his central authority – depicted by a temporary halt in pyramid building.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Only 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2040 BC were unity and the Pharaoh’s central authority 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reasserted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by the founders of the 11</a:t>
            </a:r>
            <a:r>
              <a:rPr lang="x-none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dynasty, from Upper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(south) 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Egypt.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Middle Kingdom period, 2040 BC – 1785 BC saw recovery in the Pharaoh’s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 and 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prosperity.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2400"/>
              </a:spcBef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endParaRPr lang="en-GB" sz="3200" b="1" kern="0" dirty="0">
              <a:solidFill>
                <a:srgbClr val="365F91"/>
              </a:solidFill>
              <a:latin typeface="Cambria" panose="020405030504060302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68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2697" y="431074"/>
            <a:ext cx="11652069" cy="78175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Taxes were collected, trade boomed again and pyramid building was resumed.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Irrigation was extended with more land being cultivated.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probably in response to the desertification of the Sahara, which forced more people to depend on the Nile Valley for livelihood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Nubia was conquered as far as the Second Cataract, followed by a massive irrigation project in the Fayum Depression being undertaken. </a:t>
            </a:r>
            <a:endParaRPr lang="en-US" sz="3200" kern="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2400"/>
              </a:spcBef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2400"/>
              </a:spcBef>
            </a:pPr>
            <a:endParaRPr lang="en-GB" sz="2000" b="1" kern="0" dirty="0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050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2697" y="404949"/>
            <a:ext cx="11560629" cy="7540526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Egypt’s </a:t>
            </a:r>
            <a:r>
              <a:rPr lang="x-none" sz="32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first foreign invasion took place in 1670 BC, by </a:t>
            </a:r>
            <a:r>
              <a:rPr lang="x-none" sz="3200" ker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</a:t>
            </a:r>
            <a:r>
              <a:rPr lang="x-none" sz="3200" kern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Hyk</a:t>
            </a:r>
            <a:r>
              <a:rPr lang="en-US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x-none" sz="3200" kern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os </a:t>
            </a:r>
            <a:r>
              <a:rPr lang="x-none" sz="32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who invaded the delta from Western Asia and conquered Lower Egypt using bronze weapons and horse-drawn chariots.  </a:t>
            </a:r>
            <a:endParaRPr lang="en-US" sz="3200" kern="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Until </a:t>
            </a:r>
            <a:r>
              <a:rPr lang="x-none" sz="32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then copper had been the only metal in weaponry and tools in the Nile Valley. </a:t>
            </a:r>
            <a:endParaRPr lang="en-US" sz="3200" kern="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However</a:t>
            </a:r>
            <a:r>
              <a:rPr lang="x-none" sz="32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within a century </a:t>
            </a:r>
            <a:r>
              <a:rPr lang="x-none" sz="3200" ker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</a:t>
            </a:r>
            <a:r>
              <a:rPr lang="x-none" sz="3200" kern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Hyk</a:t>
            </a:r>
            <a:r>
              <a:rPr lang="en-US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x-none" sz="3200" kern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os </a:t>
            </a:r>
            <a:r>
              <a:rPr lang="x-none" sz="32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were driven out by the Theban kings of the seventh dynasty. The latter then reunited the kingdom</a:t>
            </a:r>
            <a:r>
              <a:rPr lang="x-none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kern="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During the New Kingdom period, 1570 BC – 1085 BC, Egypt acquired world power status. </a:t>
            </a:r>
            <a:endParaRPr lang="en-US" sz="3200" kern="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2400"/>
              </a:spcBef>
            </a:pPr>
            <a:endParaRPr lang="en-US" sz="3200" kern="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endParaRPr lang="en-GB" sz="3200" b="1" kern="0" dirty="0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760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4949" y="431074"/>
            <a:ext cx="11469188" cy="834074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x-none" sz="32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standing army was established and the empire was extended by conquest into Palestine and Syria in the northeast, and southwards into Nubia up to the Fourth Cataract. </a:t>
            </a:r>
            <a:endParaRPr lang="en-US" sz="3200" kern="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</a:t>
            </a:r>
            <a:r>
              <a:rPr lang="x-none" sz="32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Egyptian capital was moved from Memphis in Lower Egypt to Thebes in the middle of Upper Egypt. </a:t>
            </a:r>
            <a:endParaRPr lang="en-US" sz="3200" kern="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Trade </a:t>
            </a:r>
            <a:r>
              <a:rPr lang="x-none" sz="32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with the land of Punt </a:t>
            </a:r>
            <a:r>
              <a:rPr lang="en-GB" sz="32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x-none" sz="32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 </a:t>
            </a:r>
            <a:r>
              <a:rPr lang="en-GB" sz="32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</a:t>
            </a:r>
            <a:r>
              <a:rPr lang="x-none" sz="32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Somali coast of East Africa became an important factor. </a:t>
            </a:r>
            <a:endParaRPr lang="en-US" sz="3200" kern="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construction of massive temples and statues along the Nile Valley symbolized the power, wealth and splendour of the New Kingdom.</a:t>
            </a:r>
            <a:endParaRPr lang="en-US" sz="3200" kern="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endParaRPr lang="en-US" sz="3200" kern="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endParaRPr lang="en-US" sz="3200" kern="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endParaRPr lang="en-GB" sz="3200" b="1" kern="0" dirty="0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51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509" y="535577"/>
            <a:ext cx="11456125" cy="7540526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after 1100 BC attacks from across the desert in the west and from the Mediterranean in the north weakened the empire. By 1050 BC Nubia had reasserted her independence.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foreign invasions followed thereafter. Nubians, Assyrians, Persians and Libyan Berber mercenaries dominated the Egyptian army.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led to the formation of foreign dynasties, but these were later ousted by indigenous Egyptian dynasties.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was a period of turmoil punctuated by periods of tranquillity and recovery.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endParaRPr lang="en-GB" sz="3200" b="1" kern="0" dirty="0">
              <a:solidFill>
                <a:srgbClr val="365F91"/>
              </a:solidFill>
              <a:latin typeface="Cambria" panose="020405030504060302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808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19" y="287383"/>
            <a:ext cx="11573691" cy="8032968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vivid example was the 26</a:t>
            </a:r>
            <a:r>
              <a:rPr lang="x-none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dynasty (664BC – 525 BC) when Pharaoh Necho commenced the construction of a canal to link the Nile to the Red Sea.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last Egyptian dynasty was brought down by Greek conquest in 332 BC. This brought Egypt under direct control of Emperor 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Alexander 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Great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ruler of the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ancient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Greek kingdom of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Macedon.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Alexander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Great 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gave 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of Egypt to his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army 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Ptolemy.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Ptolemic 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dynasty ruled Egypt up to the death of Cleopatra and the Roman conquest in 30 BC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 OF TOPIC!</a:t>
            </a: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400"/>
              </a:spcBef>
              <a:buFont typeface="Wingdings" panose="05000000000000000000" pitchFamily="2" charset="2"/>
              <a:buChar char="q"/>
            </a:pP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427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624</Words>
  <Application>Microsoft Office PowerPoint</Application>
  <PresentationFormat>Custom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KASONGO CHIPUTA</dc:creator>
  <cp:lastModifiedBy>Kenneth</cp:lastModifiedBy>
  <cp:revision>17</cp:revision>
  <dcterms:created xsi:type="dcterms:W3CDTF">2020-09-25T08:29:20Z</dcterms:created>
  <dcterms:modified xsi:type="dcterms:W3CDTF">2021-07-22T22:03:21Z</dcterms:modified>
</cp:coreProperties>
</file>