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7"/>
  </p:notesMasterIdLst>
  <p:sldIdLst>
    <p:sldId id="256" r:id="rId2"/>
    <p:sldId id="284" r:id="rId3"/>
    <p:sldId id="257" r:id="rId4"/>
    <p:sldId id="288" r:id="rId5"/>
    <p:sldId id="286" r:id="rId6"/>
    <p:sldId id="290" r:id="rId7"/>
    <p:sldId id="295" r:id="rId8"/>
    <p:sldId id="263" r:id="rId9"/>
    <p:sldId id="279" r:id="rId10"/>
    <p:sldId id="285" r:id="rId11"/>
    <p:sldId id="264" r:id="rId12"/>
    <p:sldId id="266" r:id="rId13"/>
    <p:sldId id="289" r:id="rId14"/>
    <p:sldId id="267" r:id="rId15"/>
    <p:sldId id="280" r:id="rId16"/>
    <p:sldId id="283" r:id="rId17"/>
    <p:sldId id="270" r:id="rId18"/>
    <p:sldId id="271" r:id="rId19"/>
    <p:sldId id="291" r:id="rId20"/>
    <p:sldId id="293" r:id="rId21"/>
    <p:sldId id="292" r:id="rId22"/>
    <p:sldId id="274" r:id="rId23"/>
    <p:sldId id="294" r:id="rId24"/>
    <p:sldId id="276" r:id="rId25"/>
    <p:sldId id="277" r:id="rId2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0105"/>
    <p:restoredTop sz="95827" autoAdjust="0"/>
  </p:normalViewPr>
  <p:slideViewPr>
    <p:cSldViewPr>
      <p:cViewPr varScale="1">
        <p:scale>
          <a:sx n="112" d="100"/>
          <a:sy n="112" d="100"/>
        </p:scale>
        <p:origin x="1960" y="1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ECCE562-5223-47A7-B490-D9EAB5027479}" type="doc">
      <dgm:prSet loTypeId="urn:microsoft.com/office/officeart/2005/8/layout/cycle7" loCatId="cycle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ZA"/>
        </a:p>
      </dgm:t>
    </dgm:pt>
    <dgm:pt modelId="{D238A10F-1C6F-477D-8C80-6A278454C77B}">
      <dgm:prSet phldrT="[Text]" custT="1"/>
      <dgm:spPr/>
      <dgm:t>
        <a:bodyPr/>
        <a:lstStyle/>
        <a:p>
          <a:r>
            <a:rPr lang="en-ZA" sz="3600" dirty="0"/>
            <a:t>Chipindi</a:t>
          </a:r>
          <a:endParaRPr lang="en-ZA" sz="1900" dirty="0"/>
        </a:p>
      </dgm:t>
    </dgm:pt>
    <dgm:pt modelId="{B5EB5A29-FCCC-410D-BCB1-5B98CC0A2C2E}" type="parTrans" cxnId="{BB34B559-5662-4B23-B403-22372B44347C}">
      <dgm:prSet/>
      <dgm:spPr/>
      <dgm:t>
        <a:bodyPr/>
        <a:lstStyle/>
        <a:p>
          <a:endParaRPr lang="en-ZA"/>
        </a:p>
      </dgm:t>
    </dgm:pt>
    <dgm:pt modelId="{5D837961-4209-450F-9D4A-8B90F339157D}" type="sibTrans" cxnId="{BB34B559-5662-4B23-B403-22372B44347C}">
      <dgm:prSet/>
      <dgm:spPr/>
      <dgm:t>
        <a:bodyPr/>
        <a:lstStyle/>
        <a:p>
          <a:endParaRPr lang="en-ZA"/>
        </a:p>
      </dgm:t>
    </dgm:pt>
    <dgm:pt modelId="{FA835030-3F98-437F-827D-EE0A43AB5F75}">
      <dgm:prSet phldrT="[Text]" custT="1"/>
      <dgm:spPr/>
      <dgm:t>
        <a:bodyPr/>
        <a:lstStyle/>
        <a:p>
          <a:r>
            <a:rPr lang="en-ZA" sz="3200" dirty="0"/>
            <a:t>Mother</a:t>
          </a:r>
        </a:p>
      </dgm:t>
    </dgm:pt>
    <dgm:pt modelId="{F392898B-D73E-47BD-BB3C-510EB6BBFAB3}" type="parTrans" cxnId="{05E1BFF3-1AA1-4B5D-873A-410BAF878E8E}">
      <dgm:prSet/>
      <dgm:spPr/>
      <dgm:t>
        <a:bodyPr/>
        <a:lstStyle/>
        <a:p>
          <a:endParaRPr lang="en-ZA"/>
        </a:p>
      </dgm:t>
    </dgm:pt>
    <dgm:pt modelId="{52903CD0-28F3-4182-8E98-FFB3457B1DAB}" type="sibTrans" cxnId="{05E1BFF3-1AA1-4B5D-873A-410BAF878E8E}">
      <dgm:prSet/>
      <dgm:spPr/>
      <dgm:t>
        <a:bodyPr/>
        <a:lstStyle/>
        <a:p>
          <a:endParaRPr lang="en-ZA"/>
        </a:p>
      </dgm:t>
    </dgm:pt>
    <dgm:pt modelId="{B4C00F0B-DD2F-4F04-AA8A-4603977160D9}">
      <dgm:prSet phldrT="[Text]" custT="1"/>
      <dgm:spPr/>
      <dgm:t>
        <a:bodyPr/>
        <a:lstStyle/>
        <a:p>
          <a:r>
            <a:rPr lang="en-ZA" sz="2800" dirty="0"/>
            <a:t>Teach at 18 hrs</a:t>
          </a:r>
        </a:p>
      </dgm:t>
    </dgm:pt>
    <dgm:pt modelId="{E87B231F-E04F-4C82-9797-3D8DAED2E148}" type="parTrans" cxnId="{E665FCA1-806E-4609-A85F-E25523D7A18C}">
      <dgm:prSet/>
      <dgm:spPr/>
      <dgm:t>
        <a:bodyPr/>
        <a:lstStyle/>
        <a:p>
          <a:endParaRPr lang="en-ZA"/>
        </a:p>
      </dgm:t>
    </dgm:pt>
    <dgm:pt modelId="{71B883F4-B778-4FF5-A17A-A65B43C8BC15}" type="sibTrans" cxnId="{E665FCA1-806E-4609-A85F-E25523D7A18C}">
      <dgm:prSet/>
      <dgm:spPr/>
      <dgm:t>
        <a:bodyPr/>
        <a:lstStyle/>
        <a:p>
          <a:endParaRPr lang="en-ZA"/>
        </a:p>
      </dgm:t>
    </dgm:pt>
    <dgm:pt modelId="{3DC080B6-2D40-477D-A3A5-77921D855CC2}">
      <dgm:prSet phldrT="[Text]" custT="1"/>
      <dgm:spPr/>
      <dgm:t>
        <a:bodyPr/>
        <a:lstStyle/>
        <a:p>
          <a:r>
            <a:rPr lang="en-ZA" sz="3200" dirty="0"/>
            <a:t>Lecturer</a:t>
          </a:r>
        </a:p>
      </dgm:t>
    </dgm:pt>
    <dgm:pt modelId="{C0731FBB-545F-4BD9-9CB7-12B986F3693C}" type="parTrans" cxnId="{C4BCE3B5-E3AC-4C18-8F14-63DF04D96E6B}">
      <dgm:prSet/>
      <dgm:spPr/>
      <dgm:t>
        <a:bodyPr/>
        <a:lstStyle/>
        <a:p>
          <a:endParaRPr lang="en-ZA"/>
        </a:p>
      </dgm:t>
    </dgm:pt>
    <dgm:pt modelId="{31259834-524A-4141-B2A8-321F42BD3D50}" type="sibTrans" cxnId="{C4BCE3B5-E3AC-4C18-8F14-63DF04D96E6B}">
      <dgm:prSet/>
      <dgm:spPr/>
      <dgm:t>
        <a:bodyPr/>
        <a:lstStyle/>
        <a:p>
          <a:endParaRPr lang="en-ZA"/>
        </a:p>
      </dgm:t>
    </dgm:pt>
    <dgm:pt modelId="{0839688E-670D-4EE4-AF0E-695323C0666F}">
      <dgm:prSet phldrT="[Text]" custT="1"/>
      <dgm:spPr/>
      <dgm:t>
        <a:bodyPr/>
        <a:lstStyle/>
        <a:p>
          <a:r>
            <a:rPr lang="en-ZA" sz="2800" dirty="0"/>
            <a:t>Prepare dinner</a:t>
          </a:r>
        </a:p>
      </dgm:t>
    </dgm:pt>
    <dgm:pt modelId="{C1A21A12-5EF2-40AA-97AD-E7C3618BE12B}" type="parTrans" cxnId="{80CBC707-1A89-4856-A2A1-D099E7FA051A}">
      <dgm:prSet/>
      <dgm:spPr/>
      <dgm:t>
        <a:bodyPr/>
        <a:lstStyle/>
        <a:p>
          <a:endParaRPr lang="en-ZA"/>
        </a:p>
      </dgm:t>
    </dgm:pt>
    <dgm:pt modelId="{289C9CEB-D117-4143-95D8-127B71F0CCAF}" type="sibTrans" cxnId="{80CBC707-1A89-4856-A2A1-D099E7FA051A}">
      <dgm:prSet/>
      <dgm:spPr/>
      <dgm:t>
        <a:bodyPr/>
        <a:lstStyle/>
        <a:p>
          <a:r>
            <a:rPr lang="en-ZA" dirty="0"/>
            <a:t>Inter role</a:t>
          </a:r>
        </a:p>
      </dgm:t>
    </dgm:pt>
    <dgm:pt modelId="{795C7FE2-5CDA-411E-A0BE-762AD7ABEF17}" type="pres">
      <dgm:prSet presAssocID="{EECCE562-5223-47A7-B490-D9EAB5027479}" presName="Name0" presStyleCnt="0">
        <dgm:presLayoutVars>
          <dgm:dir/>
          <dgm:resizeHandles val="exact"/>
        </dgm:presLayoutVars>
      </dgm:prSet>
      <dgm:spPr/>
    </dgm:pt>
    <dgm:pt modelId="{47704FFB-4F91-42C9-AB89-DAA61E6E5F78}" type="pres">
      <dgm:prSet presAssocID="{D238A10F-1C6F-477D-8C80-6A278454C77B}" presName="node" presStyleLbl="node1" presStyleIdx="0" presStyleCnt="5" custScaleX="206737">
        <dgm:presLayoutVars>
          <dgm:bulletEnabled val="1"/>
        </dgm:presLayoutVars>
      </dgm:prSet>
      <dgm:spPr/>
    </dgm:pt>
    <dgm:pt modelId="{F8462100-D7F6-427F-83D2-705F820CC531}" type="pres">
      <dgm:prSet presAssocID="{5D837961-4209-450F-9D4A-8B90F339157D}" presName="sibTrans" presStyleLbl="sibTrans2D1" presStyleIdx="0" presStyleCnt="5"/>
      <dgm:spPr/>
    </dgm:pt>
    <dgm:pt modelId="{25A67478-21C2-4918-9549-19D78ECF75B0}" type="pres">
      <dgm:prSet presAssocID="{5D837961-4209-450F-9D4A-8B90F339157D}" presName="connectorText" presStyleLbl="sibTrans2D1" presStyleIdx="0" presStyleCnt="5"/>
      <dgm:spPr/>
    </dgm:pt>
    <dgm:pt modelId="{8C6EBF66-DECE-4836-AB1D-BC795AC5598F}" type="pres">
      <dgm:prSet presAssocID="{FA835030-3F98-437F-827D-EE0A43AB5F75}" presName="node" presStyleLbl="node1" presStyleIdx="1" presStyleCnt="5" custScaleX="119434" custRadScaleRad="103986" custRadScaleInc="384">
        <dgm:presLayoutVars>
          <dgm:bulletEnabled val="1"/>
        </dgm:presLayoutVars>
      </dgm:prSet>
      <dgm:spPr/>
    </dgm:pt>
    <dgm:pt modelId="{1B8D0DFF-84C2-40D6-9EAD-D257F9C9E3C7}" type="pres">
      <dgm:prSet presAssocID="{52903CD0-28F3-4182-8E98-FFB3457B1DAB}" presName="sibTrans" presStyleLbl="sibTrans2D1" presStyleIdx="1" presStyleCnt="5"/>
      <dgm:spPr/>
    </dgm:pt>
    <dgm:pt modelId="{ECFF0103-14B2-4F59-93A9-6ABEA8295BAA}" type="pres">
      <dgm:prSet presAssocID="{52903CD0-28F3-4182-8E98-FFB3457B1DAB}" presName="connectorText" presStyleLbl="sibTrans2D1" presStyleIdx="1" presStyleCnt="5"/>
      <dgm:spPr/>
    </dgm:pt>
    <dgm:pt modelId="{E5A56553-CFDB-478C-B6CF-4564DA899434}" type="pres">
      <dgm:prSet presAssocID="{0839688E-670D-4EE4-AF0E-695323C0666F}" presName="node" presStyleLbl="node1" presStyleIdx="2" presStyleCnt="5" custScaleX="115440" custScaleY="131068">
        <dgm:presLayoutVars>
          <dgm:bulletEnabled val="1"/>
        </dgm:presLayoutVars>
      </dgm:prSet>
      <dgm:spPr/>
    </dgm:pt>
    <dgm:pt modelId="{10A95DDE-57B6-4CB7-A0CF-BDC36AC6A692}" type="pres">
      <dgm:prSet presAssocID="{289C9CEB-D117-4143-95D8-127B71F0CCAF}" presName="sibTrans" presStyleLbl="sibTrans2D1" presStyleIdx="2" presStyleCnt="5" custScaleX="198680" custScaleY="103037"/>
      <dgm:spPr/>
    </dgm:pt>
    <dgm:pt modelId="{C01506BB-3A23-42A8-9E1B-CD9BEE3351EA}" type="pres">
      <dgm:prSet presAssocID="{289C9CEB-D117-4143-95D8-127B71F0CCAF}" presName="connectorText" presStyleLbl="sibTrans2D1" presStyleIdx="2" presStyleCnt="5"/>
      <dgm:spPr/>
    </dgm:pt>
    <dgm:pt modelId="{DF8BF8EF-1F5D-45BD-AD32-B50CCC9CEAEE}" type="pres">
      <dgm:prSet presAssocID="{B4C00F0B-DD2F-4F04-AA8A-4603977160D9}" presName="node" presStyleLbl="node1" presStyleIdx="3" presStyleCnt="5" custScaleX="111515">
        <dgm:presLayoutVars>
          <dgm:bulletEnabled val="1"/>
        </dgm:presLayoutVars>
      </dgm:prSet>
      <dgm:spPr/>
    </dgm:pt>
    <dgm:pt modelId="{200E4586-4382-4593-B2FA-2AF2CA4CC57A}" type="pres">
      <dgm:prSet presAssocID="{71B883F4-B778-4FF5-A17A-A65B43C8BC15}" presName="sibTrans" presStyleLbl="sibTrans2D1" presStyleIdx="3" presStyleCnt="5"/>
      <dgm:spPr/>
    </dgm:pt>
    <dgm:pt modelId="{71B89B36-34BF-4568-8AF8-CCED077535A7}" type="pres">
      <dgm:prSet presAssocID="{71B883F4-B778-4FF5-A17A-A65B43C8BC15}" presName="connectorText" presStyleLbl="sibTrans2D1" presStyleIdx="3" presStyleCnt="5"/>
      <dgm:spPr/>
    </dgm:pt>
    <dgm:pt modelId="{589684CD-ECB6-4295-94C6-ADF0265580F3}" type="pres">
      <dgm:prSet presAssocID="{3DC080B6-2D40-477D-A3A5-77921D855CC2}" presName="node" presStyleLbl="node1" presStyleIdx="4" presStyleCnt="5" custScaleX="115711" custScaleY="100056">
        <dgm:presLayoutVars>
          <dgm:bulletEnabled val="1"/>
        </dgm:presLayoutVars>
      </dgm:prSet>
      <dgm:spPr/>
    </dgm:pt>
    <dgm:pt modelId="{4EC5D5F9-2EFE-4C71-AFE0-0316B07C9DCF}" type="pres">
      <dgm:prSet presAssocID="{31259834-524A-4141-B2A8-321F42BD3D50}" presName="sibTrans" presStyleLbl="sibTrans2D1" presStyleIdx="4" presStyleCnt="5"/>
      <dgm:spPr/>
    </dgm:pt>
    <dgm:pt modelId="{6D7146A4-35C3-4D95-A8B4-67C278279E98}" type="pres">
      <dgm:prSet presAssocID="{31259834-524A-4141-B2A8-321F42BD3D50}" presName="connectorText" presStyleLbl="sibTrans2D1" presStyleIdx="4" presStyleCnt="5"/>
      <dgm:spPr/>
    </dgm:pt>
  </dgm:ptLst>
  <dgm:cxnLst>
    <dgm:cxn modelId="{F7C62C00-C954-474C-941A-DE282CA3BB4F}" type="presOf" srcId="{EECCE562-5223-47A7-B490-D9EAB5027479}" destId="{795C7FE2-5CDA-411E-A0BE-762AD7ABEF17}" srcOrd="0" destOrd="0" presId="urn:microsoft.com/office/officeart/2005/8/layout/cycle7"/>
    <dgm:cxn modelId="{80CBC707-1A89-4856-A2A1-D099E7FA051A}" srcId="{EECCE562-5223-47A7-B490-D9EAB5027479}" destId="{0839688E-670D-4EE4-AF0E-695323C0666F}" srcOrd="2" destOrd="0" parTransId="{C1A21A12-5EF2-40AA-97AD-E7C3618BE12B}" sibTransId="{289C9CEB-D117-4143-95D8-127B71F0CCAF}"/>
    <dgm:cxn modelId="{E59FD80F-D4A7-4684-B9E2-C61EBC203B50}" type="presOf" srcId="{0839688E-670D-4EE4-AF0E-695323C0666F}" destId="{E5A56553-CFDB-478C-B6CF-4564DA899434}" srcOrd="0" destOrd="0" presId="urn:microsoft.com/office/officeart/2005/8/layout/cycle7"/>
    <dgm:cxn modelId="{989F0C26-20BD-46E8-AF35-B2FC2EE708B9}" type="presOf" srcId="{31259834-524A-4141-B2A8-321F42BD3D50}" destId="{6D7146A4-35C3-4D95-A8B4-67C278279E98}" srcOrd="1" destOrd="0" presId="urn:microsoft.com/office/officeart/2005/8/layout/cycle7"/>
    <dgm:cxn modelId="{07C6DA44-FE6C-4D4A-B3F9-4632A17A1452}" type="presOf" srcId="{71B883F4-B778-4FF5-A17A-A65B43C8BC15}" destId="{200E4586-4382-4593-B2FA-2AF2CA4CC57A}" srcOrd="0" destOrd="0" presId="urn:microsoft.com/office/officeart/2005/8/layout/cycle7"/>
    <dgm:cxn modelId="{99FBD045-DEEA-4E8D-B748-67BD2C77A46E}" type="presOf" srcId="{289C9CEB-D117-4143-95D8-127B71F0CCAF}" destId="{C01506BB-3A23-42A8-9E1B-CD9BEE3351EA}" srcOrd="1" destOrd="0" presId="urn:microsoft.com/office/officeart/2005/8/layout/cycle7"/>
    <dgm:cxn modelId="{BB74754D-A3E5-44D5-84F2-F4C6DC5EC7EB}" type="presOf" srcId="{FA835030-3F98-437F-827D-EE0A43AB5F75}" destId="{8C6EBF66-DECE-4836-AB1D-BC795AC5598F}" srcOrd="0" destOrd="0" presId="urn:microsoft.com/office/officeart/2005/8/layout/cycle7"/>
    <dgm:cxn modelId="{BB34B559-5662-4B23-B403-22372B44347C}" srcId="{EECCE562-5223-47A7-B490-D9EAB5027479}" destId="{D238A10F-1C6F-477D-8C80-6A278454C77B}" srcOrd="0" destOrd="0" parTransId="{B5EB5A29-FCCC-410D-BCB1-5B98CC0A2C2E}" sibTransId="{5D837961-4209-450F-9D4A-8B90F339157D}"/>
    <dgm:cxn modelId="{6B4AFF7C-976E-46D9-9F3C-35496E76FD1C}" type="presOf" srcId="{31259834-524A-4141-B2A8-321F42BD3D50}" destId="{4EC5D5F9-2EFE-4C71-AFE0-0316B07C9DCF}" srcOrd="0" destOrd="0" presId="urn:microsoft.com/office/officeart/2005/8/layout/cycle7"/>
    <dgm:cxn modelId="{46E0F180-894A-4DBB-A113-9DFE8121D051}" type="presOf" srcId="{B4C00F0B-DD2F-4F04-AA8A-4603977160D9}" destId="{DF8BF8EF-1F5D-45BD-AD32-B50CCC9CEAEE}" srcOrd="0" destOrd="0" presId="urn:microsoft.com/office/officeart/2005/8/layout/cycle7"/>
    <dgm:cxn modelId="{EB6FBE86-A1BE-48CB-AE5D-D14E9493EAD9}" type="presOf" srcId="{289C9CEB-D117-4143-95D8-127B71F0CCAF}" destId="{10A95DDE-57B6-4CB7-A0CF-BDC36AC6A692}" srcOrd="0" destOrd="0" presId="urn:microsoft.com/office/officeart/2005/8/layout/cycle7"/>
    <dgm:cxn modelId="{E846CA8D-9519-4E32-81AE-C12FA8ECD3ED}" type="presOf" srcId="{71B883F4-B778-4FF5-A17A-A65B43C8BC15}" destId="{71B89B36-34BF-4568-8AF8-CCED077535A7}" srcOrd="1" destOrd="0" presId="urn:microsoft.com/office/officeart/2005/8/layout/cycle7"/>
    <dgm:cxn modelId="{14AB2B9B-DA5A-4856-A809-ECA84DD3E2D6}" type="presOf" srcId="{5D837961-4209-450F-9D4A-8B90F339157D}" destId="{F8462100-D7F6-427F-83D2-705F820CC531}" srcOrd="0" destOrd="0" presId="urn:microsoft.com/office/officeart/2005/8/layout/cycle7"/>
    <dgm:cxn modelId="{DE42949C-1ABB-4AEA-A63C-290226A58057}" type="presOf" srcId="{5D837961-4209-450F-9D4A-8B90F339157D}" destId="{25A67478-21C2-4918-9549-19D78ECF75B0}" srcOrd="1" destOrd="0" presId="urn:microsoft.com/office/officeart/2005/8/layout/cycle7"/>
    <dgm:cxn modelId="{6F8B659F-ED04-4091-8FE3-1AA27D1D180E}" type="presOf" srcId="{52903CD0-28F3-4182-8E98-FFB3457B1DAB}" destId="{1B8D0DFF-84C2-40D6-9EAD-D257F9C9E3C7}" srcOrd="0" destOrd="0" presId="urn:microsoft.com/office/officeart/2005/8/layout/cycle7"/>
    <dgm:cxn modelId="{E665FCA1-806E-4609-A85F-E25523D7A18C}" srcId="{EECCE562-5223-47A7-B490-D9EAB5027479}" destId="{B4C00F0B-DD2F-4F04-AA8A-4603977160D9}" srcOrd="3" destOrd="0" parTransId="{E87B231F-E04F-4C82-9797-3D8DAED2E148}" sibTransId="{71B883F4-B778-4FF5-A17A-A65B43C8BC15}"/>
    <dgm:cxn modelId="{37124CAA-CFCB-4429-8692-90E17C156375}" type="presOf" srcId="{3DC080B6-2D40-477D-A3A5-77921D855CC2}" destId="{589684CD-ECB6-4295-94C6-ADF0265580F3}" srcOrd="0" destOrd="0" presId="urn:microsoft.com/office/officeart/2005/8/layout/cycle7"/>
    <dgm:cxn modelId="{C4BCE3B5-E3AC-4C18-8F14-63DF04D96E6B}" srcId="{EECCE562-5223-47A7-B490-D9EAB5027479}" destId="{3DC080B6-2D40-477D-A3A5-77921D855CC2}" srcOrd="4" destOrd="0" parTransId="{C0731FBB-545F-4BD9-9CB7-12B986F3693C}" sibTransId="{31259834-524A-4141-B2A8-321F42BD3D50}"/>
    <dgm:cxn modelId="{3197B5BE-08C0-462D-94C2-CB19FB622557}" type="presOf" srcId="{D238A10F-1C6F-477D-8C80-6A278454C77B}" destId="{47704FFB-4F91-42C9-AB89-DAA61E6E5F78}" srcOrd="0" destOrd="0" presId="urn:microsoft.com/office/officeart/2005/8/layout/cycle7"/>
    <dgm:cxn modelId="{A234ECC3-6B59-41DE-A271-97F0ED53CAB1}" type="presOf" srcId="{52903CD0-28F3-4182-8E98-FFB3457B1DAB}" destId="{ECFF0103-14B2-4F59-93A9-6ABEA8295BAA}" srcOrd="1" destOrd="0" presId="urn:microsoft.com/office/officeart/2005/8/layout/cycle7"/>
    <dgm:cxn modelId="{05E1BFF3-1AA1-4B5D-873A-410BAF878E8E}" srcId="{EECCE562-5223-47A7-B490-D9EAB5027479}" destId="{FA835030-3F98-437F-827D-EE0A43AB5F75}" srcOrd="1" destOrd="0" parTransId="{F392898B-D73E-47BD-BB3C-510EB6BBFAB3}" sibTransId="{52903CD0-28F3-4182-8E98-FFB3457B1DAB}"/>
    <dgm:cxn modelId="{C7AEE2B0-A39F-4C6D-89ED-ED75EB44D597}" type="presParOf" srcId="{795C7FE2-5CDA-411E-A0BE-762AD7ABEF17}" destId="{47704FFB-4F91-42C9-AB89-DAA61E6E5F78}" srcOrd="0" destOrd="0" presId="urn:microsoft.com/office/officeart/2005/8/layout/cycle7"/>
    <dgm:cxn modelId="{00476EAA-1EEA-4F60-8084-A72AE30F8EB4}" type="presParOf" srcId="{795C7FE2-5CDA-411E-A0BE-762AD7ABEF17}" destId="{F8462100-D7F6-427F-83D2-705F820CC531}" srcOrd="1" destOrd="0" presId="urn:microsoft.com/office/officeart/2005/8/layout/cycle7"/>
    <dgm:cxn modelId="{4AD27BD2-5FD2-45FF-A6EC-9D5E7CE34D94}" type="presParOf" srcId="{F8462100-D7F6-427F-83D2-705F820CC531}" destId="{25A67478-21C2-4918-9549-19D78ECF75B0}" srcOrd="0" destOrd="0" presId="urn:microsoft.com/office/officeart/2005/8/layout/cycle7"/>
    <dgm:cxn modelId="{15FFFDD5-E020-42C9-9DB5-426FD7CAA63D}" type="presParOf" srcId="{795C7FE2-5CDA-411E-A0BE-762AD7ABEF17}" destId="{8C6EBF66-DECE-4836-AB1D-BC795AC5598F}" srcOrd="2" destOrd="0" presId="urn:microsoft.com/office/officeart/2005/8/layout/cycle7"/>
    <dgm:cxn modelId="{E65CC030-5C63-47D7-9D9C-4A2B2A3D71A9}" type="presParOf" srcId="{795C7FE2-5CDA-411E-A0BE-762AD7ABEF17}" destId="{1B8D0DFF-84C2-40D6-9EAD-D257F9C9E3C7}" srcOrd="3" destOrd="0" presId="urn:microsoft.com/office/officeart/2005/8/layout/cycle7"/>
    <dgm:cxn modelId="{0457EE06-93B6-4D59-AC8F-8E6D3B290D5D}" type="presParOf" srcId="{1B8D0DFF-84C2-40D6-9EAD-D257F9C9E3C7}" destId="{ECFF0103-14B2-4F59-93A9-6ABEA8295BAA}" srcOrd="0" destOrd="0" presId="urn:microsoft.com/office/officeart/2005/8/layout/cycle7"/>
    <dgm:cxn modelId="{2DAB24BA-E5D7-4F6B-985A-0605400CE1C7}" type="presParOf" srcId="{795C7FE2-5CDA-411E-A0BE-762AD7ABEF17}" destId="{E5A56553-CFDB-478C-B6CF-4564DA899434}" srcOrd="4" destOrd="0" presId="urn:microsoft.com/office/officeart/2005/8/layout/cycle7"/>
    <dgm:cxn modelId="{A075A1E1-CE83-49BE-8FC0-4EE309E34D40}" type="presParOf" srcId="{795C7FE2-5CDA-411E-A0BE-762AD7ABEF17}" destId="{10A95DDE-57B6-4CB7-A0CF-BDC36AC6A692}" srcOrd="5" destOrd="0" presId="urn:microsoft.com/office/officeart/2005/8/layout/cycle7"/>
    <dgm:cxn modelId="{C67A065D-F79E-4D0D-AB53-BAE7B887C4B1}" type="presParOf" srcId="{10A95DDE-57B6-4CB7-A0CF-BDC36AC6A692}" destId="{C01506BB-3A23-42A8-9E1B-CD9BEE3351EA}" srcOrd="0" destOrd="0" presId="urn:microsoft.com/office/officeart/2005/8/layout/cycle7"/>
    <dgm:cxn modelId="{F7644489-6623-485A-87FF-8223321335B0}" type="presParOf" srcId="{795C7FE2-5CDA-411E-A0BE-762AD7ABEF17}" destId="{DF8BF8EF-1F5D-45BD-AD32-B50CCC9CEAEE}" srcOrd="6" destOrd="0" presId="urn:microsoft.com/office/officeart/2005/8/layout/cycle7"/>
    <dgm:cxn modelId="{EA0DB25B-0232-4CAB-8048-BFA04F017AF5}" type="presParOf" srcId="{795C7FE2-5CDA-411E-A0BE-762AD7ABEF17}" destId="{200E4586-4382-4593-B2FA-2AF2CA4CC57A}" srcOrd="7" destOrd="0" presId="urn:microsoft.com/office/officeart/2005/8/layout/cycle7"/>
    <dgm:cxn modelId="{B7BCF3FE-3888-413E-A20A-8AF06386155C}" type="presParOf" srcId="{200E4586-4382-4593-B2FA-2AF2CA4CC57A}" destId="{71B89B36-34BF-4568-8AF8-CCED077535A7}" srcOrd="0" destOrd="0" presId="urn:microsoft.com/office/officeart/2005/8/layout/cycle7"/>
    <dgm:cxn modelId="{9311FA21-AB9C-435C-AED1-597F450D56DC}" type="presParOf" srcId="{795C7FE2-5CDA-411E-A0BE-762AD7ABEF17}" destId="{589684CD-ECB6-4295-94C6-ADF0265580F3}" srcOrd="8" destOrd="0" presId="urn:microsoft.com/office/officeart/2005/8/layout/cycle7"/>
    <dgm:cxn modelId="{D4099AFD-AEED-438F-8089-EAE6873B1905}" type="presParOf" srcId="{795C7FE2-5CDA-411E-A0BE-762AD7ABEF17}" destId="{4EC5D5F9-2EFE-4C71-AFE0-0316B07C9DCF}" srcOrd="9" destOrd="0" presId="urn:microsoft.com/office/officeart/2005/8/layout/cycle7"/>
    <dgm:cxn modelId="{94245BC5-23A1-41B0-8918-031A5FD27BD0}" type="presParOf" srcId="{4EC5D5F9-2EFE-4C71-AFE0-0316B07C9DCF}" destId="{6D7146A4-35C3-4D95-A8B4-67C278279E98}" srcOrd="0" destOrd="0" presId="urn:microsoft.com/office/officeart/2005/8/layout/cycle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FCE0053-4A37-4552-B698-7C6F0117186B}" type="doc">
      <dgm:prSet loTypeId="urn:microsoft.com/office/officeart/2008/layout/RadialCluster" loCatId="relationship" qsTypeId="urn:microsoft.com/office/officeart/2005/8/quickstyle/simple3" qsCatId="simple" csTypeId="urn:microsoft.com/office/officeart/2005/8/colors/colorful2" csCatId="colorful" phldr="1"/>
      <dgm:spPr/>
      <dgm:t>
        <a:bodyPr/>
        <a:lstStyle/>
        <a:p>
          <a:endParaRPr lang="en-ZA"/>
        </a:p>
      </dgm:t>
    </dgm:pt>
    <dgm:pt modelId="{5DF7B658-8BFA-4F46-85C8-560DDCE76829}">
      <dgm:prSet phldrT="[Text]"/>
      <dgm:spPr/>
      <dgm:t>
        <a:bodyPr/>
        <a:lstStyle/>
        <a:p>
          <a:r>
            <a:rPr lang="en-ZA" dirty="0"/>
            <a:t>Teacher</a:t>
          </a:r>
        </a:p>
      </dgm:t>
    </dgm:pt>
    <dgm:pt modelId="{F64119F5-8139-4B21-96B4-8081282F6B07}" type="parTrans" cxnId="{2AA71343-B3D4-4665-9C5D-3D584B3CD197}">
      <dgm:prSet/>
      <dgm:spPr/>
      <dgm:t>
        <a:bodyPr/>
        <a:lstStyle/>
        <a:p>
          <a:endParaRPr lang="en-ZA"/>
        </a:p>
      </dgm:t>
    </dgm:pt>
    <dgm:pt modelId="{C7A79108-591A-4551-A7BB-39F0BB1B375B}" type="sibTrans" cxnId="{2AA71343-B3D4-4665-9C5D-3D584B3CD197}">
      <dgm:prSet/>
      <dgm:spPr/>
      <dgm:t>
        <a:bodyPr/>
        <a:lstStyle/>
        <a:p>
          <a:endParaRPr lang="en-ZA"/>
        </a:p>
      </dgm:t>
    </dgm:pt>
    <dgm:pt modelId="{27DA6B87-1D66-481C-8BBD-845834ED229A}">
      <dgm:prSet phldrT="[Text]"/>
      <dgm:spPr/>
      <dgm:t>
        <a:bodyPr/>
        <a:lstStyle/>
        <a:p>
          <a:r>
            <a:rPr lang="en-ZA" dirty="0"/>
            <a:t>Mwanja</a:t>
          </a:r>
        </a:p>
      </dgm:t>
    </dgm:pt>
    <dgm:pt modelId="{53649A53-99FF-4661-804C-89272D106E06}" type="parTrans" cxnId="{22DCA0DC-D627-4D48-B909-2004B315E5FA}">
      <dgm:prSet/>
      <dgm:spPr/>
      <dgm:t>
        <a:bodyPr/>
        <a:lstStyle/>
        <a:p>
          <a:endParaRPr lang="en-ZA"/>
        </a:p>
      </dgm:t>
    </dgm:pt>
    <dgm:pt modelId="{9DAF0EC1-DD70-4D0B-8CC6-C916EFBE57AA}" type="sibTrans" cxnId="{22DCA0DC-D627-4D48-B909-2004B315E5FA}">
      <dgm:prSet/>
      <dgm:spPr/>
      <dgm:t>
        <a:bodyPr/>
        <a:lstStyle/>
        <a:p>
          <a:endParaRPr lang="en-ZA"/>
        </a:p>
      </dgm:t>
    </dgm:pt>
    <dgm:pt modelId="{AB206E27-AB23-4D0E-A0A4-73E8938206EB}">
      <dgm:prSet phldrT="[Text]"/>
      <dgm:spPr/>
      <dgm:t>
        <a:bodyPr/>
        <a:lstStyle/>
        <a:p>
          <a:r>
            <a:rPr lang="en-ZA" dirty="0"/>
            <a:t>Discipline</a:t>
          </a:r>
        </a:p>
      </dgm:t>
    </dgm:pt>
    <dgm:pt modelId="{4E3B8C32-C30E-43B8-8C0B-CAA58C27A50A}" type="parTrans" cxnId="{298A4490-9262-468E-82BB-F3FA79912DC5}">
      <dgm:prSet/>
      <dgm:spPr/>
      <dgm:t>
        <a:bodyPr/>
        <a:lstStyle/>
        <a:p>
          <a:endParaRPr lang="en-ZA"/>
        </a:p>
      </dgm:t>
    </dgm:pt>
    <dgm:pt modelId="{5FDDEFD6-C15B-4FAB-B866-BB1082082E72}" type="sibTrans" cxnId="{298A4490-9262-468E-82BB-F3FA79912DC5}">
      <dgm:prSet/>
      <dgm:spPr/>
      <dgm:t>
        <a:bodyPr/>
        <a:lstStyle/>
        <a:p>
          <a:endParaRPr lang="en-ZA"/>
        </a:p>
      </dgm:t>
    </dgm:pt>
    <dgm:pt modelId="{47AF3AE2-BF56-4D76-822E-CE8A6C330D7D}">
      <dgm:prSet phldrT="[Text]"/>
      <dgm:spPr/>
      <dgm:t>
        <a:bodyPr/>
        <a:lstStyle/>
        <a:p>
          <a:r>
            <a:rPr lang="en-ZA" dirty="0"/>
            <a:t>Counsel </a:t>
          </a:r>
        </a:p>
      </dgm:t>
    </dgm:pt>
    <dgm:pt modelId="{C52C7C15-87E9-4E21-A4AB-335C1FA554C2}" type="parTrans" cxnId="{8D139AE9-1C97-4616-9116-4F7211BD6358}">
      <dgm:prSet/>
      <dgm:spPr/>
      <dgm:t>
        <a:bodyPr/>
        <a:lstStyle/>
        <a:p>
          <a:endParaRPr lang="en-ZA"/>
        </a:p>
      </dgm:t>
    </dgm:pt>
    <dgm:pt modelId="{C6E3FCE8-D54E-42D8-8BD9-AE4FEA72C069}" type="sibTrans" cxnId="{8D139AE9-1C97-4616-9116-4F7211BD6358}">
      <dgm:prSet/>
      <dgm:spPr/>
      <dgm:t>
        <a:bodyPr/>
        <a:lstStyle/>
        <a:p>
          <a:endParaRPr lang="en-ZA"/>
        </a:p>
      </dgm:t>
    </dgm:pt>
    <dgm:pt modelId="{0388D1CE-D8A7-4266-A9AF-14FEF89C47E7}" type="pres">
      <dgm:prSet presAssocID="{1FCE0053-4A37-4552-B698-7C6F0117186B}" presName="Name0" presStyleCnt="0">
        <dgm:presLayoutVars>
          <dgm:chMax val="1"/>
          <dgm:chPref val="1"/>
          <dgm:dir/>
          <dgm:animOne val="branch"/>
          <dgm:animLvl val="lvl"/>
        </dgm:presLayoutVars>
      </dgm:prSet>
      <dgm:spPr/>
    </dgm:pt>
    <dgm:pt modelId="{29A21BB1-D968-4C81-B047-C89DC9FF0E04}" type="pres">
      <dgm:prSet presAssocID="{5DF7B658-8BFA-4F46-85C8-560DDCE76829}" presName="singleCycle" presStyleCnt="0"/>
      <dgm:spPr/>
    </dgm:pt>
    <dgm:pt modelId="{D1A69148-E073-4A75-B201-B47C441F83EE}" type="pres">
      <dgm:prSet presAssocID="{5DF7B658-8BFA-4F46-85C8-560DDCE76829}" presName="singleCenter" presStyleLbl="node1" presStyleIdx="0" presStyleCnt="4" custScaleX="127280">
        <dgm:presLayoutVars>
          <dgm:chMax val="7"/>
          <dgm:chPref val="7"/>
        </dgm:presLayoutVars>
      </dgm:prSet>
      <dgm:spPr/>
    </dgm:pt>
    <dgm:pt modelId="{36666EE3-F893-4AD8-BDAF-C7BF702E3718}" type="pres">
      <dgm:prSet presAssocID="{53649A53-99FF-4661-804C-89272D106E06}" presName="Name56" presStyleLbl="parChTrans1D2" presStyleIdx="0" presStyleCnt="3"/>
      <dgm:spPr/>
    </dgm:pt>
    <dgm:pt modelId="{61BC3B08-825A-4605-B33B-6C398B84C575}" type="pres">
      <dgm:prSet presAssocID="{27DA6B87-1D66-481C-8BBD-845834ED229A}" presName="text0" presStyleLbl="node1" presStyleIdx="1" presStyleCnt="4" custScaleX="221632">
        <dgm:presLayoutVars>
          <dgm:bulletEnabled val="1"/>
        </dgm:presLayoutVars>
      </dgm:prSet>
      <dgm:spPr/>
    </dgm:pt>
    <dgm:pt modelId="{D77105A6-EE88-4527-A49A-EA881F9FE5E1}" type="pres">
      <dgm:prSet presAssocID="{4E3B8C32-C30E-43B8-8C0B-CAA58C27A50A}" presName="Name56" presStyleLbl="parChTrans1D2" presStyleIdx="1" presStyleCnt="3"/>
      <dgm:spPr/>
    </dgm:pt>
    <dgm:pt modelId="{61CA52EF-02B3-41EE-A3FD-80C8EE9BCF82}" type="pres">
      <dgm:prSet presAssocID="{AB206E27-AB23-4D0E-A0A4-73E8938206EB}" presName="text0" presStyleLbl="node1" presStyleIdx="2" presStyleCnt="4" custScaleX="226340">
        <dgm:presLayoutVars>
          <dgm:bulletEnabled val="1"/>
        </dgm:presLayoutVars>
      </dgm:prSet>
      <dgm:spPr/>
    </dgm:pt>
    <dgm:pt modelId="{F5BBE5EF-94EF-49D1-B25B-9C134A51E93C}" type="pres">
      <dgm:prSet presAssocID="{C52C7C15-87E9-4E21-A4AB-335C1FA554C2}" presName="Name56" presStyleLbl="parChTrans1D2" presStyleIdx="2" presStyleCnt="3"/>
      <dgm:spPr/>
    </dgm:pt>
    <dgm:pt modelId="{6CEC4F29-FB45-457C-AF0C-33344EC06B7D}" type="pres">
      <dgm:prSet presAssocID="{47AF3AE2-BF56-4D76-822E-CE8A6C330D7D}" presName="text0" presStyleLbl="node1" presStyleIdx="3" presStyleCnt="4" custScaleX="183942">
        <dgm:presLayoutVars>
          <dgm:bulletEnabled val="1"/>
        </dgm:presLayoutVars>
      </dgm:prSet>
      <dgm:spPr/>
    </dgm:pt>
  </dgm:ptLst>
  <dgm:cxnLst>
    <dgm:cxn modelId="{E55C4705-3358-49CE-846C-02DC75E5E98D}" type="presOf" srcId="{47AF3AE2-BF56-4D76-822E-CE8A6C330D7D}" destId="{6CEC4F29-FB45-457C-AF0C-33344EC06B7D}" srcOrd="0" destOrd="0" presId="urn:microsoft.com/office/officeart/2008/layout/RadialCluster"/>
    <dgm:cxn modelId="{95C1013C-6B6E-4D90-ABCD-F628BFD77147}" type="presOf" srcId="{53649A53-99FF-4661-804C-89272D106E06}" destId="{36666EE3-F893-4AD8-BDAF-C7BF702E3718}" srcOrd="0" destOrd="0" presId="urn:microsoft.com/office/officeart/2008/layout/RadialCluster"/>
    <dgm:cxn modelId="{2AA71343-B3D4-4665-9C5D-3D584B3CD197}" srcId="{1FCE0053-4A37-4552-B698-7C6F0117186B}" destId="{5DF7B658-8BFA-4F46-85C8-560DDCE76829}" srcOrd="0" destOrd="0" parTransId="{F64119F5-8139-4B21-96B4-8081282F6B07}" sibTransId="{C7A79108-591A-4551-A7BB-39F0BB1B375B}"/>
    <dgm:cxn modelId="{CB971C48-D6C6-463F-9B40-EBED865B4AF4}" type="presOf" srcId="{5DF7B658-8BFA-4F46-85C8-560DDCE76829}" destId="{D1A69148-E073-4A75-B201-B47C441F83EE}" srcOrd="0" destOrd="0" presId="urn:microsoft.com/office/officeart/2008/layout/RadialCluster"/>
    <dgm:cxn modelId="{298A4490-9262-468E-82BB-F3FA79912DC5}" srcId="{5DF7B658-8BFA-4F46-85C8-560DDCE76829}" destId="{AB206E27-AB23-4D0E-A0A4-73E8938206EB}" srcOrd="1" destOrd="0" parTransId="{4E3B8C32-C30E-43B8-8C0B-CAA58C27A50A}" sibTransId="{5FDDEFD6-C15B-4FAB-B866-BB1082082E72}"/>
    <dgm:cxn modelId="{244CE8A3-D9EB-4335-8A16-CD32B421292D}" type="presOf" srcId="{C52C7C15-87E9-4E21-A4AB-335C1FA554C2}" destId="{F5BBE5EF-94EF-49D1-B25B-9C134A51E93C}" srcOrd="0" destOrd="0" presId="urn:microsoft.com/office/officeart/2008/layout/RadialCluster"/>
    <dgm:cxn modelId="{3F64B2AC-CF8C-437E-B447-BBED6AF70E50}" type="presOf" srcId="{AB206E27-AB23-4D0E-A0A4-73E8938206EB}" destId="{61CA52EF-02B3-41EE-A3FD-80C8EE9BCF82}" srcOrd="0" destOrd="0" presId="urn:microsoft.com/office/officeart/2008/layout/RadialCluster"/>
    <dgm:cxn modelId="{4B5275AD-6732-4731-915C-8813AB488714}" type="presOf" srcId="{4E3B8C32-C30E-43B8-8C0B-CAA58C27A50A}" destId="{D77105A6-EE88-4527-A49A-EA881F9FE5E1}" srcOrd="0" destOrd="0" presId="urn:microsoft.com/office/officeart/2008/layout/RadialCluster"/>
    <dgm:cxn modelId="{69D6D1B6-8C92-4979-913C-F3115BB43BC5}" type="presOf" srcId="{1FCE0053-4A37-4552-B698-7C6F0117186B}" destId="{0388D1CE-D8A7-4266-A9AF-14FEF89C47E7}" srcOrd="0" destOrd="0" presId="urn:microsoft.com/office/officeart/2008/layout/RadialCluster"/>
    <dgm:cxn modelId="{22DCA0DC-D627-4D48-B909-2004B315E5FA}" srcId="{5DF7B658-8BFA-4F46-85C8-560DDCE76829}" destId="{27DA6B87-1D66-481C-8BBD-845834ED229A}" srcOrd="0" destOrd="0" parTransId="{53649A53-99FF-4661-804C-89272D106E06}" sibTransId="{9DAF0EC1-DD70-4D0B-8CC6-C916EFBE57AA}"/>
    <dgm:cxn modelId="{8D139AE9-1C97-4616-9116-4F7211BD6358}" srcId="{5DF7B658-8BFA-4F46-85C8-560DDCE76829}" destId="{47AF3AE2-BF56-4D76-822E-CE8A6C330D7D}" srcOrd="2" destOrd="0" parTransId="{C52C7C15-87E9-4E21-A4AB-335C1FA554C2}" sibTransId="{C6E3FCE8-D54E-42D8-8BD9-AE4FEA72C069}"/>
    <dgm:cxn modelId="{039CC5FF-9FEE-48AE-B789-C39D5FB35E4C}" type="presOf" srcId="{27DA6B87-1D66-481C-8BBD-845834ED229A}" destId="{61BC3B08-825A-4605-B33B-6C398B84C575}" srcOrd="0" destOrd="0" presId="urn:microsoft.com/office/officeart/2008/layout/RadialCluster"/>
    <dgm:cxn modelId="{FA00E4FD-8F14-4A61-87FB-007E4C97ABA6}" type="presParOf" srcId="{0388D1CE-D8A7-4266-A9AF-14FEF89C47E7}" destId="{29A21BB1-D968-4C81-B047-C89DC9FF0E04}" srcOrd="0" destOrd="0" presId="urn:microsoft.com/office/officeart/2008/layout/RadialCluster"/>
    <dgm:cxn modelId="{37E1B18A-2AAB-4911-9510-2D5FB055D230}" type="presParOf" srcId="{29A21BB1-D968-4C81-B047-C89DC9FF0E04}" destId="{D1A69148-E073-4A75-B201-B47C441F83EE}" srcOrd="0" destOrd="0" presId="urn:microsoft.com/office/officeart/2008/layout/RadialCluster"/>
    <dgm:cxn modelId="{69E9898E-42C8-4F55-B8FC-F1606C3E99EA}" type="presParOf" srcId="{29A21BB1-D968-4C81-B047-C89DC9FF0E04}" destId="{36666EE3-F893-4AD8-BDAF-C7BF702E3718}" srcOrd="1" destOrd="0" presId="urn:microsoft.com/office/officeart/2008/layout/RadialCluster"/>
    <dgm:cxn modelId="{512B8BB3-E935-4505-BD07-D3B276D1FA7B}" type="presParOf" srcId="{29A21BB1-D968-4C81-B047-C89DC9FF0E04}" destId="{61BC3B08-825A-4605-B33B-6C398B84C575}" srcOrd="2" destOrd="0" presId="urn:microsoft.com/office/officeart/2008/layout/RadialCluster"/>
    <dgm:cxn modelId="{1537C4D7-48BC-4F36-9F77-30155787C7D5}" type="presParOf" srcId="{29A21BB1-D968-4C81-B047-C89DC9FF0E04}" destId="{D77105A6-EE88-4527-A49A-EA881F9FE5E1}" srcOrd="3" destOrd="0" presId="urn:microsoft.com/office/officeart/2008/layout/RadialCluster"/>
    <dgm:cxn modelId="{AF89DA8A-6159-49B3-8C73-20C3938C4017}" type="presParOf" srcId="{29A21BB1-D968-4C81-B047-C89DC9FF0E04}" destId="{61CA52EF-02B3-41EE-A3FD-80C8EE9BCF82}" srcOrd="4" destOrd="0" presId="urn:microsoft.com/office/officeart/2008/layout/RadialCluster"/>
    <dgm:cxn modelId="{A50BBF12-6808-470A-AE48-58F8087DE205}" type="presParOf" srcId="{29A21BB1-D968-4C81-B047-C89DC9FF0E04}" destId="{F5BBE5EF-94EF-49D1-B25B-9C134A51E93C}" srcOrd="5" destOrd="0" presId="urn:microsoft.com/office/officeart/2008/layout/RadialCluster"/>
    <dgm:cxn modelId="{B508934B-30F9-49D1-B090-DDB53BB5B08B}" type="presParOf" srcId="{29A21BB1-D968-4C81-B047-C89DC9FF0E04}" destId="{6CEC4F29-FB45-457C-AF0C-33344EC06B7D}" srcOrd="6" destOrd="0" presId="urn:microsoft.com/office/officeart/2008/layout/RadialCluster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7704FFB-4F91-42C9-AB89-DAA61E6E5F78}">
      <dsp:nvSpPr>
        <dsp:cNvPr id="0" name=""/>
        <dsp:cNvSpPr/>
      </dsp:nvSpPr>
      <dsp:spPr>
        <a:xfrm>
          <a:off x="2631006" y="-64908"/>
          <a:ext cx="3562890" cy="861696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ZA" sz="3600" kern="1200" dirty="0"/>
            <a:t>Chipindi</a:t>
          </a:r>
          <a:endParaRPr lang="en-ZA" sz="1900" kern="1200" dirty="0"/>
        </a:p>
      </dsp:txBody>
      <dsp:txXfrm>
        <a:off x="2656244" y="-39670"/>
        <a:ext cx="3512414" cy="811220"/>
      </dsp:txXfrm>
    </dsp:sp>
    <dsp:sp modelId="{F8462100-D7F6-427F-83D2-705F820CC531}">
      <dsp:nvSpPr>
        <dsp:cNvPr id="0" name=""/>
        <dsp:cNvSpPr/>
      </dsp:nvSpPr>
      <dsp:spPr>
        <a:xfrm rot="2071944">
          <a:off x="5254381" y="1039684"/>
          <a:ext cx="712666" cy="301593"/>
        </a:xfrm>
        <a:prstGeom prst="leftRightArrow">
          <a:avLst>
            <a:gd name="adj1" fmla="val 60000"/>
            <a:gd name="adj2" fmla="val 5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ZA" sz="1300" kern="1200"/>
        </a:p>
      </dsp:txBody>
      <dsp:txXfrm>
        <a:off x="5344859" y="1100003"/>
        <a:ext cx="531710" cy="180955"/>
      </dsp:txXfrm>
    </dsp:sp>
    <dsp:sp modelId="{8C6EBF66-DECE-4836-AB1D-BC795AC5598F}">
      <dsp:nvSpPr>
        <dsp:cNvPr id="0" name=""/>
        <dsp:cNvSpPr/>
      </dsp:nvSpPr>
      <dsp:spPr>
        <a:xfrm>
          <a:off x="5779819" y="1584175"/>
          <a:ext cx="2058316" cy="861696"/>
        </a:xfrm>
        <a:prstGeom prst="roundRect">
          <a:avLst>
            <a:gd name="adj" fmla="val 10000"/>
          </a:avLst>
        </a:prstGeom>
        <a:solidFill>
          <a:schemeClr val="accent2">
            <a:hueOff val="1170380"/>
            <a:satOff val="-1460"/>
            <a:lumOff val="34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ZA" sz="3200" kern="1200" dirty="0"/>
            <a:t>Mother</a:t>
          </a:r>
        </a:p>
      </dsp:txBody>
      <dsp:txXfrm>
        <a:off x="5805057" y="1609413"/>
        <a:ext cx="2007840" cy="811220"/>
      </dsp:txXfrm>
    </dsp:sp>
    <dsp:sp modelId="{1B8D0DFF-84C2-40D6-9EAD-D257F9C9E3C7}">
      <dsp:nvSpPr>
        <dsp:cNvPr id="0" name=""/>
        <dsp:cNvSpPr/>
      </dsp:nvSpPr>
      <dsp:spPr>
        <a:xfrm rot="6576819">
          <a:off x="5989855" y="3162910"/>
          <a:ext cx="712666" cy="301593"/>
        </a:xfrm>
        <a:prstGeom prst="leftRightArrow">
          <a:avLst>
            <a:gd name="adj1" fmla="val 60000"/>
            <a:gd name="adj2" fmla="val 50000"/>
          </a:avLst>
        </a:prstGeom>
        <a:solidFill>
          <a:schemeClr val="accent2">
            <a:hueOff val="1170380"/>
            <a:satOff val="-1460"/>
            <a:lumOff val="343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ZA" sz="1300" kern="1200"/>
        </a:p>
      </dsp:txBody>
      <dsp:txXfrm rot="10800000">
        <a:off x="6080333" y="3223229"/>
        <a:ext cx="531710" cy="180955"/>
      </dsp:txXfrm>
    </dsp:sp>
    <dsp:sp modelId="{E5A56553-CFDB-478C-B6CF-4564DA899434}">
      <dsp:nvSpPr>
        <dsp:cNvPr id="0" name=""/>
        <dsp:cNvSpPr/>
      </dsp:nvSpPr>
      <dsp:spPr>
        <a:xfrm>
          <a:off x="4840957" y="4181543"/>
          <a:ext cx="1989484" cy="1129408"/>
        </a:xfrm>
        <a:prstGeom prst="roundRect">
          <a:avLst>
            <a:gd name="adj" fmla="val 10000"/>
          </a:avLst>
        </a:prstGeom>
        <a:solidFill>
          <a:schemeClr val="accent2">
            <a:hueOff val="2340759"/>
            <a:satOff val="-2919"/>
            <a:lumOff val="68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ZA" sz="2800" kern="1200" dirty="0"/>
            <a:t>Prepare dinner</a:t>
          </a:r>
        </a:p>
      </dsp:txBody>
      <dsp:txXfrm>
        <a:off x="4874036" y="4214622"/>
        <a:ext cx="1923326" cy="1063250"/>
      </dsp:txXfrm>
    </dsp:sp>
    <dsp:sp modelId="{10A95DDE-57B6-4CB7-A0CF-BDC36AC6A692}">
      <dsp:nvSpPr>
        <dsp:cNvPr id="0" name=""/>
        <dsp:cNvSpPr/>
      </dsp:nvSpPr>
      <dsp:spPr>
        <a:xfrm rot="10800000">
          <a:off x="3687577" y="4590870"/>
          <a:ext cx="1415926" cy="310753"/>
        </a:xfrm>
        <a:prstGeom prst="leftRightArrow">
          <a:avLst>
            <a:gd name="adj1" fmla="val 60000"/>
            <a:gd name="adj2" fmla="val 50000"/>
          </a:avLst>
        </a:prstGeom>
        <a:solidFill>
          <a:schemeClr val="accent2">
            <a:hueOff val="2340759"/>
            <a:satOff val="-2919"/>
            <a:lumOff val="686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ZA" sz="1300" kern="1200" dirty="0"/>
            <a:t>Inter role</a:t>
          </a:r>
        </a:p>
      </dsp:txBody>
      <dsp:txXfrm rot="10800000">
        <a:off x="3780803" y="4653021"/>
        <a:ext cx="1229474" cy="186451"/>
      </dsp:txXfrm>
    </dsp:sp>
    <dsp:sp modelId="{DF8BF8EF-1F5D-45BD-AD32-B50CCC9CEAEE}">
      <dsp:nvSpPr>
        <dsp:cNvPr id="0" name=""/>
        <dsp:cNvSpPr/>
      </dsp:nvSpPr>
      <dsp:spPr>
        <a:xfrm>
          <a:off x="2028282" y="4315399"/>
          <a:ext cx="1921841" cy="861696"/>
        </a:xfrm>
        <a:prstGeom prst="roundRect">
          <a:avLst>
            <a:gd name="adj" fmla="val 10000"/>
          </a:avLst>
        </a:prstGeom>
        <a:solidFill>
          <a:schemeClr val="accent2">
            <a:hueOff val="3511139"/>
            <a:satOff val="-4379"/>
            <a:lumOff val="103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ZA" sz="2800" kern="1200" dirty="0"/>
            <a:t>Teach at 18 hrs</a:t>
          </a:r>
        </a:p>
      </dsp:txBody>
      <dsp:txXfrm>
        <a:off x="2053520" y="4340637"/>
        <a:ext cx="1871365" cy="811220"/>
      </dsp:txXfrm>
    </dsp:sp>
    <dsp:sp modelId="{200E4586-4382-4593-B2FA-2AF2CA4CC57A}">
      <dsp:nvSpPr>
        <dsp:cNvPr id="0" name=""/>
        <dsp:cNvSpPr/>
      </dsp:nvSpPr>
      <dsp:spPr>
        <a:xfrm rot="15120000">
          <a:off x="2193100" y="3241981"/>
          <a:ext cx="712666" cy="301593"/>
        </a:xfrm>
        <a:prstGeom prst="leftRightArrow">
          <a:avLst>
            <a:gd name="adj1" fmla="val 60000"/>
            <a:gd name="adj2" fmla="val 50000"/>
          </a:avLst>
        </a:prstGeom>
        <a:solidFill>
          <a:schemeClr val="accent2">
            <a:hueOff val="3511139"/>
            <a:satOff val="-4379"/>
            <a:lumOff val="103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ZA" sz="1200" kern="1200"/>
        </a:p>
      </dsp:txBody>
      <dsp:txXfrm rot="10800000">
        <a:off x="2283578" y="3302300"/>
        <a:ext cx="531710" cy="180955"/>
      </dsp:txXfrm>
    </dsp:sp>
    <dsp:sp modelId="{589684CD-ECB6-4295-94C6-ADF0265580F3}">
      <dsp:nvSpPr>
        <dsp:cNvPr id="0" name=""/>
        <dsp:cNvSpPr/>
      </dsp:nvSpPr>
      <dsp:spPr>
        <a:xfrm>
          <a:off x="1112509" y="1607978"/>
          <a:ext cx="1994154" cy="862178"/>
        </a:xfrm>
        <a:prstGeom prst="roundRect">
          <a:avLst>
            <a:gd name="adj" fmla="val 10000"/>
          </a:avLst>
        </a:prstGeom>
        <a:solidFill>
          <a:schemeClr val="accent2">
            <a:hueOff val="4681519"/>
            <a:satOff val="-5839"/>
            <a:lumOff val="137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ZA" sz="3200" kern="1200" dirty="0"/>
            <a:t>Lecturer</a:t>
          </a:r>
        </a:p>
      </dsp:txBody>
      <dsp:txXfrm>
        <a:off x="1137761" y="1633230"/>
        <a:ext cx="1943650" cy="811674"/>
      </dsp:txXfrm>
    </dsp:sp>
    <dsp:sp modelId="{4EC5D5F9-2EFE-4C71-AFE0-0316B07C9DCF}">
      <dsp:nvSpPr>
        <dsp:cNvPr id="0" name=""/>
        <dsp:cNvSpPr/>
      </dsp:nvSpPr>
      <dsp:spPr>
        <a:xfrm rot="19440000">
          <a:off x="2904851" y="1051586"/>
          <a:ext cx="712666" cy="301593"/>
        </a:xfrm>
        <a:prstGeom prst="leftRightArrow">
          <a:avLst>
            <a:gd name="adj1" fmla="val 60000"/>
            <a:gd name="adj2" fmla="val 50000"/>
          </a:avLst>
        </a:prstGeom>
        <a:solidFill>
          <a:schemeClr val="accent2">
            <a:hueOff val="4681519"/>
            <a:satOff val="-5839"/>
            <a:lumOff val="1373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ZA" sz="1200" kern="1200"/>
        </a:p>
      </dsp:txBody>
      <dsp:txXfrm>
        <a:off x="2995329" y="1111905"/>
        <a:ext cx="531710" cy="18095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1A69148-E073-4A75-B201-B47C441F83EE}">
      <dsp:nvSpPr>
        <dsp:cNvPr id="0" name=""/>
        <dsp:cNvSpPr/>
      </dsp:nvSpPr>
      <dsp:spPr>
        <a:xfrm>
          <a:off x="3153347" y="2412042"/>
          <a:ext cx="1979678" cy="1555372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2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8900" tIns="88900" rIns="88900" bIns="88900" numCol="1" spcCol="1270" anchor="ctr" anchorCtr="0">
          <a:noAutofit/>
        </a:bodyPr>
        <a:lstStyle/>
        <a:p>
          <a:pPr marL="0" lvl="0" indent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ZA" sz="3500" kern="1200" dirty="0"/>
            <a:t>Teacher</a:t>
          </a:r>
        </a:p>
      </dsp:txBody>
      <dsp:txXfrm>
        <a:off x="3229274" y="2487969"/>
        <a:ext cx="1827824" cy="1403518"/>
      </dsp:txXfrm>
    </dsp:sp>
    <dsp:sp modelId="{36666EE3-F893-4AD8-BDAF-C7BF702E3718}">
      <dsp:nvSpPr>
        <dsp:cNvPr id="0" name=""/>
        <dsp:cNvSpPr/>
      </dsp:nvSpPr>
      <dsp:spPr>
        <a:xfrm rot="16200000">
          <a:off x="3597672" y="1866528"/>
          <a:ext cx="1091029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091029" y="0"/>
              </a:lnTo>
            </a:path>
          </a:pathLst>
        </a:custGeom>
        <a:noFill/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BC3B08-825A-4605-B33B-6C398B84C575}">
      <dsp:nvSpPr>
        <dsp:cNvPr id="0" name=""/>
        <dsp:cNvSpPr/>
      </dsp:nvSpPr>
      <dsp:spPr>
        <a:xfrm>
          <a:off x="2988373" y="278913"/>
          <a:ext cx="2309626" cy="1042099"/>
        </a:xfrm>
        <a:prstGeom prst="roundRect">
          <a:avLst/>
        </a:prstGeom>
        <a:gradFill rotWithShape="0">
          <a:gsLst>
            <a:gs pos="0">
              <a:schemeClr val="accent2">
                <a:hueOff val="1560506"/>
                <a:satOff val="-1946"/>
                <a:lumOff val="458"/>
                <a:alphaOff val="0"/>
                <a:tint val="50000"/>
                <a:satMod val="300000"/>
              </a:schemeClr>
            </a:gs>
            <a:gs pos="35000">
              <a:schemeClr val="accent2">
                <a:hueOff val="1560506"/>
                <a:satOff val="-1946"/>
                <a:lumOff val="458"/>
                <a:alphaOff val="0"/>
                <a:tint val="37000"/>
                <a:satMod val="300000"/>
              </a:schemeClr>
            </a:gs>
            <a:gs pos="100000">
              <a:schemeClr val="accent2">
                <a:hueOff val="1560506"/>
                <a:satOff val="-1946"/>
                <a:lumOff val="458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8900" tIns="88900" rIns="88900" bIns="88900" numCol="1" spcCol="1270" anchor="ctr" anchorCtr="0">
          <a:noAutofit/>
        </a:bodyPr>
        <a:lstStyle/>
        <a:p>
          <a:pPr marL="0" lvl="0" indent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ZA" sz="3500" kern="1200" dirty="0"/>
            <a:t>Mwanja</a:t>
          </a:r>
        </a:p>
      </dsp:txBody>
      <dsp:txXfrm>
        <a:off x="3039244" y="329784"/>
        <a:ext cx="2207884" cy="940357"/>
      </dsp:txXfrm>
    </dsp:sp>
    <dsp:sp modelId="{D77105A6-EE88-4527-A49A-EA881F9FE5E1}">
      <dsp:nvSpPr>
        <dsp:cNvPr id="0" name=""/>
        <dsp:cNvSpPr/>
      </dsp:nvSpPr>
      <dsp:spPr>
        <a:xfrm rot="1800000">
          <a:off x="5119313" y="3812387"/>
          <a:ext cx="204697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04697" y="0"/>
              </a:lnTo>
            </a:path>
          </a:pathLst>
        </a:custGeom>
        <a:noFill/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CA52EF-02B3-41EE-A3FD-80C8EE9BCF82}">
      <dsp:nvSpPr>
        <dsp:cNvPr id="0" name=""/>
        <dsp:cNvSpPr/>
      </dsp:nvSpPr>
      <dsp:spPr>
        <a:xfrm>
          <a:off x="5033439" y="3863562"/>
          <a:ext cx="2358688" cy="1042099"/>
        </a:xfrm>
        <a:prstGeom prst="roundRect">
          <a:avLst/>
        </a:prstGeom>
        <a:gradFill rotWithShape="0">
          <a:gsLst>
            <a:gs pos="0">
              <a:schemeClr val="accent2">
                <a:hueOff val="3121013"/>
                <a:satOff val="-3893"/>
                <a:lumOff val="915"/>
                <a:alphaOff val="0"/>
                <a:tint val="50000"/>
                <a:satMod val="300000"/>
              </a:schemeClr>
            </a:gs>
            <a:gs pos="35000">
              <a:schemeClr val="accent2">
                <a:hueOff val="3121013"/>
                <a:satOff val="-3893"/>
                <a:lumOff val="915"/>
                <a:alphaOff val="0"/>
                <a:tint val="37000"/>
                <a:satMod val="300000"/>
              </a:schemeClr>
            </a:gs>
            <a:gs pos="100000">
              <a:schemeClr val="accent2">
                <a:hueOff val="3121013"/>
                <a:satOff val="-3893"/>
                <a:lumOff val="915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8900" tIns="88900" rIns="88900" bIns="88900" numCol="1" spcCol="1270" anchor="ctr" anchorCtr="0">
          <a:noAutofit/>
        </a:bodyPr>
        <a:lstStyle/>
        <a:p>
          <a:pPr marL="0" lvl="0" indent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ZA" sz="3500" kern="1200" dirty="0"/>
            <a:t>Discipline</a:t>
          </a:r>
        </a:p>
      </dsp:txBody>
      <dsp:txXfrm>
        <a:off x="5084310" y="3914433"/>
        <a:ext cx="2256946" cy="940357"/>
      </dsp:txXfrm>
    </dsp:sp>
    <dsp:sp modelId="{F5BBE5EF-94EF-49D1-B25B-9C134A51E93C}">
      <dsp:nvSpPr>
        <dsp:cNvPr id="0" name=""/>
        <dsp:cNvSpPr/>
      </dsp:nvSpPr>
      <dsp:spPr>
        <a:xfrm rot="9000000">
          <a:off x="2962361" y="3812387"/>
          <a:ext cx="204697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04697" y="0"/>
              </a:lnTo>
            </a:path>
          </a:pathLst>
        </a:custGeom>
        <a:noFill/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CEC4F29-FB45-457C-AF0C-33344EC06B7D}">
      <dsp:nvSpPr>
        <dsp:cNvPr id="0" name=""/>
        <dsp:cNvSpPr/>
      </dsp:nvSpPr>
      <dsp:spPr>
        <a:xfrm>
          <a:off x="1115159" y="3863562"/>
          <a:ext cx="1916859" cy="1042099"/>
        </a:xfrm>
        <a:prstGeom prst="roundRect">
          <a:avLst/>
        </a:prstGeom>
        <a:gradFill rotWithShape="0">
          <a:gsLst>
            <a:gs pos="0">
              <a:schemeClr val="accent2">
                <a:hueOff val="4681519"/>
                <a:satOff val="-5839"/>
                <a:lumOff val="1373"/>
                <a:alphaOff val="0"/>
                <a:tint val="50000"/>
                <a:satMod val="300000"/>
              </a:schemeClr>
            </a:gs>
            <a:gs pos="35000">
              <a:schemeClr val="accent2">
                <a:hueOff val="4681519"/>
                <a:satOff val="-5839"/>
                <a:lumOff val="1373"/>
                <a:alphaOff val="0"/>
                <a:tint val="37000"/>
                <a:satMod val="300000"/>
              </a:schemeClr>
            </a:gs>
            <a:gs pos="100000">
              <a:schemeClr val="accent2">
                <a:hueOff val="4681519"/>
                <a:satOff val="-5839"/>
                <a:lumOff val="1373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8900" tIns="88900" rIns="88900" bIns="88900" numCol="1" spcCol="1270" anchor="ctr" anchorCtr="0">
          <a:noAutofit/>
        </a:bodyPr>
        <a:lstStyle/>
        <a:p>
          <a:pPr marL="0" lvl="0" indent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ZA" sz="3500" kern="1200" dirty="0"/>
            <a:t>Counsel </a:t>
          </a:r>
        </a:p>
      </dsp:txBody>
      <dsp:txXfrm>
        <a:off x="1166030" y="3914433"/>
        <a:ext cx="1815117" cy="94035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7">
  <dgm:title val=""/>
  <dgm:desc val=""/>
  <dgm:catLst>
    <dgm:cat type="cycle" pri="6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</dgm:alg>
      </dgm:if>
      <dgm:else name="Name3">
        <dgm:alg type="cycle">
          <dgm:param type="stAng" val="0"/>
          <dgm:param type="spanAng" val="-360"/>
        </dgm:alg>
      </dgm:else>
    </dgm:choose>
    <dgm:shape xmlns:r="http://schemas.openxmlformats.org/officeDocument/2006/relationships" r:blip="">
      <dgm:adjLst/>
    </dgm:shape>
    <dgm:presOf/>
    <dgm:constrLst>
      <dgm:constr type="diam" refType="w"/>
      <dgm:constr type="w" for="ch" ptType="node" refType="w"/>
      <dgm:constr type="primFontSz" for="ch" ptType="node" op="equ" val="65"/>
      <dgm:constr type="w" for="ch" forName="sibTrans" refType="w" refFor="ch" refPtType="node" op="equ" fact="0.35"/>
      <dgm:constr type="connDist" for="ch" forName="sibTrans" op="equ"/>
      <dgm:constr type="primFontSz" for="des" forName="connectorText" op="equ" val="55"/>
      <dgm:constr type="primFontSz" for="des" forName="connectorText" refType="primFontSz" refFor="ch" refPtType="node" op="lte" fact="0.8"/>
      <dgm:constr type="sibSp" refType="w" refFor="ch" refPtType="node" op="equ" fact="0.65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4">
        <dgm:if name="Name5" axis="par ch" ptType="doc node" func="cnt" op="gt" val="1">
          <dgm:forEach name="sibTransForEach" axis="followSib" ptType="sibTrans" hideLastTrans="0" cnt="1">
            <dgm:layoutNode name="sibTrans">
              <dgm:choose name="Name6">
                <dgm:if name="Name7" axis="par ch" ptType="doc node" func="posEven" op="equ" val="1">
                  <dgm:alg type="conn">
                    <dgm:param type="begPts" val="radial"/>
                    <dgm:param type="endPts" val="radial"/>
                    <dgm:param type="begSty" val="arr"/>
                    <dgm:param type="endSty" val="arr"/>
                  </dgm:alg>
                </dgm:if>
                <dgm:else name="Name8">
                  <dgm:alg type="conn">
                    <dgm:param type="begPts" val="auto"/>
                    <dgm:param type="endPts" val="auto"/>
                    <dgm:param type="begSty" val="arr"/>
                    <dgm:param type="endSty" val="arr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5"/>
                <dgm:constr type="connDist"/>
                <dgm:constr type="begPad" refType="connDist" fact="0.1"/>
                <dgm:constr type="endPad" refType="connDist" fact="0.1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9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RadialCluster">
  <dgm:title val=""/>
  <dgm:desc val=""/>
  <dgm:catLst>
    <dgm:cat type="relationship" pri="19500"/>
    <dgm:cat type="cycle" pri="1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chMax val="1"/>
      <dgm:chPref val="1"/>
      <dgm:dir/>
      <dgm:animOne val="branch"/>
      <dgm:animLvl val="lvl"/>
    </dgm:varLst>
    <dgm:alg type="composite">
      <dgm:param type="ar" val="1.00"/>
    </dgm:alg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 ch" ptType="node node" cnt="1 0" func="cnt" op="equ" val="1">
            <dgm:constrLst>
              <dgm:constr type="l" for="ch" forName="textCenter"/>
              <dgm:constr type="ctrY" for="ch" forName="textCenter" refType="h" fact="0.5"/>
              <dgm:constr type="w" for="ch" forName="textCenter" refType="w" fact="0.32"/>
              <dgm:constr type="h" for="ch" forName="textCenter" refType="w" refFor="ch" refForName="textCenter"/>
              <dgm:constr type="r" for="ch" forName="cycle_1" refType="w"/>
              <dgm:constr type="ctrY" for="ch" forName="cycle_1" refType="h" fact="0.5"/>
              <dgm:constr type="w" for="ch" forName="cycle_1" refType="w" fact="0.56"/>
              <dgm:constr type="h" for="ch" forName="cycle_1" refType="h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userS" for="des" ptType="node" refType="w" refFor="ch" refForName="textCenter" fact="0.67"/>
            </dgm:constrLst>
          </dgm:if>
          <dgm:if name="Name5" axis="ch ch" ptType="node node" cnt="1 0" func="cnt" op="equ" val="2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5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/>
              <dgm:constr type="h" for="ch" forName="cycle_1" refType="h" fact="0.34"/>
              <dgm:constr type="ctrX" for="ch" forName="cycle_2" refType="w" fact="0.5"/>
              <dgm:constr type="b" for="ch" forName="cycle_2" refType="h"/>
              <dgm:constr type="w" for="ch" forName="cycle_2" refType="w"/>
              <dgm:constr type="h" for="ch" forName="cycle_2" refType="h" fact="0.34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userS" for="des" ptType="node" refType="w" refFor="ch" refForName="textCenter" fact="0.67"/>
            </dgm:constrLst>
          </dgm:if>
          <dgm:if name="Name6" axis="ch ch" ptType="node node" cnt="1 0" func="cnt" op="equ" val="3">
            <dgm:choose name="Name7">
              <dgm:if name="Name8" axis="ch ch ch" ptType="node node node" st="1 2 0" cnt="1 1 0" func="cnt" op="equ" val="1">
                <dgm:choose name="Name9">
                  <dgm:if name="Name10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1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if>
              <dgm:else name="Name12">
                <dgm:choose name="Name13">
                  <dgm:if name="Name14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15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else>
            </dgm:choose>
          </dgm:if>
          <dgm:if name="Name16" axis="ch ch" ptType="node node" cnt="1 0" func="cnt" op="equ" val="4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5"/>
              <dgm:constr type="h" for="ch" forName="cycle_1" refType="h" fact="0.33"/>
              <dgm:constr type="r" for="ch" forName="cycle_2" refType="w"/>
              <dgm:constr type="ctrY" for="ch" forName="cycle_2" refType="h" fact="0.5"/>
              <dgm:constr type="w" for="ch" forName="cycle_2" refType="w" fact="0.33"/>
              <dgm:constr type="h" for="ch" forName="cycle_2" refType="h" fact="0.5"/>
              <dgm:constr type="ctrX" for="ch" forName="cycle_3" refType="w" fact="0.5"/>
              <dgm:constr type="b" for="ch" forName="cycle_3" refType="h"/>
              <dgm:constr type="w" for="ch" forName="cycle_3" refType="w" fact="0.5"/>
              <dgm:constr type="h" for="ch" forName="cycle_3" refType="h" fact="0.33"/>
              <dgm:constr type="l" for="ch" forName="cycle_4"/>
              <dgm:constr type="ctrY" for="ch" forName="cycle_4" refType="h" fact="0.5"/>
              <dgm:constr type="w" for="ch" forName="cycle_4" refType="w" fact="0.33"/>
              <dgm:constr type="h" for="ch" forName="cycle_4" refType="h" fact="0.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userS" for="des" ptType="node" refType="w" refFor="ch" refForName="textCenter" fact="0.67"/>
            </dgm:constrLst>
          </dgm:if>
          <dgm:if name="Name17" axis="ch ch" ptType="node node" cnt="1 0" func="cnt" op="equ" val="5">
            <dgm:constrLst>
              <dgm:constr type="ctrX" for="ch" forName="textCenter" refType="w" fact="0.5"/>
              <dgm:constr type="t" for="ch" forName="textCenter" refType="h" fact="0.42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r" for="ch" forName="cycle_2" refType="w"/>
              <dgm:constr type="t" for="ch" forName="cycle_2" refType="h" fact="0.24"/>
              <dgm:constr type="w" for="ch" forName="cycle_2" refType="w" fact="0.33"/>
              <dgm:constr type="h" for="ch" forName="cycle_2" refType="w" refFor="ch" refForName="cycle_2"/>
              <dgm:constr type="r" for="ch" forName="cycle_3" refType="w" fact="0.89"/>
              <dgm:constr type="b" for="ch" forName="cycle_3" refType="h"/>
              <dgm:constr type="w" for="ch" forName="cycle_3" refType="w" fact="0.33"/>
              <dgm:constr type="h" for="ch" forName="cycle_3" refType="w" refFor="ch" refForName="cycle_3"/>
              <dgm:constr type="l" for="ch" forName="cycle_4" refType="w" fact="0.11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l" for="ch" forName="cycle_5"/>
              <dgm:constr type="t" for="ch" forName="cycle_5" refType="h" fact="0.24"/>
              <dgm:constr type="w" for="ch" forName="cycle_5" refType="w" fact="0.33"/>
              <dgm:constr type="h" for="ch" forName="cycle_5" refType="w" refFor="ch" refForName="cycle_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userS" for="des" ptType="node" refType="w" refFor="ch" refForName="textCenter" fact="0.67"/>
            </dgm:constrLst>
          </dgm:if>
          <dgm:if name="Name18" axis="ch ch" ptType="node node" cnt="1 0" func="cnt" op="equ" val="6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r" for="ch" forName="cycle_2" refType="w"/>
              <dgm:constr type="t" for="ch" forName="cycle_2" refType="h" fact="0.17"/>
              <dgm:constr type="w" for="ch" forName="cycle_2" refType="w" fact="0.33"/>
              <dgm:constr type="h" for="ch" forName="cycle_2" refType="w" refFor="ch" refForName="cycle_2"/>
              <dgm:constr type="r" for="ch" forName="cycle_3" refType="w"/>
              <dgm:constr type="b" for="ch" forName="cycle_3" refType="h" fact="0.83"/>
              <dgm:constr type="w" for="ch" forName="cycle_3" refType="w" fact="0.33"/>
              <dgm:constr type="h" for="ch" forName="cycle_3" refType="w" refFor="ch" refForName="cycle_3"/>
              <dgm:constr type="ctrX" for="ch" forName="cycle_4" refType="w" fact="0.5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l" for="ch" forName="cycle_5"/>
              <dgm:constr type="b" for="ch" forName="cycle_5" refType="h" fact="0.83"/>
              <dgm:constr type="w" for="ch" forName="cycle_5" refType="w" fact="0.33"/>
              <dgm:constr type="h" for="ch" forName="cycle_5" refType="w" refFor="ch" refForName="cycle_5"/>
              <dgm:constr type="l" for="ch" forName="cycle_6"/>
              <dgm:constr type="t" for="ch" forName="cycle_6" refType="h" fact="0.17"/>
              <dgm:constr type="w" for="ch" forName="cycle_6" refType="w" fact="0.33"/>
              <dgm:constr type="h" for="ch" forName="cycle_6" refType="w" refFor="ch" refForName="cycle_6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userS" for="des" ptType="node" refType="w" refFor="ch" refForName="textCenter" fact="0.67"/>
            </dgm:constrLst>
          </dgm:if>
          <dgm:else name="Name19">
            <dgm:constrLst>
              <dgm:constr type="ctrX" for="ch" forName="textCenter" refType="w" fact="0.5"/>
              <dgm:constr type="t" for="ch" forName="textCenter" refType="h" fact="0.444"/>
              <dgm:constr type="w" for="ch" forName="textCenter" refType="w" fact="0.167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263"/>
              <dgm:constr type="h" for="ch" forName="cycle_1" refType="w" refFor="ch" refForName="cycle_1"/>
              <dgm:constr type="r" for="ch" forName="cycle_2" refType="w" fact="0.938"/>
              <dgm:constr type="t" for="ch" forName="cycle_2" refType="h" fact="0.141"/>
              <dgm:constr type="w" for="ch" forName="cycle_2" refType="w" fact="0.263"/>
              <dgm:constr type="h" for="ch" forName="cycle_2" refType="w" refFor="ch" refForName="cycle_2"/>
              <dgm:constr type="r" for="ch" forName="cycle_3" refType="w"/>
              <dgm:constr type="b" for="ch" forName="cycle_3" refType="h" fact="0.74"/>
              <dgm:constr type="w" for="ch" forName="cycle_3" refType="w" fact="0.263"/>
              <dgm:constr type="h" for="ch" forName="cycle_3" refType="w" refFor="ch" refForName="cycle_3"/>
              <dgm:constr type="r" for="ch" forName="cycle_4" refType="w" fact="0.8"/>
              <dgm:constr type="b" for="ch" forName="cycle_4" refType="h"/>
              <dgm:constr type="w" for="ch" forName="cycle_4" refType="w" fact="0.263"/>
              <dgm:constr type="h" for="ch" forName="cycle_4" refType="w" refFor="ch" refForName="cycle_4"/>
              <dgm:constr type="l" for="ch" forName="cycle_5" refType="w" fact="0.2"/>
              <dgm:constr type="b" for="ch" forName="cycle_5" refType="h"/>
              <dgm:constr type="w" for="ch" forName="cycle_5" refType="w" fact="0.263"/>
              <dgm:constr type="h" for="ch" forName="cycle_5" refType="w" refFor="ch" refForName="cycle_5"/>
              <dgm:constr type="l" for="ch" forName="cycle_6"/>
              <dgm:constr type="b" for="ch" forName="cycle_6" refType="h" fact="0.74"/>
              <dgm:constr type="w" for="ch" forName="cycle_6" refType="w" fact="0.263"/>
              <dgm:constr type="h" for="ch" forName="cycle_6" refType="w" refFor="ch" refForName="cycle_6"/>
              <dgm:constr type="l" for="ch" forName="cycle_7" refType="w" fact="0.062"/>
              <dgm:constr type="t" for="ch" forName="cycle_7" refType="h" fact="0.141"/>
              <dgm:constr type="w" for="ch" forName="cycle_7" refType="w" fact="0.263"/>
              <dgm:constr type="h" for="ch" forName="cycle_7" refType="w" refFor="ch" refForName="cycle_7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primFontSz" for="des" forName="childCenter7" refType="primFontSz" refFor="des" refForName="childCenter1" op="equ"/>
              <dgm:constr type="primFontSz" for="des" forName="text7" refType="primFontSz" refFor="des" refForName="text1" op="equ"/>
              <dgm:constr type="userS" for="des" ptType="node" refType="w" refFor="ch" refForName="textCenter" fact="0.67"/>
            </dgm:constrLst>
          </dgm:else>
        </dgm:choose>
      </dgm:if>
      <dgm:else name="Name20">
        <dgm:choose name="Name21">
          <dgm:if name="Name22" axis="ch ch" ptType="node node" func="cnt" op="equ" val="1">
            <dgm:constrLst>
              <dgm:constr type="r" for="ch" forName="textCenter" refType="w"/>
              <dgm:constr type="ctrY" for="ch" forName="textCenter" refType="h" fact="0.5"/>
              <dgm:constr type="w" for="ch" forName="textCenter" refType="w" fact="0.32"/>
              <dgm:constr type="h" for="ch" forName="textCenter" refType="w" refFor="ch" refForName="textCenter"/>
              <dgm:constr type="l" for="ch" forName="cycle_1"/>
              <dgm:constr type="ctrY" for="ch" forName="cycle_1" refType="h" fact="0.5"/>
              <dgm:constr type="w" for="ch" forName="cycle_1" refType="w" fact="0.56"/>
              <dgm:constr type="h" for="ch" forName="cycle_1" refType="h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userS" for="des" ptType="node" refType="w" refFor="ch" refForName="textCenter" fact="0.67"/>
            </dgm:constrLst>
          </dgm:if>
          <dgm:if name="Name23" axis="ch ch" ptType="node node" func="cnt" op="equ" val="2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5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/>
              <dgm:constr type="h" for="ch" forName="cycle_1" refType="h" fact="0.34"/>
              <dgm:constr type="ctrX" for="ch" forName="cycle_2" refType="w" fact="0.5"/>
              <dgm:constr type="b" for="ch" forName="cycle_2" refType="h"/>
              <dgm:constr type="w" for="ch" forName="cycle_2" refType="w"/>
              <dgm:constr type="h" for="ch" forName="cycle_2" refType="h" fact="0.34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userS" for="des" ptType="node" refType="w" refFor="ch" refForName="textCenter" fact="0.67"/>
            </dgm:constrLst>
          </dgm:if>
          <dgm:if name="Name24" axis="ch ch" ptType="node node" func="cnt" op="equ" val="3">
            <dgm:choose name="Name25">
              <dgm:if name="Name26" axis="ch ch ch" ptType="node node node" st="1 2 0" cnt="1 1 0" func="cnt" op="equ" val="1">
                <dgm:choose name="Name27">
                  <dgm:if name="Name28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29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if>
              <dgm:else name="Name30">
                <dgm:choose name="Name31">
                  <dgm:if name="Name32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33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else>
            </dgm:choose>
          </dgm:if>
          <dgm:if name="Name34" axis="ch ch" ptType="node node" func="cnt" op="equ" val="4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5"/>
              <dgm:constr type="h" for="ch" forName="cycle_1" refType="h" fact="0.33"/>
              <dgm:constr type="l" for="ch" forName="cycle_2"/>
              <dgm:constr type="ctrY" for="ch" forName="cycle_2" refType="h" fact="0.5"/>
              <dgm:constr type="w" for="ch" forName="cycle_2" refType="w" fact="0.33"/>
              <dgm:constr type="h" for="ch" forName="cycle_2" refType="h" fact="0.5"/>
              <dgm:constr type="ctrX" for="ch" forName="cycle_3" refType="w" fact="0.5"/>
              <dgm:constr type="b" for="ch" forName="cycle_3" refType="h"/>
              <dgm:constr type="w" for="ch" forName="cycle_3" refType="w" fact="0.5"/>
              <dgm:constr type="h" for="ch" forName="cycle_3" refType="h" fact="0.33"/>
              <dgm:constr type="r" for="ch" forName="cycle_4" refType="w"/>
              <dgm:constr type="ctrY" for="ch" forName="cycle_4" refType="h" fact="0.5"/>
              <dgm:constr type="w" for="ch" forName="cycle_4" refType="w" fact="0.33"/>
              <dgm:constr type="h" for="ch" forName="cycle_4" refType="h" fact="0.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userS" for="des" ptType="node" refType="w" refFor="ch" refForName="textCenter" fact="0.67"/>
            </dgm:constrLst>
          </dgm:if>
          <dgm:if name="Name35" axis="ch ch" ptType="node node" func="cnt" op="equ" val="5">
            <dgm:constrLst>
              <dgm:constr type="ctrX" for="ch" forName="textCenter" refType="w" fact="0.5"/>
              <dgm:constr type="t" for="ch" forName="textCenter" refType="h" fact="0.42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l" for="ch" forName="cycle_2"/>
              <dgm:constr type="t" for="ch" forName="cycle_2" refType="h" fact="0.24"/>
              <dgm:constr type="w" for="ch" forName="cycle_2" refType="w" fact="0.33"/>
              <dgm:constr type="h" for="ch" forName="cycle_2" refType="w" refFor="ch" refForName="cycle_2"/>
              <dgm:constr type="l" for="ch" forName="cycle_3" refType="w" fact="0.11"/>
              <dgm:constr type="b" for="ch" forName="cycle_3" refType="h"/>
              <dgm:constr type="w" for="ch" forName="cycle_3" refType="w" fact="0.33"/>
              <dgm:constr type="h" for="ch" forName="cycle_3" refType="w" refFor="ch" refForName="cycle_3"/>
              <dgm:constr type="r" for="ch" forName="cycle_4" refType="w" fact="0.89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r" for="ch" forName="cycle_5" refType="w"/>
              <dgm:constr type="t" for="ch" forName="cycle_5" refType="h" fact="0.24"/>
              <dgm:constr type="w" for="ch" forName="cycle_5" refType="w" fact="0.33"/>
              <dgm:constr type="h" for="ch" forName="cycle_5" refType="w" refFor="ch" refForName="cycle_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userS" for="des" ptType="node" refType="w" refFor="ch" refForName="textCenter" fact="0.67"/>
            </dgm:constrLst>
          </dgm:if>
          <dgm:if name="Name36" axis="ch ch" ptType="node node" func="cnt" op="equ" val="6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l" for="ch" forName="cycle_2"/>
              <dgm:constr type="t" for="ch" forName="cycle_2" refType="h" fact="0.17"/>
              <dgm:constr type="w" for="ch" forName="cycle_2" refType="w" fact="0.33"/>
              <dgm:constr type="h" for="ch" forName="cycle_2" refType="w" refFor="ch" refForName="cycle_2"/>
              <dgm:constr type="l" for="ch" forName="cycle_3"/>
              <dgm:constr type="b" for="ch" forName="cycle_3" refType="h" fact="0.83"/>
              <dgm:constr type="w" for="ch" forName="cycle_3" refType="w" fact="0.33"/>
              <dgm:constr type="h" for="ch" forName="cycle_3" refType="w" refFor="ch" refForName="cycle_3"/>
              <dgm:constr type="ctrX" for="ch" forName="cycle_4" refType="w" fact="0.5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r" for="ch" forName="cycle_5" refType="w"/>
              <dgm:constr type="b" for="ch" forName="cycle_5" refType="h" fact="0.83"/>
              <dgm:constr type="w" for="ch" forName="cycle_5" refType="w" fact="0.33"/>
              <dgm:constr type="h" for="ch" forName="cycle_5" refType="w" refFor="ch" refForName="cycle_5"/>
              <dgm:constr type="r" for="ch" forName="cycle_6" refType="w"/>
              <dgm:constr type="t" for="ch" forName="cycle_6" refType="h" fact="0.17"/>
              <dgm:constr type="w" for="ch" forName="cycle_6" refType="w" fact="0.33"/>
              <dgm:constr type="h" for="ch" forName="cycle_6" refType="w" refFor="ch" refForName="cycle_6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userS" for="des" ptType="node" refType="w" refFor="ch" refForName="textCenter" fact="0.67"/>
            </dgm:constrLst>
          </dgm:if>
          <dgm:else name="Name37">
            <dgm:constrLst>
              <dgm:constr type="ctrX" for="ch" forName="textCenter" refType="w" fact="0.5"/>
              <dgm:constr type="t" for="ch" forName="textCenter" refType="h" fact="0.444"/>
              <dgm:constr type="w" for="ch" forName="textCenter" refType="w" fact="0.167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263"/>
              <dgm:constr type="h" for="ch" forName="cycle_1" refType="w" refFor="ch" refForName="cycle_1"/>
              <dgm:constr type="l" for="ch" forName="cycle_2" refType="w" fact="0.062"/>
              <dgm:constr type="t" for="ch" forName="cycle_2" refType="h" fact="0.141"/>
              <dgm:constr type="w" for="ch" forName="cycle_2" refType="w" fact="0.263"/>
              <dgm:constr type="h" for="ch" forName="cycle_2" refType="w" refFor="ch" refForName="cycle_2"/>
              <dgm:constr type="l" for="ch" forName="cycle_3"/>
              <dgm:constr type="b" for="ch" forName="cycle_3" refType="h" fact="0.74"/>
              <dgm:constr type="w" for="ch" forName="cycle_3" refType="w" fact="0.263"/>
              <dgm:constr type="h" for="ch" forName="cycle_3" refType="w" refFor="ch" refForName="cycle_3"/>
              <dgm:constr type="l" for="ch" forName="cycle_4" refType="w" fact="0.2"/>
              <dgm:constr type="b" for="ch" forName="cycle_4" refType="h"/>
              <dgm:constr type="w" for="ch" forName="cycle_4" refType="w" fact="0.263"/>
              <dgm:constr type="h" for="ch" forName="cycle_4" refType="w" refFor="ch" refForName="cycle_4"/>
              <dgm:constr type="r" for="ch" forName="cycle_5" refType="w" fact="0.8"/>
              <dgm:constr type="b" for="ch" forName="cycle_5" refType="h"/>
              <dgm:constr type="w" for="ch" forName="cycle_5" refType="w" fact="0.263"/>
              <dgm:constr type="h" for="ch" forName="cycle_5" refType="w" refFor="ch" refForName="cycle_5"/>
              <dgm:constr type="r" for="ch" forName="cycle_6" refType="w"/>
              <dgm:constr type="b" for="ch" forName="cycle_6" refType="h" fact="0.74"/>
              <dgm:constr type="w" for="ch" forName="cycle_6" refType="w" fact="0.263"/>
              <dgm:constr type="h" for="ch" forName="cycle_6" refType="w" refFor="ch" refForName="cycle_6"/>
              <dgm:constr type="r" for="ch" forName="cycle_7" refType="w" fact="0.938"/>
              <dgm:constr type="t" for="ch" forName="cycle_7" refType="h" fact="0.141"/>
              <dgm:constr type="w" for="ch" forName="cycle_7" refType="w" fact="0.263"/>
              <dgm:constr type="h" for="ch" forName="cycle_7" refType="w" refFor="ch" refForName="cycle_7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primFontSz" for="des" forName="childCenter7" refType="primFontSz" refFor="des" refForName="childCenter1" op="equ"/>
              <dgm:constr type="primFontSz" for="des" forName="text7" refType="primFontSz" refFor="des" refForName="text1" op="equ"/>
              <dgm:constr type="userS" for="des" ptType="node" refType="w" refFor="ch" refForName="textCenter" fact="0.67"/>
            </dgm:constrLst>
          </dgm:else>
        </dgm:choose>
      </dgm:else>
    </dgm:choose>
    <dgm:forEach name="Name38" axis="ch" ptType="node" cnt="1">
      <dgm:choose name="Name39">
        <dgm:if name="Name40" axis="des" func="maxDepth" op="lte" val="1">
          <dgm:layoutNode name="singleCycle">
            <dgm:choose name="Name41">
              <dgm:if name="Name42" axis="ch" ptType="node" func="cnt" op="equ" val="1">
                <dgm:choose name="Name43">
                  <dgm:if name="Name44" func="var" arg="dir" op="equ" val="norm">
                    <dgm:alg type="cycle">
                      <dgm:param type="stAng" val="90"/>
                      <dgm:param type="ctrShpMap" val="fNode"/>
                    </dgm:alg>
                  </dgm:if>
                  <dgm:else name="Name45">
                    <dgm:alg type="cycle">
                      <dgm:param type="stAng" val="-90"/>
                      <dgm:param type="spanAng" val="-360"/>
                      <dgm:param type="ctrShpMap" val="fNode"/>
                    </dgm:alg>
                  </dgm:else>
                </dgm:choose>
              </dgm:if>
              <dgm:else name="Name46">
                <dgm:choose name="Name47">
                  <dgm:if name="Name48" func="var" arg="dir" op="equ" val="norm">
                    <dgm:alg type="cycle">
                      <dgm:param type="ctrShpMap" val="fNode"/>
                    </dgm:alg>
                  </dgm:if>
                  <dgm:else name="Name49">
                    <dgm:alg type="cycle">
                      <dgm:param type="spanAng" val="-360"/>
                      <dgm:param type="ctrShpMap" val="fNode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hoose name="Name50">
              <dgm:if name="Name51" axis="ch" ptType="node" func="cnt" op="equ" val="0">
                <dgm:constrLst>
                  <dgm:constr type="w" for="ch" forName="singleCenter" refType="w"/>
                  <dgm:constr type="h" for="ch" forName="singleCenter" refType="w" refFor="ch" refForName="singleCenter"/>
                </dgm:constrLst>
              </dgm:if>
              <dgm:if name="Name52" axis="ch" ptType="node" func="cnt" op="equ" val="1">
                <dgm:constrLst>
                  <dgm:constr type="w" for="ch" forName="singleCenter" refType="w" fact="0.5"/>
                  <dgm:constr type="h" for="ch" forName="singleCenter" refType="w" refFor="ch" refForName="singleCenter"/>
                  <dgm:constr type="userS" for="ch" ptType="node" refType="w" refFor="ch" refForName="singleCenter" fact="0.67"/>
                </dgm:constrLst>
              </dgm:if>
              <dgm:else name="Name53">
                <dgm:constrLst>
                  <dgm:constr type="w" for="ch" forName="singleCenter" refType="w" fact="0.3"/>
                  <dgm:constr type="h" for="ch" forName="singleCenter" refType="w" refFor="ch" refForName="singleCenter"/>
                  <dgm:constr type="userS" for="ch" ptType="node" refType="w" refFor="ch" refForName="singleCenter" fact="0.67"/>
                </dgm:constrLst>
              </dgm:else>
            </dgm:choose>
            <dgm:layoutNode name="singleCenter" styleLbl="node1">
              <dgm:varLst>
                <dgm:chMax val="7"/>
                <dgm:chPref val="7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self" ptType="node"/>
              <dgm:constrLst>
                <dgm:constr type="tMarg" refType="primFontSz" fact="0.2"/>
                <dgm:constr type="bMarg" refType="primFontSz" fact="0.2"/>
                <dgm:constr type="lMarg" refType="primFontSz" fact="0.2"/>
                <dgm:constr type="rMarg" refType="primFontSz" fact="0.2"/>
              </dgm:constrLst>
              <dgm:ruleLst>
                <dgm:rule type="primFontSz" val="5" fact="NaN" max="NaN"/>
              </dgm:ruleLst>
            </dgm:layoutNode>
            <dgm:forEach name="Name54" axis="ch" cnt="21">
              <dgm:forEach name="Name55" axis="self" ptType="parTrans">
                <dgm:layoutNode name="Name56">
                  <dgm:alg type="conn">
                    <dgm:param type="dim" val="1D"/>
                    <dgm:param type="begPts" val="auto"/>
                    <dgm:param type="endPts" val="auto"/>
                    <dgm:param type="begSty" val="noArr"/>
                    <dgm:param type="endSty" val="noArr"/>
                  </dgm:alg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</dgm:layoutNode>
              </dgm:forEach>
              <dgm:forEach name="Name57" axis="self" ptType="node">
                <dgm:layoutNode name="text0" styleLbl="node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/>
                  </dgm:shape>
                  <dgm:presOf axis="desOrSelf" ptType="node"/>
                  <dgm:constrLst>
                    <dgm:constr type="userS"/>
                    <dgm:constr type="w" refType="userS"/>
                    <dgm:constr type="h" refType="w"/>
                    <dgm:constr type="tMarg" refType="primFontSz" fact="0.2"/>
                    <dgm:constr type="bMarg" refType="primFontSz" fact="0.2"/>
                    <dgm:constr type="lMarg" refType="primFontSz" fact="0.2"/>
                    <dgm:constr type="rMarg" refType="primFontSz" fact="0.2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if>
        <dgm:else name="Name58">
          <dgm:layoutNode name="textCenter" styleLbl="node1">
            <dgm:alg type="tx"/>
            <dgm:shape xmlns:r="http://schemas.openxmlformats.org/officeDocument/2006/relationships" type="roundRect" r:blip="">
              <dgm:adjLst/>
            </dgm:shape>
            <dgm:presOf axis="self" ptType="node"/>
            <dgm:constrLst>
              <dgm:constr type="tMarg" refType="primFontSz" fact="0.2"/>
              <dgm:constr type="bMarg" refType="primFontSz" fact="0.2"/>
              <dgm:constr type="lMarg" refType="primFontSz" fact="0.2"/>
              <dgm:constr type="rMarg" refType="primFontSz" fact="0.2"/>
            </dgm:constrLst>
            <dgm:ruleLst>
              <dgm:rule type="primFontSz" val="5" fact="NaN" max="NaN"/>
            </dgm:ruleLst>
          </dgm:layoutNode>
          <dgm:choose name="Name59">
            <dgm:if name="Name60" axis="ch" ptType="node" func="cnt" op="gte" val="1">
              <dgm:layoutNode name="cycle_1">
                <dgm:choose name="Name61">
                  <dgm:if name="Name62" func="var" arg="dir" op="equ" val="norm">
                    <dgm:choose name="Name63">
                      <dgm:if name="Name64" axis="ch" ptType="node" func="cnt" op="equ" val="1">
                        <dgm:choose name="Name65">
                          <dgm:if name="Name66" axis="ch ch" ptType="node node" st="1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67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90"/>
                            </dgm:alg>
                          </dgm:if>
                          <dgm:else name="Name68">
                            <dgm:alg type="cycle">
                              <dgm:param type="ctrShpMap" val="fNode"/>
                              <dgm:param type="stAng" val="0"/>
                              <dgm:param type="spanAng" val="180"/>
                            </dgm:alg>
                          </dgm:else>
                        </dgm:choose>
                      </dgm:if>
                      <dgm:if name="Name69" axis="ch" ptType="node" func="cnt" op="equ" val="2">
                        <dgm:choose name="Name70">
                          <dgm:if name="Name7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7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73">
                            <dgm:alg type="cycle">
                              <dgm:param type="ctrShpMap" val="fNode"/>
                              <dgm:param type="stAng" val="270"/>
                              <dgm:param type="spanAng" val="180"/>
                            </dgm:alg>
                          </dgm:else>
                        </dgm:choose>
                      </dgm:if>
                      <dgm:if name="Name74" axis="ch" ptType="node" func="cnt" op="equ" val="3">
                        <dgm:choose name="Name75">
                          <dgm:if name="Name7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7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78">
                            <dgm:alg type="cycle">
                              <dgm:param type="ctrShpMap" val="fNode"/>
                              <dgm:param type="stAng" val="270"/>
                              <dgm:param type="spanAng" val="180"/>
                            </dgm:alg>
                          </dgm:else>
                        </dgm:choose>
                      </dgm:if>
                      <dgm:if name="Name79" axis="ch" ptType="node" func="cnt" op="equ" val="4">
                        <dgm:choose name="Name80">
                          <dgm:if name="Name8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8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83">
                            <dgm:alg type="cycle">
                              <dgm:param type="ctrShpMap" val="fNode"/>
                              <dgm:param type="stAng" val="292.5"/>
                              <dgm:param type="spanAng" val="135"/>
                            </dgm:alg>
                          </dgm:else>
                        </dgm:choose>
                      </dgm:if>
                      <dgm:if name="Name84" axis="ch" ptType="node" func="cnt" op="equ" val="5">
                        <dgm:choose name="Name85">
                          <dgm:if name="Name8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8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8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89" axis="ch" ptType="node" func="cnt" op="equ" val="6">
                        <dgm:choose name="Name90">
                          <dgm:if name="Name9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9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93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94" axis="ch" ptType="node" func="cnt" op="gte" val="7">
                        <dgm:choose name="Name95">
                          <dgm:if name="Name9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9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9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99"/>
                    </dgm:choose>
                  </dgm:if>
                  <dgm:else name="Name100">
                    <dgm:choose name="Name101">
                      <dgm:if name="Name102" axis="ch" ptType="node" func="cnt" op="equ" val="1">
                        <dgm:choose name="Name103">
                          <dgm:if name="Name104" axis="ch ch" ptType="node node" st="1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105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-90"/>
                            </dgm:alg>
                          </dgm:if>
                          <dgm:else name="Name106">
                            <dgm:alg type="cycle">
                              <dgm:param type="ctrShpMap" val="fNode"/>
                              <dgm:param type="stAng" val="0"/>
                              <dgm:param type="spanAng" val="-180"/>
                            </dgm:alg>
                          </dgm:else>
                        </dgm:choose>
                      </dgm:if>
                      <dgm:if name="Name107" axis="ch" ptType="node" func="cnt" op="equ" val="2">
                        <dgm:choose name="Name108">
                          <dgm:if name="Name10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1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11">
                            <dgm:alg type="cycle">
                              <dgm:param type="ctrShpMap" val="fNode"/>
                              <dgm:param type="stAng" val="90"/>
                              <dgm:param type="spanAng" val="-180"/>
                            </dgm:alg>
                          </dgm:else>
                        </dgm:choose>
                      </dgm:if>
                      <dgm:if name="Name112" axis="ch" ptType="node" func="cnt" op="equ" val="3">
                        <dgm:choose name="Name113">
                          <dgm:if name="Name11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1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16">
                            <dgm:alg type="cycle">
                              <dgm:param type="ctrShpMap" val="fNode"/>
                              <dgm:param type="stAng" val="90"/>
                              <dgm:param type="spanAng" val="-180"/>
                            </dgm:alg>
                          </dgm:else>
                        </dgm:choose>
                      </dgm:if>
                      <dgm:if name="Name117" axis="ch" ptType="node" func="cnt" op="equ" val="4">
                        <dgm:choose name="Name118">
                          <dgm:if name="Name11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2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21">
                            <dgm:alg type="cycle">
                              <dgm:param type="ctrShpMap" val="fNode"/>
                              <dgm:param type="stAng" val="67.5"/>
                              <dgm:param type="spanAng" val="-135"/>
                            </dgm:alg>
                          </dgm:else>
                        </dgm:choose>
                      </dgm:if>
                      <dgm:if name="Name122" axis="ch" ptType="node" func="cnt" op="equ" val="5">
                        <dgm:choose name="Name123">
                          <dgm:if name="Name12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2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2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127" axis="ch" ptType="node" func="cnt" op="equ" val="6">
                        <dgm:choose name="Name128">
                          <dgm:if name="Name12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3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31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132" axis="ch" ptType="node" func="cnt" op="gte" val="7">
                        <dgm:choose name="Name133">
                          <dgm:if name="Name13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3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3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137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138" axis="ch" ptType="node" cnt="1">
                  <dgm:layoutNode name="childCenter1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139" axis="ch">
                    <dgm:forEach name="Name140" axis="self" ptType="parTrans">
                      <dgm:layoutNode name="Name141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142" axis="self" ptType="node">
                      <dgm:layoutNode name="text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143" axis="ch" ptType="parTrans" cnt="1">
                <dgm:layoutNode name="Name144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1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145"/>
          </dgm:choose>
          <dgm:choose name="Name146">
            <dgm:if name="Name147" axis="ch" ptType="node" func="cnt" op="gte" val="2">
              <dgm:layoutNode name="cycle_2">
                <dgm:choose name="Name148">
                  <dgm:if name="Name149" func="var" arg="dir" op="equ" val="norm">
                    <dgm:choose name="Name150">
                      <dgm:if name="Name151" axis="ch" ptType="node" func="cnt" op="equ" val="2">
                        <dgm:choose name="Name152">
                          <dgm:if name="Name153" axis="ch ch" ptType="node node" st="2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154" axis="ch ch" ptType="node node" st="2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155">
                            <dgm:alg type="cycle">
                              <dgm:param type="ctrShpMap" val="fNode"/>
                              <dgm:param type="stAng" val="90"/>
                              <dgm:param type="spanAng" val="180"/>
                            </dgm:alg>
                          </dgm:else>
                        </dgm:choose>
                      </dgm:if>
                      <dgm:if name="Name156" axis="ch" ptType="node" func="cnt" op="equ" val="3">
                        <dgm:choose name="Name157">
                          <dgm:if name="Name158" axis="ch ch" ptType="node node" st="2 1" cnt="1 0" func="cnt" op="equ" val="1">
                            <dgm:alg type="cycle">
                              <dgm:param type="ctrShpMap" val="fNode"/>
                              <dgm:param type="stAng" val="120"/>
                              <dgm:param type="horzAlign" val="r"/>
                              <dgm:param type="vertAlign" val="b"/>
                            </dgm:alg>
                          </dgm:if>
                          <dgm:if name="Name159" axis="ch ch" ptType="node node" st="2 1" cnt="1 0" func="cnt" op="equ" val="2">
                            <dgm:alg type="cycle">
                              <dgm:param type="ctrShpMap" val="fNode"/>
                              <dgm:param type="stAng" val="75"/>
                              <dgm:param type="spanAng" val="90"/>
                              <dgm:param type="horzAlign" val="r"/>
                              <dgm:param type="vertAlign" val="b"/>
                            </dgm:alg>
                          </dgm:if>
                          <dgm:else name="Name160">
                            <dgm:alg type="cycle">
                              <dgm:param type="ctrShpMap" val="fNode"/>
                              <dgm:param type="stAng" val="30"/>
                              <dgm:param type="spanAng" val="180"/>
                            </dgm:alg>
                          </dgm:else>
                        </dgm:choose>
                      </dgm:if>
                      <dgm:if name="Name161" axis="ch" ptType="node" func="cnt" op="equ" val="4">
                        <dgm:choose name="Name162">
                          <dgm:if name="Name163" axis="ch ch" ptType="node node" st="2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164" axis="ch ch" ptType="node node" st="2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90"/>
                            </dgm:alg>
                          </dgm:if>
                          <dgm:else name="Name165">
                            <dgm:alg type="cycle">
                              <dgm:param type="ctrShpMap" val="fNode"/>
                              <dgm:param type="stAng" val="22.5"/>
                              <dgm:param type="spanAng" val="135"/>
                            </dgm:alg>
                          </dgm:else>
                        </dgm:choose>
                      </dgm:if>
                      <dgm:if name="Name166" axis="ch" ptType="node" func="cnt" op="equ" val="5">
                        <dgm:choose name="Name167">
                          <dgm:if name="Name168" axis="ch ch" ptType="node node" st="2 1" cnt="1 0" func="cnt" op="equ" val="1">
                            <dgm:alg type="cycle">
                              <dgm:param type="ctrShpMap" val="fNode"/>
                              <dgm:param type="stAng" val="72"/>
                            </dgm:alg>
                          </dgm:if>
                          <dgm:if name="Name169" axis="ch ch" ptType="node node" st="2 1" cnt="1 0" func="cnt" op="equ" val="2">
                            <dgm:alg type="cycle">
                              <dgm:param type="ctrShpMap" val="fNode"/>
                              <dgm:param type="stAng" val="27"/>
                              <dgm:param type="spanAng" val="90"/>
                            </dgm:alg>
                          </dgm:if>
                          <dgm:else name="Name17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171" axis="ch" ptType="node" func="cnt" op="equ" val="6">
                        <dgm:choose name="Name172">
                          <dgm:if name="Name173" axis="ch ch" ptType="node node" st="2 1" cnt="1 0" func="cnt" op="equ" val="1">
                            <dgm:alg type="cycle">
                              <dgm:param type="ctrShpMap" val="fNode"/>
                              <dgm:param type="stAng" val="60"/>
                            </dgm:alg>
                          </dgm:if>
                          <dgm:if name="Name174" axis="ch ch" ptType="node node" st="2 1" cnt="1 0" func="cnt" op="equ" val="2">
                            <dgm:alg type="cycle">
                              <dgm:param type="ctrShpMap" val="fNode"/>
                              <dgm:param type="stAng" val="15"/>
                              <dgm:param type="spanAng" val="90"/>
                            </dgm:alg>
                          </dgm:if>
                          <dgm:else name="Name175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176" axis="ch" ptType="node" func="cnt" op="gte" val="7">
                        <dgm:choose name="Name177">
                          <dgm:if name="Name178" axis="ch ch" ptType="node node" st="2 1" cnt="1 0" func="cnt" op="equ" val="1">
                            <dgm:alg type="cycle">
                              <dgm:param type="ctrShpMap" val="fNode"/>
                              <dgm:param type="stAng" val="51"/>
                            </dgm:alg>
                          </dgm:if>
                          <dgm:if name="Name179" axis="ch ch" ptType="node node" st="2 1" cnt="1 0" func="cnt" op="equ" val="2">
                            <dgm:alg type="cycle">
                              <dgm:param type="ctrShpMap" val="fNode"/>
                              <dgm:param type="stAng" val="6"/>
                              <dgm:param type="spanAng" val="90"/>
                            </dgm:alg>
                          </dgm:if>
                          <dgm:else name="Name18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181"/>
                    </dgm:choose>
                  </dgm:if>
                  <dgm:else name="Name182">
                    <dgm:choose name="Name183">
                      <dgm:if name="Name184" axis="ch" ptType="node" func="cnt" op="equ" val="2">
                        <dgm:choose name="Name185">
                          <dgm:if name="Name186" axis="ch ch" ptType="node node" st="2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187" axis="ch ch" ptType="node node" st="2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188">
                            <dgm:alg type="cycle">
                              <dgm:param type="ctrShpMap" val="fNode"/>
                              <dgm:param type="stAng" val="270"/>
                              <dgm:param type="spanAng" val="-180"/>
                            </dgm:alg>
                          </dgm:else>
                        </dgm:choose>
                      </dgm:if>
                      <dgm:if name="Name189" axis="ch" ptType="node" func="cnt" op="equ" val="3">
                        <dgm:choose name="Name190">
                          <dgm:if name="Name191" axis="ch ch" ptType="node node" st="2 1" cnt="1 0" func="cnt" op="equ" val="1">
                            <dgm:alg type="cycle">
                              <dgm:param type="ctrShpMap" val="fNode"/>
                              <dgm:param type="stAng" val="240"/>
                              <dgm:param type="horzAlign" val="l"/>
                              <dgm:param type="vertAlign" val="b"/>
                            </dgm:alg>
                          </dgm:if>
                          <dgm:if name="Name192" axis="ch ch" ptType="node node" st="2 1" cnt="1 0" func="cnt" op="equ" val="2">
                            <dgm:alg type="cycle">
                              <dgm:param type="ctrShpMap" val="fNode"/>
                              <dgm:param type="stAng" val="285"/>
                              <dgm:param type="spanAng" val="-90"/>
                              <dgm:param type="horzAlign" val="l"/>
                              <dgm:param type="vertAlign" val="b"/>
                            </dgm:alg>
                          </dgm:if>
                          <dgm:else name="Name193">
                            <dgm:alg type="cycle">
                              <dgm:param type="ctrShpMap" val="fNode"/>
                              <dgm:param type="stAng" val="330"/>
                              <dgm:param type="spanAng" val="-180"/>
                            </dgm:alg>
                          </dgm:else>
                        </dgm:choose>
                      </dgm:if>
                      <dgm:if name="Name194" axis="ch" ptType="node" func="cnt" op="equ" val="4">
                        <dgm:choose name="Name195">
                          <dgm:if name="Name196" axis="ch ch" ptType="node node" st="2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197" axis="ch ch" ptType="node node" st="2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-90"/>
                            </dgm:alg>
                          </dgm:if>
                          <dgm:else name="Name198">
                            <dgm:alg type="cycle">
                              <dgm:param type="ctrShpMap" val="fNode"/>
                              <dgm:param type="stAng" val="337.5"/>
                              <dgm:param type="spanAng" val="-135"/>
                            </dgm:alg>
                          </dgm:else>
                        </dgm:choose>
                      </dgm:if>
                      <dgm:if name="Name199" axis="ch" ptType="node" func="cnt" op="equ" val="5">
                        <dgm:choose name="Name200">
                          <dgm:if name="Name201" axis="ch ch" ptType="node node" st="2 1" cnt="1 0" func="cnt" op="equ" val="1">
                            <dgm:alg type="cycle">
                              <dgm:param type="ctrShpMap" val="fNode"/>
                              <dgm:param type="stAng" val="288"/>
                            </dgm:alg>
                          </dgm:if>
                          <dgm:if name="Name202" axis="ch ch" ptType="node node" st="2 1" cnt="1 0" func="cnt" op="equ" val="2">
                            <dgm:alg type="cycle">
                              <dgm:param type="ctrShpMap" val="fNode"/>
                              <dgm:param type="stAng" val="333"/>
                              <dgm:param type="spanAng" val="-90"/>
                            </dgm:alg>
                          </dgm:if>
                          <dgm:else name="Name203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04" axis="ch" ptType="node" func="cnt" op="equ" val="6">
                        <dgm:choose name="Name205">
                          <dgm:if name="Name206" axis="ch ch" ptType="node node" st="2 1" cnt="1 0" func="cnt" op="equ" val="1">
                            <dgm:alg type="cycle">
                              <dgm:param type="ctrShpMap" val="fNode"/>
                              <dgm:param type="stAng" val="300"/>
                            </dgm:alg>
                          </dgm:if>
                          <dgm:if name="Name207" axis="ch ch" ptType="node node" st="2 1" cnt="1 0" func="cnt" op="equ" val="2">
                            <dgm:alg type="cycle">
                              <dgm:param type="ctrShpMap" val="fNode"/>
                              <dgm:param type="stAng" val="345"/>
                              <dgm:param type="spanAng" val="-90"/>
                            </dgm:alg>
                          </dgm:if>
                          <dgm:else name="Name208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09" axis="ch" ptType="node" func="cnt" op="gte" val="7">
                        <dgm:choose name="Name210">
                          <dgm:if name="Name211" axis="ch ch" ptType="node node" st="2 1" cnt="1 0" func="cnt" op="equ" val="1">
                            <dgm:alg type="cycle">
                              <dgm:param type="ctrShpMap" val="fNode"/>
                              <dgm:param type="stAng" val="308"/>
                            </dgm:alg>
                          </dgm:if>
                          <dgm:if name="Name212" axis="ch ch" ptType="node node" st="2 1" cnt="1 0" func="cnt" op="equ" val="2">
                            <dgm:alg type="cycle">
                              <dgm:param type="ctrShpMap" val="fNode"/>
                              <dgm:param type="stAng" val="353"/>
                              <dgm:param type="spanAng" val="-90"/>
                            </dgm:alg>
                          </dgm:if>
                          <dgm:else name="Name213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214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215" axis="ch" ptType="node" st="2" cnt="1">
                  <dgm:layoutNode name="childCenter2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216" axis="ch">
                    <dgm:forEach name="Name217" axis="self" ptType="parTrans">
                      <dgm:layoutNode name="Name218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219" axis="self" ptType="node">
                      <dgm:layoutNode name="text2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220" axis="ch" ptType="parTrans" st="2" cnt="1">
                <dgm:layoutNode name="Name221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222"/>
          </dgm:choose>
          <dgm:choose name="Name223">
            <dgm:if name="Name224" axis="ch" ptType="node" func="cnt" op="gte" val="3">
              <dgm:layoutNode name="cycle_3">
                <dgm:choose name="Name225">
                  <dgm:if name="Name226" func="var" arg="dir" op="equ" val="norm">
                    <dgm:choose name="Name227">
                      <dgm:if name="Name228" axis="ch" ptType="node" func="cnt" op="equ" val="3">
                        <dgm:choose name="Name229">
                          <dgm:if name="Name230" axis="ch ch" ptType="node node" st="3 1" cnt="1 0" func="cnt" op="equ" val="1">
                            <dgm:alg type="cycle">
                              <dgm:param type="ctrShpMap" val="fNode"/>
                              <dgm:param type="stAng" val="240"/>
                              <dgm:param type="horzAlign" val="l"/>
                              <dgm:param type="vertAlign" val="b"/>
                            </dgm:alg>
                          </dgm:if>
                          <dgm:if name="Name231" axis="ch ch" ptType="node node" st="3 1" cnt="1 0" func="cnt" op="equ" val="2">
                            <dgm:alg type="cycle">
                              <dgm:param type="ctrShpMap" val="fNode"/>
                              <dgm:param type="stAng" val="195"/>
                              <dgm:param type="spanAng" val="90"/>
                              <dgm:param type="horzAlign" val="l"/>
                              <dgm:param type="vertAlign" val="b"/>
                            </dgm:alg>
                          </dgm:if>
                          <dgm:else name="Name232">
                            <dgm:alg type="cycle">
                              <dgm:param type="ctrShpMap" val="fNode"/>
                              <dgm:param type="stAng" val="150"/>
                              <dgm:param type="spanAng" val="180"/>
                            </dgm:alg>
                          </dgm:else>
                        </dgm:choose>
                      </dgm:if>
                      <dgm:if name="Name233" axis="ch" ptType="node" func="cnt" op="equ" val="4">
                        <dgm:choose name="Name234">
                          <dgm:if name="Name235" axis="ch ch" ptType="node node" st="3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236" axis="ch ch" ptType="node node" st="3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237">
                            <dgm:alg type="cycle">
                              <dgm:param type="ctrShpMap" val="fNode"/>
                              <dgm:param type="stAng" val="112.5"/>
                              <dgm:param type="spanAng" val="135"/>
                            </dgm:alg>
                          </dgm:else>
                        </dgm:choose>
                      </dgm:if>
                      <dgm:if name="Name238" axis="ch" ptType="node" func="cnt" op="equ" val="5">
                        <dgm:choose name="Name239">
                          <dgm:if name="Name240" axis="ch ch" ptType="node node" st="3 1" cnt="1 0" func="cnt" op="equ" val="1">
                            <dgm:alg type="cycle">
                              <dgm:param type="ctrShpMap" val="fNode"/>
                              <dgm:param type="stAng" val="144"/>
                            </dgm:alg>
                          </dgm:if>
                          <dgm:if name="Name241" axis="ch ch" ptType="node node" st="3 1" cnt="1 0" func="cnt" op="equ" val="2">
                            <dgm:alg type="cycle">
                              <dgm:param type="ctrShpMap" val="fNode"/>
                              <dgm:param type="stAng" val="99"/>
                              <dgm:param type="spanAng" val="90"/>
                            </dgm:alg>
                          </dgm:if>
                          <dgm:else name="Name242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243" axis="ch" ptType="node" func="cnt" op="equ" val="6">
                        <dgm:choose name="Name244">
                          <dgm:if name="Name245" axis="ch ch" ptType="node node" st="3 1" cnt="1 0" func="cnt" op="equ" val="1">
                            <dgm:alg type="cycle">
                              <dgm:param type="ctrShpMap" val="fNode"/>
                              <dgm:param type="stAng" val="120"/>
                            </dgm:alg>
                          </dgm:if>
                          <dgm:if name="Name246" axis="ch ch" ptType="node node" st="3 1" cnt="1 0" func="cnt" op="equ" val="2">
                            <dgm:alg type="cycle">
                              <dgm:param type="ctrShpMap" val="fNode"/>
                              <dgm:param type="stAng" val="75"/>
                              <dgm:param type="spanAng" val="90"/>
                            </dgm:alg>
                          </dgm:if>
                          <dgm:else name="Name247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248" axis="ch" ptType="node" func="cnt" op="gte" val="7">
                        <dgm:choose name="Name249">
                          <dgm:if name="Name250" axis="ch ch" ptType="node node" st="3 1" cnt="1 0" func="cnt" op="equ" val="1">
                            <dgm:alg type="cycle">
                              <dgm:param type="ctrShpMap" val="fNode"/>
                              <dgm:param type="stAng" val="102"/>
                            </dgm:alg>
                          </dgm:if>
                          <dgm:if name="Name251" axis="ch ch" ptType="node node" st="3 1" cnt="1 0" func="cnt" op="equ" val="2">
                            <dgm:alg type="cycle">
                              <dgm:param type="ctrShpMap" val="fNode"/>
                              <dgm:param type="stAng" val="57"/>
                              <dgm:param type="spanAng" val="90"/>
                            </dgm:alg>
                          </dgm:if>
                          <dgm:else name="Name252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253"/>
                    </dgm:choose>
                  </dgm:if>
                  <dgm:else name="Name254">
                    <dgm:choose name="Name255">
                      <dgm:if name="Name256" axis="ch" ptType="node" func="cnt" op="equ" val="3">
                        <dgm:choose name="Name257">
                          <dgm:if name="Name258" axis="ch ch" ptType="node node" st="3 1" cnt="1 0" func="cnt" op="equ" val="1">
                            <dgm:alg type="cycle">
                              <dgm:param type="ctrShpMap" val="fNode"/>
                              <dgm:param type="stAng" val="120"/>
                              <dgm:param type="horzAlign" val="r"/>
                              <dgm:param type="vertAlign" val="b"/>
                            </dgm:alg>
                          </dgm:if>
                          <dgm:if name="Name259" axis="ch ch" ptType="node node" st="3 1" cnt="1 0" func="cnt" op="equ" val="2">
                            <dgm:alg type="cycle">
                              <dgm:param type="ctrShpMap" val="fNode"/>
                              <dgm:param type="stAng" val="165"/>
                              <dgm:param type="spanAng" val="-90"/>
                              <dgm:param type="horzAlign" val="r"/>
                              <dgm:param type="vertAlign" val="b"/>
                            </dgm:alg>
                          </dgm:if>
                          <dgm:else name="Name260">
                            <dgm:alg type="cycle">
                              <dgm:param type="ctrShpMap" val="fNode"/>
                              <dgm:param type="stAng" val="210"/>
                              <dgm:param type="spanAng" val="-180"/>
                            </dgm:alg>
                          </dgm:else>
                        </dgm:choose>
                      </dgm:if>
                      <dgm:if name="Name261" axis="ch" ptType="node" func="cnt" op="equ" val="4">
                        <dgm:choose name="Name262">
                          <dgm:if name="Name263" axis="ch ch" ptType="node node" st="3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264" axis="ch ch" ptType="node node" st="3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265">
                            <dgm:alg type="cycle">
                              <dgm:param type="ctrShpMap" val="fNode"/>
                              <dgm:param type="stAng" val="247.5"/>
                              <dgm:param type="spanAng" val="-135"/>
                            </dgm:alg>
                          </dgm:else>
                        </dgm:choose>
                      </dgm:if>
                      <dgm:if name="Name266" axis="ch" ptType="node" func="cnt" op="equ" val="5">
                        <dgm:choose name="Name267">
                          <dgm:if name="Name268" axis="ch ch" ptType="node node" st="3 1" cnt="1 0" func="cnt" op="equ" val="1">
                            <dgm:alg type="cycle">
                              <dgm:param type="ctrShpMap" val="fNode"/>
                              <dgm:param type="stAng" val="216"/>
                            </dgm:alg>
                          </dgm:if>
                          <dgm:if name="Name269" axis="ch ch" ptType="node node" st="3 1" cnt="1 0" func="cnt" op="equ" val="2">
                            <dgm:alg type="cycle">
                              <dgm:param type="ctrShpMap" val="fNode"/>
                              <dgm:param type="stAng" val="261"/>
                              <dgm:param type="spanAng" val="-90"/>
                            </dgm:alg>
                          </dgm:if>
                          <dgm:else name="Name270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71" axis="ch" ptType="node" func="cnt" op="equ" val="6">
                        <dgm:choose name="Name272">
                          <dgm:if name="Name273" axis="ch ch" ptType="node node" st="3 1" cnt="1 0" func="cnt" op="equ" val="1">
                            <dgm:alg type="cycle">
                              <dgm:param type="ctrShpMap" val="fNode"/>
                              <dgm:param type="stAng" val="240"/>
                            </dgm:alg>
                          </dgm:if>
                          <dgm:if name="Name274" axis="ch ch" ptType="node node" st="3 1" cnt="1 0" func="cnt" op="equ" val="2">
                            <dgm:alg type="cycle">
                              <dgm:param type="ctrShpMap" val="fNode"/>
                              <dgm:param type="stAng" val="285"/>
                              <dgm:param type="spanAng" val="-90"/>
                            </dgm:alg>
                          </dgm:if>
                          <dgm:else name="Name275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76" axis="ch" ptType="node" func="cnt" op="gte" val="7">
                        <dgm:choose name="Name277">
                          <dgm:if name="Name278" axis="ch ch" ptType="node node" st="3 1" cnt="1 0" func="cnt" op="equ" val="1">
                            <dgm:alg type="cycle">
                              <dgm:param type="ctrShpMap" val="fNode"/>
                              <dgm:param type="stAng" val="257"/>
                            </dgm:alg>
                          </dgm:if>
                          <dgm:if name="Name279" axis="ch ch" ptType="node node" st="3 1" cnt="1 0" func="cnt" op="equ" val="2">
                            <dgm:alg type="cycle">
                              <dgm:param type="ctrShpMap" val="fNode"/>
                              <dgm:param type="stAng" val="302"/>
                              <dgm:param type="spanAng" val="-90"/>
                            </dgm:alg>
                          </dgm:if>
                          <dgm:else name="Name280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281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282" axis="ch" ptType="node" st="3" cnt="1">
                  <dgm:layoutNode name="childCenter3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283" axis="ch">
                    <dgm:forEach name="Name284" axis="self" ptType="parTrans">
                      <dgm:layoutNode name="Name285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286" axis="self" ptType="node">
                      <dgm:layoutNode name="text3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287" axis="ch" ptType="parTrans" st="3" cnt="1">
                <dgm:layoutNode name="Name288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3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289"/>
          </dgm:choose>
          <dgm:choose name="Name290">
            <dgm:if name="Name291" axis="ch" ptType="node" func="cnt" op="gte" val="4">
              <dgm:layoutNode name="cycle_4">
                <dgm:choose name="Name292">
                  <dgm:if name="Name293" func="var" arg="dir" op="equ" val="norm">
                    <dgm:choose name="Name294">
                      <dgm:if name="Name295" axis="ch" ptType="node" func="cnt" op="equ" val="4">
                        <dgm:choose name="Name296">
                          <dgm:if name="Name297" axis="ch ch" ptType="node node" st="4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298" axis="ch ch" ptType="node node" st="4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90"/>
                            </dgm:alg>
                          </dgm:if>
                          <dgm:else name="Name299">
                            <dgm:alg type="cycle">
                              <dgm:param type="ctrShpMap" val="fNode"/>
                              <dgm:param type="stAng" val="202.5"/>
                              <dgm:param type="spanAng" val="135"/>
                            </dgm:alg>
                          </dgm:else>
                        </dgm:choose>
                      </dgm:if>
                      <dgm:if name="Name300" axis="ch" ptType="node" func="cnt" op="equ" val="5">
                        <dgm:choose name="Name301">
                          <dgm:if name="Name302" axis="ch ch" ptType="node node" st="4 1" cnt="1 0" func="cnt" op="equ" val="1">
                            <dgm:alg type="cycle">
                              <dgm:param type="ctrShpMap" val="fNode"/>
                              <dgm:param type="stAng" val="216"/>
                            </dgm:alg>
                          </dgm:if>
                          <dgm:if name="Name303" axis="ch ch" ptType="node node" st="4 1" cnt="1 0" func="cnt" op="equ" val="2">
                            <dgm:alg type="cycle">
                              <dgm:param type="ctrShpMap" val="fNode"/>
                              <dgm:param type="stAng" val="171"/>
                              <dgm:param type="spanAng" val="90"/>
                            </dgm:alg>
                          </dgm:if>
                          <dgm:else name="Name304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05" axis="ch" ptType="node" func="cnt" op="equ" val="6">
                        <dgm:choose name="Name306">
                          <dgm:if name="Name307" axis="ch ch" ptType="node node" st="4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308" axis="ch ch" ptType="node node" st="4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309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10" axis="ch" ptType="node" func="cnt" op="gte" val="7">
                        <dgm:choose name="Name311">
                          <dgm:if name="Name312" axis="ch ch" ptType="node node" st="4 1" cnt="1 0" func="cnt" op="equ" val="1">
                            <dgm:alg type="cycle">
                              <dgm:param type="ctrShpMap" val="fNode"/>
                              <dgm:param type="stAng" val="154"/>
                            </dgm:alg>
                          </dgm:if>
                          <dgm:if name="Name313" axis="ch ch" ptType="node node" st="4 1" cnt="1 0" func="cnt" op="equ" val="2">
                            <dgm:alg type="cycle">
                              <dgm:param type="ctrShpMap" val="fNode"/>
                              <dgm:param type="stAng" val="109"/>
                              <dgm:param type="spanAng" val="90"/>
                            </dgm:alg>
                          </dgm:if>
                          <dgm:else name="Name314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315"/>
                    </dgm:choose>
                  </dgm:if>
                  <dgm:else name="Name316">
                    <dgm:choose name="Name317">
                      <dgm:if name="Name318" axis="ch" ptType="node" func="cnt" op="equ" val="4">
                        <dgm:choose name="Name319">
                          <dgm:if name="Name320" axis="ch ch" ptType="node node" st="4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321" axis="ch ch" ptType="node node" st="4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-90"/>
                            </dgm:alg>
                          </dgm:if>
                          <dgm:else name="Name322">
                            <dgm:alg type="cycle">
                              <dgm:param type="ctrShpMap" val="fNode"/>
                              <dgm:param type="stAng" val="157.5"/>
                              <dgm:param type="spanAng" val="-135"/>
                            </dgm:alg>
                          </dgm:else>
                        </dgm:choose>
                      </dgm:if>
                      <dgm:if name="Name323" axis="ch" ptType="node" func="cnt" op="equ" val="5">
                        <dgm:choose name="Name324">
                          <dgm:if name="Name325" axis="ch ch" ptType="node node" st="4 1" cnt="1 0" func="cnt" op="equ" val="1">
                            <dgm:alg type="cycle">
                              <dgm:param type="ctrShpMap" val="fNode"/>
                              <dgm:param type="stAng" val="144"/>
                            </dgm:alg>
                          </dgm:if>
                          <dgm:if name="Name326" axis="ch ch" ptType="node node" st="4 1" cnt="1 0" func="cnt" op="equ" val="2">
                            <dgm:alg type="cycle">
                              <dgm:param type="ctrShpMap" val="fNode"/>
                              <dgm:param type="stAng" val="189"/>
                              <dgm:param type="spanAng" val="-90"/>
                            </dgm:alg>
                          </dgm:if>
                          <dgm:else name="Name327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28" axis="ch" ptType="node" func="cnt" op="equ" val="6">
                        <dgm:choose name="Name329">
                          <dgm:if name="Name330" axis="ch ch" ptType="node node" st="4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331" axis="ch ch" ptType="node node" st="4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332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33" axis="ch" ptType="node" func="cnt" op="gte" val="7">
                        <dgm:choose name="Name334">
                          <dgm:if name="Name335" axis="ch ch" ptType="node node" st="4 1" cnt="1 0" func="cnt" op="equ" val="1">
                            <dgm:alg type="cycle">
                              <dgm:param type="ctrShpMap" val="fNode"/>
                              <dgm:param type="stAng" val="205"/>
                            </dgm:alg>
                          </dgm:if>
                          <dgm:if name="Name336" axis="ch ch" ptType="node node" st="4 1" cnt="1 0" func="cnt" op="equ" val="2">
                            <dgm:alg type="cycle">
                              <dgm:param type="ctrShpMap" val="fNode"/>
                              <dgm:param type="stAng" val="250"/>
                              <dgm:param type="spanAng" val="-90"/>
                            </dgm:alg>
                          </dgm:if>
                          <dgm:else name="Name337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338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339" axis="ch" ptType="node" st="4" cnt="1">
                  <dgm:layoutNode name="childCenter4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340" axis="ch">
                    <dgm:forEach name="Name341" axis="self" ptType="parTrans">
                      <dgm:layoutNode name="Name342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343" axis="self" ptType="node">
                      <dgm:layoutNode name="text4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344" axis="ch" ptType="parTrans" st="4" cnt="1">
                <dgm:layoutNode name="Name345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4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346"/>
          </dgm:choose>
          <dgm:choose name="Name347">
            <dgm:if name="Name348" axis="ch" ptType="node" func="cnt" op="gte" val="5">
              <dgm:layoutNode name="cycle_5">
                <dgm:choose name="Name349">
                  <dgm:if name="Name350" func="var" arg="dir" op="equ" val="norm">
                    <dgm:choose name="Name351">
                      <dgm:if name="Name352" axis="ch" ptType="node" func="cnt" op="equ" val="5">
                        <dgm:choose name="Name353">
                          <dgm:if name="Name354" axis="ch ch" ptType="node node" st="5 1" cnt="1 0" func="cnt" op="equ" val="1">
                            <dgm:alg type="cycle">
                              <dgm:param type="ctrShpMap" val="fNode"/>
                              <dgm:param type="stAng" val="288"/>
                            </dgm:alg>
                          </dgm:if>
                          <dgm:if name="Name355" axis="ch ch" ptType="node node" st="5 1" cnt="1 0" func="cnt" op="equ" val="2">
                            <dgm:alg type="cycle">
                              <dgm:param type="ctrShpMap" val="fNode"/>
                              <dgm:param type="stAng" val="243"/>
                              <dgm:param type="spanAng" val="90"/>
                            </dgm:alg>
                          </dgm:if>
                          <dgm:else name="Name356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57" axis="ch" ptType="node" func="cnt" op="equ" val="6">
                        <dgm:choose name="Name358">
                          <dgm:if name="Name359" axis="ch ch" ptType="node node" st="5 1" cnt="1 0" func="cnt" op="equ" val="1">
                            <dgm:alg type="cycle">
                              <dgm:param type="ctrShpMap" val="fNode"/>
                              <dgm:param type="stAng" val="240"/>
                            </dgm:alg>
                          </dgm:if>
                          <dgm:if name="Name360" axis="ch ch" ptType="node node" st="5 1" cnt="1 0" func="cnt" op="equ" val="2">
                            <dgm:alg type="cycle">
                              <dgm:param type="ctrShpMap" val="fNode"/>
                              <dgm:param type="stAng" val="195"/>
                              <dgm:param type="spanAng" val="90"/>
                            </dgm:alg>
                          </dgm:if>
                          <dgm:else name="Name361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62" axis="ch" ptType="node" func="cnt" op="gte" val="7">
                        <dgm:choose name="Name363">
                          <dgm:if name="Name364" axis="ch ch" ptType="node node" st="5 1" cnt="1 0" func="cnt" op="equ" val="1">
                            <dgm:alg type="cycle">
                              <dgm:param type="ctrShpMap" val="fNode"/>
                              <dgm:param type="stAng" val="205"/>
                            </dgm:alg>
                          </dgm:if>
                          <dgm:if name="Name365" axis="ch ch" ptType="node node" st="5 1" cnt="1 0" func="cnt" op="equ" val="2">
                            <dgm:alg type="cycle">
                              <dgm:param type="ctrShpMap" val="fNode"/>
                              <dgm:param type="stAng" val="160"/>
                              <dgm:param type="spanAng" val="90"/>
                            </dgm:alg>
                          </dgm:if>
                          <dgm:else name="Name366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367"/>
                    </dgm:choose>
                  </dgm:if>
                  <dgm:else name="Name368">
                    <dgm:choose name="Name369">
                      <dgm:if name="Name370" axis="ch" ptType="node" func="cnt" op="equ" val="5">
                        <dgm:choose name="Name371">
                          <dgm:if name="Name372" axis="ch ch" ptType="node node" st="5 1" cnt="1 0" func="cnt" op="equ" val="1">
                            <dgm:alg type="cycle">
                              <dgm:param type="ctrShpMap" val="fNode"/>
                              <dgm:param type="stAng" val="72"/>
                            </dgm:alg>
                          </dgm:if>
                          <dgm:if name="Name373" axis="ch ch" ptType="node node" st="5 1" cnt="1 0" func="cnt" op="equ" val="2">
                            <dgm:alg type="cycle">
                              <dgm:param type="ctrShpMap" val="fNode"/>
                              <dgm:param type="stAng" val="117"/>
                              <dgm:param type="spanAng" val="-90"/>
                            </dgm:alg>
                          </dgm:if>
                          <dgm:else name="Name374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75" axis="ch" ptType="node" func="cnt" op="equ" val="6">
                        <dgm:choose name="Name376">
                          <dgm:if name="Name377" axis="ch ch" ptType="node node" st="5 1" cnt="1 0" func="cnt" op="equ" val="1">
                            <dgm:alg type="cycle">
                              <dgm:param type="ctrShpMap" val="fNode"/>
                              <dgm:param type="stAng" val="120"/>
                            </dgm:alg>
                          </dgm:if>
                          <dgm:if name="Name378" axis="ch ch" ptType="node node" st="5 1" cnt="1 0" func="cnt" op="equ" val="2">
                            <dgm:alg type="cycle">
                              <dgm:param type="ctrShpMap" val="fNode"/>
                              <dgm:param type="stAng" val="165"/>
                              <dgm:param type="spanAng" val="-90"/>
                            </dgm:alg>
                          </dgm:if>
                          <dgm:else name="Name379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80" axis="ch" ptType="node" func="cnt" op="gte" val="7">
                        <dgm:choose name="Name381">
                          <dgm:if name="Name382" axis="ch ch" ptType="node node" st="5 1" cnt="1 0" func="cnt" op="equ" val="1">
                            <dgm:alg type="cycle">
                              <dgm:param type="ctrShpMap" val="fNode"/>
                              <dgm:param type="stAng" val="154"/>
                            </dgm:alg>
                          </dgm:if>
                          <dgm:if name="Name383" axis="ch ch" ptType="node node" st="5 1" cnt="1 0" func="cnt" op="equ" val="2">
                            <dgm:alg type="cycle">
                              <dgm:param type="ctrShpMap" val="fNode"/>
                              <dgm:param type="stAng" val="199"/>
                              <dgm:param type="spanAng" val="-90"/>
                            </dgm:alg>
                          </dgm:if>
                          <dgm:else name="Name384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385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386" axis="ch" ptType="node" st="5" cnt="1">
                  <dgm:layoutNode name="childCenter5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387" axis="ch">
                    <dgm:forEach name="Name388" axis="self" ptType="parTrans">
                      <dgm:layoutNode name="Name389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390" axis="self" ptType="node">
                      <dgm:layoutNode name="text5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391" axis="ch" ptType="parTrans" st="5" cnt="1">
                <dgm:layoutNode name="Name392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5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393"/>
          </dgm:choose>
          <dgm:choose name="Name394">
            <dgm:if name="Name395" axis="ch" ptType="node" func="cnt" op="gte" val="6">
              <dgm:layoutNode name="cycle_6">
                <dgm:choose name="Name396">
                  <dgm:if name="Name397" func="var" arg="dir" op="equ" val="norm">
                    <dgm:choose name="Name398">
                      <dgm:if name="Name399" axis="ch" ptType="node" func="cnt" op="equ" val="6">
                        <dgm:choose name="Name400">
                          <dgm:if name="Name401" axis="ch ch" ptType="node node" st="6 1" cnt="1 0" func="cnt" op="equ" val="1">
                            <dgm:alg type="cycle">
                              <dgm:param type="ctrShpMap" val="fNode"/>
                              <dgm:param type="stAng" val="300"/>
                            </dgm:alg>
                          </dgm:if>
                          <dgm:if name="Name402" axis="ch ch" ptType="node node" st="6 1" cnt="1 0" func="cnt" op="equ" val="2">
                            <dgm:alg type="cycle">
                              <dgm:param type="ctrShpMap" val="fNode"/>
                              <dgm:param type="stAng" val="255"/>
                              <dgm:param type="spanAng" val="90"/>
                            </dgm:alg>
                          </dgm:if>
                          <dgm:else name="Name403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404" axis="ch" ptType="node" func="cnt" op="gte" val="7">
                        <dgm:choose name="Name405">
                          <dgm:if name="Name406" axis="ch ch" ptType="node node" st="6 1" cnt="1 0" func="cnt" op="equ" val="1">
                            <dgm:alg type="cycle">
                              <dgm:param type="ctrShpMap" val="fNode"/>
                              <dgm:param type="stAng" val="257"/>
                            </dgm:alg>
                          </dgm:if>
                          <dgm:if name="Name407" axis="ch ch" ptType="node node" st="6 1" cnt="1 0" func="cnt" op="equ" val="2">
                            <dgm:alg type="cycle">
                              <dgm:param type="ctrShpMap" val="fNode"/>
                              <dgm:param type="stAng" val="212"/>
                              <dgm:param type="spanAng" val="90"/>
                            </dgm:alg>
                          </dgm:if>
                          <dgm:else name="Name40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409"/>
                    </dgm:choose>
                  </dgm:if>
                  <dgm:else name="Name410">
                    <dgm:choose name="Name411">
                      <dgm:if name="Name412" axis="ch" ptType="node" func="cnt" op="equ" val="6">
                        <dgm:choose name="Name413">
                          <dgm:if name="Name414" axis="ch ch" ptType="node node" st="6 1" cnt="1 0" func="cnt" op="equ" val="1">
                            <dgm:alg type="cycle">
                              <dgm:param type="ctrShpMap" val="fNode"/>
                              <dgm:param type="stAng" val="60"/>
                            </dgm:alg>
                          </dgm:if>
                          <dgm:if name="Name415" axis="ch ch" ptType="node node" st="6 1" cnt="1 0" func="cnt" op="equ" val="2">
                            <dgm:alg type="cycle">
                              <dgm:param type="ctrShpMap" val="fNode"/>
                              <dgm:param type="stAng" val="105"/>
                              <dgm:param type="spanAng" val="-90"/>
                            </dgm:alg>
                          </dgm:if>
                          <dgm:else name="Name41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417" axis="ch" ptType="node" func="cnt" op="gte" val="7">
                        <dgm:choose name="Name418">
                          <dgm:if name="Name419" axis="ch ch" ptType="node node" st="6 1" cnt="1 0" func="cnt" op="equ" val="1">
                            <dgm:alg type="cycle">
                              <dgm:param type="ctrShpMap" val="fNode"/>
                              <dgm:param type="stAng" val="102"/>
                            </dgm:alg>
                          </dgm:if>
                          <dgm:if name="Name420" axis="ch ch" ptType="node node" st="6 1" cnt="1 0" func="cnt" op="equ" val="2">
                            <dgm:alg type="cycle">
                              <dgm:param type="ctrShpMap" val="fNode"/>
                              <dgm:param type="stAng" val="147"/>
                              <dgm:param type="spanAng" val="-90"/>
                            </dgm:alg>
                          </dgm:if>
                          <dgm:else name="Name421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422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423" axis="ch" ptType="node" st="6" cnt="1">
                  <dgm:layoutNode name="childCenter6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424" axis="ch">
                    <dgm:forEach name="Name425" axis="self" ptType="parTrans">
                      <dgm:layoutNode name="Name426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427" axis="self" ptType="node">
                      <dgm:layoutNode name="text6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428" axis="ch" ptType="parTrans" st="6" cnt="1">
                <dgm:layoutNode name="Name429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6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430"/>
          </dgm:choose>
          <dgm:choose name="Name431">
            <dgm:if name="Name432" axis="ch" ptType="node" func="cnt" op="gte" val="7">
              <dgm:layoutNode name="cycle_7">
                <dgm:choose name="Name433">
                  <dgm:if name="Name434" func="var" arg="dir" op="equ" val="norm">
                    <dgm:choose name="Name435">
                      <dgm:if name="Name436" axis="ch" ptType="node" func="cnt" op="gte" val="7">
                        <dgm:choose name="Name437">
                          <dgm:if name="Name438" axis="ch ch" ptType="node node" st="7 1" cnt="1 0" func="cnt" op="equ" val="1">
                            <dgm:alg type="cycle">
                              <dgm:param type="ctrShpMap" val="fNode"/>
                              <dgm:param type="stAng" val="308"/>
                            </dgm:alg>
                          </dgm:if>
                          <dgm:if name="Name439" axis="ch ch" ptType="node node" st="7 1" cnt="1 0" func="cnt" op="equ" val="2">
                            <dgm:alg type="cycle">
                              <dgm:param type="ctrShpMap" val="fNode"/>
                              <dgm:param type="stAng" val="263"/>
                              <dgm:param type="spanAng" val="90"/>
                            </dgm:alg>
                          </dgm:if>
                          <dgm:else name="Name44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441"/>
                    </dgm:choose>
                  </dgm:if>
                  <dgm:else name="Name442">
                    <dgm:choose name="Name443">
                      <dgm:if name="Name444" axis="ch" ptType="node" func="cnt" op="gte" val="7">
                        <dgm:choose name="Name445">
                          <dgm:if name="Name446" axis="ch ch" ptType="node node" st="7 1" cnt="1 0" func="cnt" op="equ" val="1">
                            <dgm:alg type="cycle">
                              <dgm:param type="ctrShpMap" val="fNode"/>
                              <dgm:param type="stAng" val="51"/>
                            </dgm:alg>
                          </dgm:if>
                          <dgm:if name="Name447" axis="ch ch" ptType="node node" st="7 1" cnt="1 0" func="cnt" op="equ" val="2">
                            <dgm:alg type="cycle">
                              <dgm:param type="ctrShpMap" val="fNode"/>
                              <dgm:param type="stAng" val="96"/>
                              <dgm:param type="spanAng" val="-90"/>
                            </dgm:alg>
                          </dgm:if>
                          <dgm:else name="Name448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449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450" axis="ch" ptType="node" st="7" cnt="1">
                  <dgm:layoutNode name="childCenter7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451" axis="ch">
                    <dgm:forEach name="Name452" axis="self" ptType="parTrans">
                      <dgm:layoutNode name="Name453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454" axis="self" ptType="node">
                      <dgm:layoutNode name="text7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455" axis="ch" ptType="parTrans" st="7" cnt="1">
                <dgm:layoutNode name="Name456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7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45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Z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E4813D8-333D-4BB2-AF97-36ACACD0C725}" type="datetimeFigureOut">
              <a:rPr lang="en-ZA" smtClean="0"/>
              <a:t>2021/04/27</a:t>
            </a:fld>
            <a:endParaRPr lang="en-Z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Z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F4A5036-22EC-4392-AA43-D2D22CB23F11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7806100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4A5036-22EC-4392-AA43-D2D22CB23F11}" type="slidenum">
              <a:rPr lang="en-ZA" smtClean="0"/>
              <a:t>1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89688152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marR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Decides what is wrong or right behaviour in other areas of interactions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4A5036-22EC-4392-AA43-D2D22CB23F11}" type="slidenum">
              <a:rPr lang="en-ZA" smtClean="0"/>
              <a:t>14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97081838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2. Some of our most influential and life-changing role models for pupils are teachers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3. </a:t>
            </a:r>
            <a:r>
              <a:rPr lang="en-US" sz="1200" dirty="0"/>
              <a:t>Teachers  are in a position to pass along lessons, not only regarding subject matter, but lessons on life.</a:t>
            </a:r>
            <a:endParaRPr lang="en-ZA" sz="1200" dirty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lang="en-US" sz="1200" kern="1200" dirty="0">
              <a:solidFill>
                <a:schemeClr val="tx1"/>
              </a:solidFill>
              <a:latin typeface="+mn-lt"/>
              <a:ea typeface="+mn-ea"/>
              <a:cs typeface="Times New Roman" panose="02020603050405020304" pitchFamily="18" charset="0"/>
            </a:endParaRPr>
          </a:p>
          <a:p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4A5036-22EC-4392-AA43-D2D22CB23F11}" type="slidenum">
              <a:rPr lang="en-ZA" smtClean="0"/>
              <a:t>16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19072321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marR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r>
              <a:rPr lang="en-ZA" dirty="0"/>
              <a:t>emotional conflict arising when competing demands are made on an individual in the </a:t>
            </a:r>
            <a:r>
              <a:rPr lang="en-ZA" dirty="0" err="1"/>
              <a:t>fulfillment</a:t>
            </a:r>
            <a:r>
              <a:rPr lang="en-ZA" dirty="0"/>
              <a:t> of his or her multiple social roles.</a:t>
            </a:r>
          </a:p>
          <a:p>
            <a:pPr marL="228600" marR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r>
              <a:rPr lang="en-ZA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 situation in which a person is expected to play </a:t>
            </a:r>
            <a:r>
              <a:rPr lang="en-ZA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twoincompatible</a:t>
            </a:r>
            <a:r>
              <a:rPr lang="en-ZA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roles. For example, a boss will suffer role conflict if forced to fire an employee who is also a close friend.</a:t>
            </a:r>
            <a:endParaRPr lang="en-ZA" dirty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ZA" dirty="0"/>
              <a:t> </a:t>
            </a:r>
            <a:r>
              <a:rPr lang="en-ZA" b="1" dirty="0"/>
              <a:t>inter-role conflicts</a:t>
            </a:r>
            <a:r>
              <a:rPr lang="en-ZA" dirty="0"/>
              <a:t>:</a:t>
            </a:r>
            <a:r>
              <a:rPr lang="en-ZA" baseline="0" dirty="0"/>
              <a:t> </a:t>
            </a:r>
            <a:r>
              <a:rPr lang="en-ZA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Arise when the requirements and expectations of one role interfere or conflict with those of another role.</a:t>
            </a:r>
            <a:endParaRPr lang="en-US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ZA" dirty="0"/>
          </a:p>
          <a:p>
            <a:r>
              <a:rPr lang="en-ZA" dirty="0"/>
              <a:t>2. </a:t>
            </a:r>
            <a:r>
              <a:rPr lang="en-ZA" b="1" dirty="0"/>
              <a:t>Intra role conflicts</a:t>
            </a:r>
            <a:r>
              <a:rPr lang="en-ZA" dirty="0"/>
              <a:t>: 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single role may contain elements that are not easily harmonized</a:t>
            </a:r>
          </a:p>
          <a:p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Role player in such a case is caught between two contrasting demands and faces intra-role conflicts</a:t>
            </a:r>
            <a:endParaRPr lang="en-ZA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4A5036-22EC-4392-AA43-D2D22CB23F11}" type="slidenum">
              <a:rPr lang="en-ZA" smtClean="0"/>
              <a:t>18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78370374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ZA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4A5036-22EC-4392-AA43-D2D22CB23F11}" type="slidenum">
              <a:rPr lang="en-ZA" smtClean="0"/>
              <a:t>22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36412132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ZA" b="1" dirty="0"/>
              <a:t>Before</a:t>
            </a:r>
            <a:r>
              <a:rPr lang="en-ZA" b="1" baseline="0" dirty="0"/>
              <a:t> next slide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ZA" b="1" baseline="0" dirty="0"/>
              <a:t>Role conflicts have a negative effect on the performance of teachers which in turn affect the performance of pupils. </a:t>
            </a:r>
            <a:r>
              <a:rPr lang="en-ZA" b="1" baseline="0"/>
              <a:t>So what strategies should be put in place?</a:t>
            </a:r>
            <a:endParaRPr lang="en-ZA" b="1"/>
          </a:p>
          <a:p>
            <a:endParaRPr lang="en-Z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4A5036-22EC-4392-AA43-D2D22CB23F11}" type="slidenum">
              <a:rPr lang="en-ZA" smtClean="0"/>
              <a:t>23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88700772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endParaRPr lang="en-ZA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4A5036-22EC-4392-AA43-D2D22CB23F11}" type="slidenum">
              <a:rPr lang="en-ZA" smtClean="0"/>
              <a:t>24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80558638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ZA" sz="1200" dirty="0"/>
              <a:t>Teachers fill a complex set of roles, which vary from one society to another and from one educational level to another.</a:t>
            </a:r>
          </a:p>
          <a:p>
            <a:pPr marL="0" indent="0">
              <a:buNone/>
            </a:pPr>
            <a:endParaRPr lang="en-ZA" sz="1200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ZA" sz="1200" dirty="0"/>
              <a:t>Some of these roles are performed in the school, some in the community</a:t>
            </a:r>
            <a:r>
              <a:rPr lang="en-ZA" dirty="0"/>
              <a:t>.</a:t>
            </a:r>
          </a:p>
          <a:p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4A5036-22EC-4392-AA43-D2D22CB23F11}" type="slidenum">
              <a:rPr lang="en-ZA" smtClean="0"/>
              <a:t>2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69114984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marR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ZA" b="1" dirty="0"/>
              <a:t>Role:</a:t>
            </a:r>
            <a:r>
              <a:rPr lang="en-ZA" b="1" baseline="0" dirty="0"/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expected behavior associated with one’s social position (status) in society.</a:t>
            </a:r>
          </a:p>
          <a:p>
            <a:pPr marL="171450" marR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ZA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 example, there are social roles associated with being a student, a teacher, a mother, a son, a police officer, a doctor, a prison guard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lang="en-Z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71450" marR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ZA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status has its own set of role requirements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ZA" b="1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ZA" b="1" dirty="0"/>
              <a:t>Status set;</a:t>
            </a:r>
            <a:r>
              <a:rPr lang="en-ZA" b="1" baseline="0" dirty="0"/>
              <a:t> </a:t>
            </a:r>
            <a:r>
              <a:rPr lang="en-ZA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all of the statuses a person holds at a given time</a:t>
            </a:r>
            <a:endParaRPr lang="en-ZA" b="1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ZA" b="1" dirty="0"/>
              <a:t>Social statuses </a:t>
            </a:r>
            <a:r>
              <a:rPr lang="en-ZA" dirty="0"/>
              <a:t>include our gender, occupation, ethnic group, volunteer associations, and hobbies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ZA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Status a social position that an individual occupies, It defines who and what we are in relation to others</a:t>
            </a:r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4A5036-22EC-4392-AA43-D2D22CB23F11}" type="slidenum">
              <a:rPr lang="en-ZA" smtClean="0"/>
              <a:t>3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80331652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ZA" sz="1200" b="1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Role set</a:t>
            </a:r>
            <a:r>
              <a:rPr lang="en-ZA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is the term used to describe the variety of </a:t>
            </a:r>
            <a:r>
              <a:rPr lang="en-ZA" sz="1200" b="1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roles</a:t>
            </a:r>
            <a:r>
              <a:rPr lang="en-ZA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and relationships you have as a result of your status in society</a:t>
            </a:r>
            <a:endParaRPr lang="en-ZA" dirty="0"/>
          </a:p>
          <a:p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4A5036-22EC-4392-AA43-D2D22CB23F11}" type="slidenum">
              <a:rPr lang="en-ZA" smtClean="0"/>
              <a:t>4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24581090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marR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Havighurst and Neugarten identified a set of </a:t>
            </a:r>
            <a:r>
              <a:rPr lang="en-US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six 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separate sub-roles of teacher in the school</a:t>
            </a:r>
            <a:endParaRPr lang="en-ZA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4A5036-22EC-4392-AA43-D2D22CB23F11}" type="slidenum">
              <a:rPr lang="en-ZA" smtClean="0"/>
              <a:t>8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70761958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marR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ZA" dirty="0">
                <a:latin typeface="Times New Roman" panose="02020603050405020304" pitchFamily="18" charset="0"/>
                <a:cs typeface="Times New Roman" panose="02020603050405020304" pitchFamily="18" charset="0"/>
              </a:rPr>
              <a:t>One of the most important roles of a teacher</a:t>
            </a:r>
          </a:p>
          <a:p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4A5036-22EC-4392-AA43-D2D22CB23F11}" type="slidenum">
              <a:rPr lang="en-ZA" smtClean="0"/>
              <a:t>9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62267578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ZA" sz="1200" dirty="0">
                <a:cs typeface="Times New Roman" panose="02020603050405020304" pitchFamily="18" charset="0"/>
              </a:rPr>
              <a:t>instil discipline in learners</a:t>
            </a:r>
          </a:p>
          <a:p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4A5036-22EC-4392-AA43-D2D22CB23F11}" type="slidenum">
              <a:rPr lang="en-ZA" smtClean="0"/>
              <a:t>11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2684042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marR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Very important role especially in lower classes</a:t>
            </a:r>
          </a:p>
          <a:p>
            <a:pPr marL="171450" marR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US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71450" marR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ZA" sz="1200" dirty="0">
                <a:cs typeface="Times New Roman" panose="02020603050405020304" pitchFamily="18" charset="0"/>
              </a:rPr>
              <a:t>Establishes warm relationship with children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4A5036-22EC-4392-AA43-D2D22CB23F11}" type="slidenum">
              <a:rPr lang="en-ZA" smtClean="0"/>
              <a:t>12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412420188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200" dirty="0"/>
              <a:t>Counselling works on the principle that every individual, if guided properly, can realize the strength of self to solve problem of self. As a result, a teacher does not have always to give solutions.</a:t>
            </a:r>
            <a:endParaRPr lang="en-ZA" sz="1200" dirty="0"/>
          </a:p>
          <a:p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4A5036-22EC-4392-AA43-D2D22CB23F11}" type="slidenum">
              <a:rPr lang="en-ZA" smtClean="0"/>
              <a:t>13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7226408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794193-BA49-46DC-99BD-C5182654A32F}" type="datetime1">
              <a:rPr lang="en-ZA" smtClean="0"/>
              <a:t>2021/04/27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0FD41-FF56-44A0-BB40-AA886CFD3A71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6445809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A08B2E-B055-43C3-9F0A-B2752C016F11}" type="datetime1">
              <a:rPr lang="en-ZA" smtClean="0"/>
              <a:t>2021/04/27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0FD41-FF56-44A0-BB40-AA886CFD3A71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1811483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9A3BC1-6144-4CA6-BB8E-D81BAB790D3F}" type="datetime1">
              <a:rPr lang="en-ZA" smtClean="0"/>
              <a:t>2021/04/27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0FD41-FF56-44A0-BB40-AA886CFD3A71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9218974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273D6-7B62-4307-8F73-C4AD876AC042}" type="datetime1">
              <a:rPr lang="en-ZA" smtClean="0"/>
              <a:t>2021/04/27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0FD41-FF56-44A0-BB40-AA886CFD3A71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8238331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529C1E-D0A2-4387-B36F-C43E8D5A1FC3}" type="datetime1">
              <a:rPr lang="en-ZA" smtClean="0"/>
              <a:t>2021/04/27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0FD41-FF56-44A0-BB40-AA886CFD3A71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9253057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97818B-4BBA-4383-922B-87161EA45538}" type="datetime1">
              <a:rPr lang="en-ZA" smtClean="0"/>
              <a:t>2021/04/27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0FD41-FF56-44A0-BB40-AA886CFD3A71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918395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4D898D-DEBB-45F5-A19B-26A1343A7C54}" type="datetime1">
              <a:rPr lang="en-ZA" smtClean="0"/>
              <a:t>2021/04/27</a:t>
            </a:fld>
            <a:endParaRPr lang="en-Z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0FD41-FF56-44A0-BB40-AA886CFD3A71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5100482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543AE6-EFF8-4084-9B34-EDEE1316EAD3}" type="datetime1">
              <a:rPr lang="en-ZA" smtClean="0"/>
              <a:t>2021/04/27</a:t>
            </a:fld>
            <a:endParaRPr lang="en-Z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0FD41-FF56-44A0-BB40-AA886CFD3A71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40809699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53B98-C8CD-480F-AA4A-E5E0E552F266}" type="datetime1">
              <a:rPr lang="en-ZA" smtClean="0"/>
              <a:t>2021/04/27</a:t>
            </a:fld>
            <a:endParaRPr lang="en-Z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0FD41-FF56-44A0-BB40-AA886CFD3A71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899647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268AE3-CF32-4D30-A549-3EB26D757EDC}" type="datetime1">
              <a:rPr lang="en-ZA" smtClean="0"/>
              <a:t>2021/04/27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0FD41-FF56-44A0-BB40-AA886CFD3A71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53443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Z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F17AD-9A47-4EB5-85C1-C046C51B023A}" type="datetime1">
              <a:rPr lang="en-ZA" smtClean="0"/>
              <a:t>2021/04/27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0FD41-FF56-44A0-BB40-AA886CFD3A71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41724141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0BC37B-9E6E-46C8-8F97-2BBD72DCF9E8}" type="datetime1">
              <a:rPr lang="en-ZA" smtClean="0"/>
              <a:t>2021/04/27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30FD41-FF56-44A0-BB40-AA886CFD3A71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4706375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4745"/>
            <a:ext cx="7772400" cy="2952327"/>
          </a:xfrm>
        </p:spPr>
        <p:txBody>
          <a:bodyPr>
            <a:noAutofit/>
          </a:bodyPr>
          <a:lstStyle/>
          <a:p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TEACHER ROLES</a:t>
            </a:r>
            <a:b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TOPIC 8</a:t>
            </a:r>
            <a:br>
              <a:rPr lang="en-ZA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ZA" sz="4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0FD41-FF56-44A0-BB40-AA886CFD3A71}" type="slidenum">
              <a:rPr lang="en-ZA" smtClean="0"/>
              <a:t>1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2575200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476672"/>
            <a:ext cx="8712968" cy="597666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ZA" b="1" dirty="0"/>
              <a:t>As a teacher  you need to :</a:t>
            </a:r>
          </a:p>
          <a:p>
            <a:r>
              <a:rPr lang="en-ZA" sz="3600" dirty="0"/>
              <a:t>demonstrate sound knowledge of your </a:t>
            </a:r>
            <a:r>
              <a:rPr lang="en-ZA" sz="3600" b="1" dirty="0"/>
              <a:t>subject</a:t>
            </a:r>
          </a:p>
          <a:p>
            <a:pPr marL="0" indent="0">
              <a:buNone/>
            </a:pPr>
            <a:endParaRPr lang="en-ZA" sz="3600" dirty="0"/>
          </a:p>
          <a:p>
            <a:r>
              <a:rPr lang="en-ZA" sz="3600" dirty="0"/>
              <a:t>Be sensitive to the </a:t>
            </a:r>
            <a:r>
              <a:rPr lang="en-ZA" sz="3600" b="1" dirty="0"/>
              <a:t>diverse needs </a:t>
            </a:r>
            <a:r>
              <a:rPr lang="en-ZA" sz="3600" dirty="0"/>
              <a:t>of your learners and to construct appropriate </a:t>
            </a:r>
            <a:r>
              <a:rPr lang="en-ZA" sz="3600" b="1" dirty="0"/>
              <a:t>learning environments</a:t>
            </a:r>
          </a:p>
          <a:p>
            <a:pPr marL="0" indent="0">
              <a:buNone/>
            </a:pPr>
            <a:endParaRPr lang="en-ZA" sz="3600" dirty="0"/>
          </a:p>
          <a:p>
            <a:r>
              <a:rPr lang="en-ZA" sz="3600" dirty="0"/>
              <a:t>Be equipped with the necessary method of delivery.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0FD41-FF56-44A0-BB40-AA886CFD3A71}" type="slidenum">
              <a:rPr lang="en-ZA" smtClean="0"/>
              <a:t>10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40047049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38138"/>
          </a:xfrm>
        </p:spPr>
        <p:txBody>
          <a:bodyPr>
            <a:noAutofit/>
          </a:bodyPr>
          <a:lstStyle/>
          <a:p>
            <a:pPr algn="l"/>
            <a:b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800" b="1" dirty="0">
                <a:cs typeface="Times New Roman" panose="02020603050405020304" pitchFamily="18" charset="0"/>
              </a:rPr>
              <a:t>Disciplinarian </a:t>
            </a:r>
            <a:r>
              <a:rPr lang="en-ZA" sz="4800" b="1" dirty="0"/>
              <a:t>or controller of students’ behaviour</a:t>
            </a:r>
            <a:br>
              <a:rPr lang="en-ZA" sz="4800" b="1" dirty="0"/>
            </a:br>
            <a:br>
              <a:rPr lang="en-ZA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ZA" sz="6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28800"/>
            <a:ext cx="8229600" cy="4752528"/>
          </a:xfrm>
        </p:spPr>
        <p:txBody>
          <a:bodyPr>
            <a:normAutofit lnSpcReduction="10000"/>
          </a:bodyPr>
          <a:lstStyle/>
          <a:p>
            <a:r>
              <a:rPr lang="en-ZA" sz="3600" dirty="0"/>
              <a:t>Transmit values to pupils</a:t>
            </a:r>
          </a:p>
          <a:p>
            <a:pPr marL="0" indent="0">
              <a:buNone/>
            </a:pPr>
            <a:endParaRPr lang="en-ZA" sz="3600" dirty="0">
              <a:cs typeface="Times New Roman" panose="02020603050405020304" pitchFamily="18" charset="0"/>
            </a:endParaRPr>
          </a:p>
          <a:p>
            <a:r>
              <a:rPr lang="en-ZA" sz="3600" dirty="0"/>
              <a:t>teach the rules about appropriate  behaviour</a:t>
            </a:r>
          </a:p>
          <a:p>
            <a:pPr marL="0" indent="0">
              <a:buNone/>
            </a:pPr>
            <a:endParaRPr lang="en-ZA" sz="3600" dirty="0">
              <a:cs typeface="Times New Roman" panose="02020603050405020304" pitchFamily="18" charset="0"/>
            </a:endParaRPr>
          </a:p>
          <a:p>
            <a:r>
              <a:rPr lang="en-ZA" sz="3600" dirty="0">
                <a:cs typeface="Times New Roman" panose="02020603050405020304" pitchFamily="18" charset="0"/>
              </a:rPr>
              <a:t>Maintain order in the classroom</a:t>
            </a:r>
          </a:p>
          <a:p>
            <a:pPr marL="0" indent="0">
              <a:buNone/>
            </a:pPr>
            <a:endParaRPr lang="en-ZA" sz="3600" dirty="0">
              <a:cs typeface="Times New Roman" panose="02020603050405020304" pitchFamily="18" charset="0"/>
            </a:endParaRPr>
          </a:p>
          <a:p>
            <a:r>
              <a:rPr lang="en-ZA" sz="3600" dirty="0">
                <a:cs typeface="Times New Roman" panose="02020603050405020304" pitchFamily="18" charset="0"/>
              </a:rPr>
              <a:t>Settle disputes amongst pupils</a:t>
            </a:r>
          </a:p>
          <a:p>
            <a:endParaRPr lang="en-ZA" sz="3600" dirty="0"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0FD41-FF56-44A0-BB40-AA886CFD3A71}" type="slidenum">
              <a:rPr lang="en-ZA" smtClean="0"/>
              <a:t>11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2598501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936104"/>
          </a:xfrm>
        </p:spPr>
        <p:txBody>
          <a:bodyPr>
            <a:noAutofit/>
          </a:bodyPr>
          <a:lstStyle/>
          <a:p>
            <a:pPr lvl="0" algn="l"/>
            <a:br>
              <a:rPr lang="en-US" sz="6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800" b="1" dirty="0">
                <a:cs typeface="Times New Roman" panose="02020603050405020304" pitchFamily="18" charset="0"/>
              </a:rPr>
              <a:t>Parent Substitute</a:t>
            </a:r>
            <a:br>
              <a:rPr lang="en-ZA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ZA" sz="6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>
                <a:cs typeface="Times New Roman" panose="02020603050405020304" pitchFamily="18" charset="0"/>
              </a:rPr>
              <a:t>A teacher supplements in the school what parents do at home. </a:t>
            </a:r>
          </a:p>
          <a:p>
            <a:r>
              <a:rPr lang="en-US" sz="3600" dirty="0">
                <a:cs typeface="Times New Roman" panose="02020603050405020304" pitchFamily="18" charset="0"/>
              </a:rPr>
              <a:t>E.g. like parents, trs. Socialise children.</a:t>
            </a:r>
          </a:p>
          <a:p>
            <a:pPr marL="0" indent="0">
              <a:buNone/>
            </a:pPr>
            <a:endParaRPr lang="en-ZA" sz="3600" dirty="0">
              <a:cs typeface="Times New Roman" panose="02020603050405020304" pitchFamily="18" charset="0"/>
            </a:endParaRPr>
          </a:p>
          <a:p>
            <a:r>
              <a:rPr lang="en-US" sz="3600" dirty="0">
                <a:cs typeface="Times New Roman" panose="02020603050405020304" pitchFamily="18" charset="0"/>
              </a:rPr>
              <a:t>A  good rapport between the teacher and the pupils is  vital for a teacher to perform this role well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0FD41-FF56-44A0-BB40-AA886CFD3A71}" type="slidenum">
              <a:rPr lang="en-ZA" smtClean="0"/>
              <a:t>12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1308985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/>
          <a:lstStyle/>
          <a:p>
            <a:pPr algn="just"/>
            <a:r>
              <a:rPr lang="en-US" b="1" dirty="0">
                <a:cs typeface="Times New Roman" panose="02020603050405020304" pitchFamily="18" charset="0"/>
              </a:rPr>
              <a:t>Confidant/Counselor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4929411"/>
          </a:xfrm>
        </p:spPr>
        <p:txBody>
          <a:bodyPr>
            <a:normAutofit lnSpcReduction="10000"/>
          </a:bodyPr>
          <a:lstStyle/>
          <a:p>
            <a:r>
              <a:rPr lang="en-US" dirty="0">
                <a:cs typeface="Times New Roman" panose="02020603050405020304" pitchFamily="18" charset="0"/>
              </a:rPr>
              <a:t>A teacher offers advice both of academic and social in nature</a:t>
            </a:r>
          </a:p>
          <a:p>
            <a:pPr marL="0" indent="0">
              <a:buNone/>
            </a:pPr>
            <a:endParaRPr lang="en-ZA" dirty="0">
              <a:cs typeface="Times New Roman" panose="02020603050405020304" pitchFamily="18" charset="0"/>
            </a:endParaRPr>
          </a:p>
          <a:p>
            <a:r>
              <a:rPr lang="en-GB" dirty="0">
                <a:cs typeface="Times New Roman" panose="02020603050405020304" pitchFamily="18" charset="0"/>
              </a:rPr>
              <a:t>the role of the teacher is to help a student realize his/her potential to solve their own problems. </a:t>
            </a:r>
          </a:p>
          <a:p>
            <a:pPr marL="0" indent="0">
              <a:buNone/>
            </a:pPr>
            <a:endParaRPr lang="en-GB" dirty="0">
              <a:cs typeface="Times New Roman" panose="02020603050405020304" pitchFamily="18" charset="0"/>
            </a:endParaRPr>
          </a:p>
          <a:p>
            <a:r>
              <a:rPr lang="en-US" dirty="0">
                <a:cs typeface="Times New Roman" panose="02020603050405020304" pitchFamily="18" charset="0"/>
              </a:rPr>
              <a:t>A teacher needs to be approachable and trust worthy, </a:t>
            </a:r>
            <a:r>
              <a:rPr lang="en-GB" dirty="0">
                <a:cs typeface="Times New Roman" panose="02020603050405020304" pitchFamily="18" charset="0"/>
              </a:rPr>
              <a:t>a keen observer</a:t>
            </a:r>
            <a:r>
              <a:rPr lang="en-ZA" dirty="0">
                <a:cs typeface="Times New Roman" panose="02020603050405020304" pitchFamily="18" charset="0"/>
              </a:rPr>
              <a:t>, </a:t>
            </a:r>
            <a:r>
              <a:rPr lang="en-GB" dirty="0">
                <a:cs typeface="Times New Roman" panose="02020603050405020304" pitchFamily="18" charset="0"/>
              </a:rPr>
              <a:t>empathetic and</a:t>
            </a:r>
            <a:r>
              <a:rPr lang="en-ZA" dirty="0">
                <a:cs typeface="Times New Roman" panose="02020603050405020304" pitchFamily="18" charset="0"/>
              </a:rPr>
              <a:t> </a:t>
            </a:r>
            <a:r>
              <a:rPr lang="en-GB" dirty="0">
                <a:cs typeface="Times New Roman" panose="02020603050405020304" pitchFamily="18" charset="0"/>
              </a:rPr>
              <a:t>objective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Z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0FD41-FF56-44A0-BB40-AA886CFD3A71}" type="slidenum">
              <a:rPr lang="en-ZA" smtClean="0"/>
              <a:t>13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5722274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Autofit/>
          </a:bodyPr>
          <a:lstStyle/>
          <a:p>
            <a:pPr lvl="0" algn="l"/>
            <a:b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Judge</a:t>
            </a:r>
            <a:br>
              <a:rPr lang="en-ZA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Z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616624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sz="3600" b="1" dirty="0">
                <a:cs typeface="Times New Roman" panose="02020603050405020304" pitchFamily="18" charset="0"/>
              </a:rPr>
              <a:t>A teacher:</a:t>
            </a:r>
          </a:p>
          <a:p>
            <a:r>
              <a:rPr lang="en-US" sz="3600" dirty="0">
                <a:cs typeface="Times New Roman" panose="02020603050405020304" pitchFamily="18" charset="0"/>
              </a:rPr>
              <a:t>Interprets what is right or wrong in the academics and behaviour</a:t>
            </a:r>
          </a:p>
          <a:p>
            <a:pPr marL="0" indent="0">
              <a:buNone/>
            </a:pPr>
            <a:endParaRPr lang="en-US" sz="3600" dirty="0">
              <a:cs typeface="Times New Roman" panose="02020603050405020304" pitchFamily="18" charset="0"/>
            </a:endParaRPr>
          </a:p>
          <a:p>
            <a:r>
              <a:rPr lang="en-ZA" sz="3600" dirty="0"/>
              <a:t>Assesses pupils and gives marks </a:t>
            </a:r>
            <a:endParaRPr lang="en-ZA" sz="3600" dirty="0">
              <a:cs typeface="Times New Roman" panose="02020603050405020304" pitchFamily="18" charset="0"/>
            </a:endParaRPr>
          </a:p>
          <a:p>
            <a:r>
              <a:rPr lang="en-US" sz="3600" dirty="0">
                <a:cs typeface="Times New Roman" panose="02020603050405020304" pitchFamily="18" charset="0"/>
              </a:rPr>
              <a:t>Rewards acceptable behaviour and punishes wrong behaviour</a:t>
            </a:r>
          </a:p>
          <a:p>
            <a:pPr marL="0" indent="0">
              <a:buNone/>
            </a:pPr>
            <a:endParaRPr lang="en-US" sz="3600" dirty="0">
              <a:cs typeface="Times New Roman" panose="02020603050405020304" pitchFamily="18" charset="0"/>
            </a:endParaRPr>
          </a:p>
          <a:p>
            <a:r>
              <a:rPr lang="en-US" sz="3600" dirty="0">
                <a:cs typeface="Times New Roman" panose="02020603050405020304" pitchFamily="18" charset="0"/>
              </a:rPr>
              <a:t>Needs to be neutral in order to perform this role.</a:t>
            </a:r>
            <a:endParaRPr lang="en-ZA" sz="3600" dirty="0"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4300" dirty="0"/>
              <a:t> </a:t>
            </a:r>
            <a:endParaRPr lang="en-ZA" sz="4300" dirty="0"/>
          </a:p>
          <a:p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0FD41-FF56-44A0-BB40-AA886CFD3A71}" type="slidenum">
              <a:rPr lang="en-ZA" smtClean="0"/>
              <a:t>14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1263737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1080120"/>
          </a:xfrm>
        </p:spPr>
        <p:txBody>
          <a:bodyPr>
            <a:noAutofit/>
          </a:bodyPr>
          <a:lstStyle/>
          <a:p>
            <a:b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Carrier of Middle Class Values</a:t>
            </a:r>
            <a:br>
              <a:rPr lang="en-ZA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ZA" sz="4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785395"/>
          </a:xfrm>
        </p:spPr>
        <p:txBody>
          <a:bodyPr>
            <a:normAutofit/>
          </a:bodyPr>
          <a:lstStyle/>
          <a:p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Expected to transmit middle-class values</a:t>
            </a:r>
          </a:p>
          <a:p>
            <a:pPr marL="0" indent="0">
              <a:buNone/>
            </a:pP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Values of society transmitted by teachers include: Good morals, dependability and good citizenship</a:t>
            </a:r>
            <a:endParaRPr lang="en-ZA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ZA" sz="4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0FD41-FF56-44A0-BB40-AA886CFD3A71}" type="slidenum">
              <a:rPr lang="en-ZA" smtClean="0"/>
              <a:t>15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3444959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 fontScale="90000"/>
          </a:bodyPr>
          <a:lstStyle/>
          <a:p>
            <a:pPr algn="l"/>
            <a:b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Role Model </a:t>
            </a:r>
            <a:b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052736"/>
            <a:ext cx="8640960" cy="5472608"/>
          </a:xfrm>
        </p:spPr>
        <p:txBody>
          <a:bodyPr>
            <a:normAutofit/>
          </a:bodyPr>
          <a:lstStyle/>
          <a:p>
            <a:r>
              <a:rPr lang="en-US" sz="3600" dirty="0">
                <a:latin typeface="+mj-lt"/>
              </a:rPr>
              <a:t>A role model is someone we admire and someone we aspire to be like. We look to them for advice and guidance. </a:t>
            </a:r>
          </a:p>
          <a:p>
            <a:pPr marL="0" indent="0">
              <a:buNone/>
            </a:pPr>
            <a:endParaRPr lang="en-US" sz="3600" dirty="0">
              <a:latin typeface="+mj-lt"/>
              <a:cs typeface="Times New Roman" panose="02020603050405020304" pitchFamily="18" charset="0"/>
            </a:endParaRPr>
          </a:p>
          <a:p>
            <a:r>
              <a:rPr lang="en-US" sz="3600" dirty="0">
                <a:latin typeface="+mj-lt"/>
                <a:cs typeface="Times New Roman" panose="02020603050405020304" pitchFamily="18" charset="0"/>
              </a:rPr>
              <a:t>Students tend to copy the behavior and mannerism of the teachers</a:t>
            </a:r>
            <a:r>
              <a:rPr lang="en-US" sz="3600" b="1" dirty="0">
                <a:latin typeface="+mj-lt"/>
                <a:cs typeface="Times New Roman" panose="02020603050405020304" pitchFamily="18" charset="0"/>
              </a:rPr>
              <a:t> </a:t>
            </a:r>
            <a:r>
              <a:rPr lang="en-US" sz="3600" dirty="0">
                <a:latin typeface="+mj-lt"/>
                <a:cs typeface="Times New Roman" panose="02020603050405020304" pitchFamily="18" charset="0"/>
              </a:rPr>
              <a:t>unconsciously.</a:t>
            </a:r>
          </a:p>
          <a:p>
            <a:pPr marL="0" indent="0">
              <a:buNone/>
            </a:pPr>
            <a:endParaRPr lang="en-US" sz="3600" dirty="0">
              <a:latin typeface="+mj-lt"/>
              <a:cs typeface="Times New Roman" panose="02020603050405020304" pitchFamily="18" charset="0"/>
            </a:endParaRPr>
          </a:p>
          <a:p>
            <a:r>
              <a:rPr lang="en-US" sz="3600" dirty="0">
                <a:latin typeface="+mj-lt"/>
                <a:cs typeface="Times New Roman" panose="02020603050405020304" pitchFamily="18" charset="0"/>
              </a:rPr>
              <a:t>A teacher has to lead honest, balanced and disciplined life.</a:t>
            </a:r>
            <a:endParaRPr lang="en-ZA" sz="3600" dirty="0">
              <a:latin typeface="+mj-lt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0FD41-FF56-44A0-BB40-AA886CFD3A71}" type="slidenum">
              <a:rPr lang="en-ZA" smtClean="0"/>
              <a:t>16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41158791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9036496" cy="1143000"/>
          </a:xfrm>
        </p:spPr>
        <p:txBody>
          <a:bodyPr>
            <a:noAutofit/>
          </a:bodyPr>
          <a:lstStyle/>
          <a:p>
            <a:pPr algn="l"/>
            <a:b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Teacher’s Roles in the Community</a:t>
            </a:r>
            <a:br>
              <a:rPr lang="en-ZA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Z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Advisor/consultant</a:t>
            </a:r>
            <a:endParaRPr lang="en-ZA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Community Leader </a:t>
            </a:r>
            <a:endParaRPr lang="en-ZA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Transmit values</a:t>
            </a:r>
            <a:endParaRPr lang="en-ZA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Role model</a:t>
            </a:r>
          </a:p>
          <a:p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Facilitator of knowledge</a:t>
            </a:r>
            <a:endParaRPr lang="en-ZA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ZA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0FD41-FF56-44A0-BB40-AA886CFD3A71}" type="slidenum">
              <a:rPr lang="en-ZA" smtClean="0"/>
              <a:t>17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0909876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Autofit/>
          </a:bodyPr>
          <a:lstStyle/>
          <a:p>
            <a:pPr algn="l"/>
            <a:br>
              <a:rPr lang="en-US" sz="5400" b="1" dirty="0"/>
            </a:br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Conflict of roles</a:t>
            </a:r>
            <a:br>
              <a:rPr lang="en-ZA" sz="5400" dirty="0"/>
            </a:br>
            <a:endParaRPr lang="en-ZA" sz="5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24744"/>
            <a:ext cx="8507288" cy="5001419"/>
          </a:xfrm>
        </p:spPr>
        <p:txBody>
          <a:bodyPr>
            <a:normAutofit/>
          </a:bodyPr>
          <a:lstStyle/>
          <a:p>
            <a:r>
              <a:rPr lang="en-ZA" sz="3600" dirty="0"/>
              <a:t>arise when competing demands are made on an individual in the fulfilment of his or her multiple social roles.</a:t>
            </a:r>
          </a:p>
          <a:p>
            <a:pPr marL="0" indent="0">
              <a:buNone/>
            </a:pPr>
            <a:endParaRPr lang="en-ZA" sz="3600" dirty="0"/>
          </a:p>
          <a:p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when one is forced to take on 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two different and incompatible roles 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at the same time they will experience inter-role conflicts</a:t>
            </a:r>
          </a:p>
          <a:p>
            <a:pPr marL="0" indent="0" fontAlgn="t">
              <a:buNone/>
            </a:pPr>
            <a:endParaRPr lang="en-ZA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0FD41-FF56-44A0-BB40-AA886CFD3A71}" type="slidenum">
              <a:rPr lang="en-ZA" smtClean="0"/>
              <a:t>18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6604413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>
            <a:noAutofit/>
          </a:bodyPr>
          <a:lstStyle/>
          <a:p>
            <a:pPr algn="just"/>
            <a:br>
              <a:rPr lang="en-ZA" sz="4800" b="1" dirty="0"/>
            </a:br>
            <a:r>
              <a:rPr lang="en-ZA" sz="4800" b="1" dirty="0"/>
              <a:t>2 Types of Role Conflicts</a:t>
            </a:r>
            <a:br>
              <a:rPr lang="en-ZA" sz="4800" b="1" dirty="0"/>
            </a:br>
            <a:endParaRPr lang="en-ZA" sz="4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600200"/>
            <a:ext cx="8712968" cy="4925144"/>
          </a:xfrm>
        </p:spPr>
        <p:txBody>
          <a:bodyPr/>
          <a:lstStyle/>
          <a:p>
            <a:r>
              <a:rPr lang="en-ZA" sz="3600" dirty="0"/>
              <a:t>1. </a:t>
            </a:r>
            <a:r>
              <a:rPr lang="en-ZA" sz="3600" b="1" dirty="0"/>
              <a:t>Inter Role </a:t>
            </a:r>
            <a:r>
              <a:rPr lang="en-ZA" sz="3600" b="1" i="1" dirty="0"/>
              <a:t>Conflicts</a:t>
            </a:r>
            <a:r>
              <a:rPr lang="en-ZA" sz="3600" i="1" dirty="0"/>
              <a:t>-Conflicts between roles</a:t>
            </a:r>
          </a:p>
          <a:p>
            <a:r>
              <a:rPr lang="en-ZA" sz="3600" dirty="0"/>
              <a:t>Arise when the requirements and expectations of one role interfere or conflict with those of another role.</a:t>
            </a:r>
          </a:p>
          <a:p>
            <a:endParaRPr lang="en-ZA" dirty="0"/>
          </a:p>
          <a:p>
            <a:pPr marL="0" indent="0">
              <a:buNone/>
            </a:pPr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0FD41-FF56-44A0-BB40-AA886CFD3A71}" type="slidenum">
              <a:rPr lang="en-ZA" smtClean="0"/>
              <a:t>19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9245798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ZA" b="1" dirty="0"/>
              <a:t>INTRODUCTION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713387"/>
          </a:xfrm>
        </p:spPr>
        <p:txBody>
          <a:bodyPr/>
          <a:lstStyle/>
          <a:p>
            <a:r>
              <a:rPr lang="en-ZA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Definition of concepts (role, role set)</a:t>
            </a:r>
          </a:p>
          <a:p>
            <a:r>
              <a:rPr lang="en-ZA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Traits or characteristics of a role</a:t>
            </a:r>
          </a:p>
          <a:p>
            <a:r>
              <a:rPr lang="en-ZA" dirty="0">
                <a:latin typeface="Times New Roman" panose="02020603050405020304" pitchFamily="18" charset="0"/>
                <a:cs typeface="Times New Roman" panose="02020603050405020304" pitchFamily="18" charset="0"/>
              </a:rPr>
              <a:t>Roles of a teacher in the school and community</a:t>
            </a:r>
          </a:p>
          <a:p>
            <a:r>
              <a:rPr lang="en-ZA" dirty="0">
                <a:latin typeface="Times New Roman" panose="02020603050405020304" pitchFamily="18" charset="0"/>
                <a:cs typeface="Times New Roman" panose="02020603050405020304" pitchFamily="18" charset="0"/>
              </a:rPr>
              <a:t>Role conflicts( inter-role and intra-role conflicts)</a:t>
            </a:r>
          </a:p>
          <a:p>
            <a:r>
              <a:rPr lang="en-ZA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Sources of role conflicts</a:t>
            </a:r>
          </a:p>
          <a:p>
            <a:r>
              <a:rPr lang="en-ZA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Strategies for coping with role conflicts</a:t>
            </a:r>
          </a:p>
          <a:p>
            <a:endParaRPr lang="en-ZA" dirty="0"/>
          </a:p>
          <a:p>
            <a:endParaRPr lang="en-ZA" dirty="0"/>
          </a:p>
          <a:p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0FD41-FF56-44A0-BB40-AA886CFD3A71}" type="slidenum">
              <a:rPr lang="en-ZA" smtClean="0"/>
              <a:t>2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88358121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94122"/>
          </a:xfrm>
        </p:spPr>
        <p:txBody>
          <a:bodyPr/>
          <a:lstStyle/>
          <a:p>
            <a:pPr algn="just"/>
            <a:r>
              <a:rPr lang="en-ZA" b="1" dirty="0"/>
              <a:t>Inter-role conflict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26268207"/>
              </p:ext>
            </p:extLst>
          </p:nvPr>
        </p:nvGraphicFramePr>
        <p:xfrm>
          <a:off x="179512" y="1340768"/>
          <a:ext cx="8856984" cy="524604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0FD41-FF56-44A0-BB40-AA886CFD3A71}" type="slidenum">
              <a:rPr lang="en-ZA" smtClean="0"/>
              <a:t>20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85905121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507288" cy="1354162"/>
          </a:xfrm>
        </p:spPr>
        <p:txBody>
          <a:bodyPr>
            <a:normAutofit fontScale="90000"/>
          </a:bodyPr>
          <a:lstStyle/>
          <a:p>
            <a:pPr algn="just"/>
            <a:br>
              <a:rPr lang="en-ZA" b="1" dirty="0"/>
            </a:br>
            <a:r>
              <a:rPr lang="en-ZA" sz="4000" b="1" dirty="0"/>
              <a:t>Intra-role Conflicts-</a:t>
            </a:r>
            <a:r>
              <a:rPr lang="en-ZA" sz="4000" i="1" dirty="0"/>
              <a:t>Conflicts within roles</a:t>
            </a:r>
            <a:br>
              <a:rPr lang="en-ZA" i="1" dirty="0"/>
            </a:br>
            <a:endParaRPr lang="en-ZA" b="1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31780382"/>
              </p:ext>
            </p:extLst>
          </p:nvPr>
        </p:nvGraphicFramePr>
        <p:xfrm>
          <a:off x="636712" y="1673424"/>
          <a:ext cx="8507288" cy="518457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0FD41-FF56-44A0-BB40-AA886CFD3A71}" type="slidenum">
              <a:rPr lang="en-ZA" smtClean="0"/>
              <a:t>21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02594882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282154"/>
          </a:xfrm>
        </p:spPr>
        <p:txBody>
          <a:bodyPr>
            <a:normAutofit fontScale="90000"/>
          </a:bodyPr>
          <a:lstStyle/>
          <a:p>
            <a:br>
              <a:rPr lang="en-US" b="1" dirty="0"/>
            </a:b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SOURCES OF ROLE CONFLICTS</a:t>
            </a:r>
            <a:br>
              <a:rPr lang="en-ZA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Z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772816"/>
            <a:ext cx="8640960" cy="4353347"/>
          </a:xfrm>
        </p:spPr>
        <p:txBody>
          <a:bodyPr>
            <a:normAutofit/>
          </a:bodyPr>
          <a:lstStyle/>
          <a:p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Vulnerability of educational institutions to outside pressure</a:t>
            </a:r>
          </a:p>
          <a:p>
            <a:pPr marL="0" indent="0">
              <a:buNone/>
            </a:pP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Inability to perform the roles assigned the teacher</a:t>
            </a:r>
          </a:p>
          <a:p>
            <a:pPr marL="0" lvl="0" indent="0">
              <a:buNone/>
            </a:pPr>
            <a:endParaRPr lang="en-ZA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ZA" sz="3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0FD41-FF56-44A0-BB40-AA886CFD3A71}" type="slidenum">
              <a:rPr lang="en-ZA" smtClean="0"/>
              <a:t>22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40606161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692696"/>
            <a:ext cx="8640960" cy="5688632"/>
          </a:xfrm>
        </p:spPr>
        <p:txBody>
          <a:bodyPr/>
          <a:lstStyle/>
          <a:p>
            <a:pPr lvl="0"/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Diffused roles that teachers play create intra-role conflicts.</a:t>
            </a:r>
          </a:p>
          <a:p>
            <a:pPr marL="0" lvl="0" indent="0">
              <a:buNone/>
            </a:pP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Divergence between the values the teacher is supposed to represent and the inadequate support from society</a:t>
            </a:r>
            <a:endParaRPr lang="en-ZA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0FD41-FF56-44A0-BB40-AA886CFD3A71}" type="slidenum">
              <a:rPr lang="en-ZA" smtClean="0"/>
              <a:t>23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4437374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STRATEGIES OF COPING WITH ROLE-CONFLICTS</a:t>
            </a:r>
            <a:br>
              <a:rPr lang="en-ZA" dirty="0"/>
            </a:b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25144"/>
          </a:xfrm>
        </p:spPr>
        <p:txBody>
          <a:bodyPr>
            <a:noAutofit/>
          </a:bodyPr>
          <a:lstStyle/>
          <a:p>
            <a:pPr lvl="0"/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Identify the most sources of influence over your role.</a:t>
            </a:r>
            <a:endParaRPr lang="en-ZA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Establish two-way communication between  yourself and the local community</a:t>
            </a:r>
          </a:p>
          <a:p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Stick to your professional judgment</a:t>
            </a:r>
            <a:endParaRPr lang="en-ZA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Appeal to the trade union or Tr. Support groups</a:t>
            </a:r>
            <a:endParaRPr lang="en-ZA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0FD41-FF56-44A0-BB40-AA886CFD3A71}" type="slidenum">
              <a:rPr lang="en-ZA" smtClean="0"/>
              <a:t>24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3197049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l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REFERENCES</a:t>
            </a:r>
            <a:br>
              <a:rPr lang="en-ZA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Z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57403"/>
          </a:xfrm>
        </p:spPr>
        <p:txBody>
          <a:bodyPr>
            <a:normAutofit fontScale="85000" lnSpcReduction="20000"/>
          </a:bodyPr>
          <a:lstStyle/>
          <a:p>
            <a:r>
              <a:rPr lang="en-US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Harrison, C., and </a:t>
            </a:r>
            <a:r>
              <a:rPr lang="en-US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Killion</a:t>
            </a:r>
            <a:r>
              <a:rPr lang="en-US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J. (2007). Ten Roles for Teacher Leaders. </a:t>
            </a:r>
            <a:r>
              <a:rPr lang="en-US" sz="3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Educational Leadership, 65</a:t>
            </a:r>
            <a:r>
              <a:rPr lang="en-US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(1).</a:t>
            </a:r>
          </a:p>
          <a:p>
            <a:r>
              <a:rPr lang="en-US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Kibera, L. W. and Kimokoti, A. (2007) </a:t>
            </a:r>
            <a:r>
              <a:rPr lang="en-US" sz="3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Fundamental of Sociology of Education with </a:t>
            </a:r>
            <a:endParaRPr lang="en-ZA" sz="38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3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Reference to Africa</a:t>
            </a:r>
            <a:r>
              <a:rPr lang="en-US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Nairobi: University of   </a:t>
            </a:r>
          </a:p>
          <a:p>
            <a:pPr marL="0" indent="0">
              <a:buNone/>
            </a:pPr>
            <a:r>
              <a:rPr lang="en-US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Nairobi Press</a:t>
            </a:r>
            <a:endParaRPr lang="en-ZA" sz="3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Marzano</a:t>
            </a:r>
            <a:r>
              <a:rPr lang="en-US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R., Pickering, D., and  Pollock, J. (2001). </a:t>
            </a:r>
            <a:r>
              <a:rPr lang="en-US" sz="3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Classroom instruction that works</a:t>
            </a:r>
            <a:r>
              <a:rPr lang="en-US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Alexandria, VA: ASC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D.</a:t>
            </a:r>
            <a:endParaRPr lang="en-ZA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ZA" dirty="0"/>
          </a:p>
          <a:p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0FD41-FF56-44A0-BB40-AA886CFD3A71}" type="slidenum">
              <a:rPr lang="en-ZA" smtClean="0"/>
              <a:t>25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5228445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 fontScale="90000"/>
          </a:bodyPr>
          <a:lstStyle/>
          <a:p>
            <a:pPr algn="just"/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Social Role</a:t>
            </a:r>
            <a:endParaRPr lang="en-ZA" sz="4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688632"/>
          </a:xfrm>
        </p:spPr>
        <p:txBody>
          <a:bodyPr>
            <a:normAutofit lnSpcReduction="10000"/>
          </a:bodyPr>
          <a:lstStyle/>
          <a:p>
            <a:r>
              <a:rPr lang="en-US" sz="3600" dirty="0">
                <a:cs typeface="Times New Roman" panose="02020603050405020304" pitchFamily="18" charset="0"/>
              </a:rPr>
              <a:t>Patterns of </a:t>
            </a:r>
            <a:r>
              <a:rPr lang="en-ZA" sz="3600" dirty="0">
                <a:cs typeface="Times New Roman" panose="02020603050405020304" pitchFamily="18" charset="0"/>
              </a:rPr>
              <a:t>behaviour expected of someone who holds a particular  social positon (status) in society.</a:t>
            </a:r>
          </a:p>
          <a:p>
            <a:pPr marL="0" indent="0">
              <a:buNone/>
            </a:pPr>
            <a:endParaRPr lang="en-US" sz="3600" dirty="0">
              <a:cs typeface="Times New Roman" panose="02020603050405020304" pitchFamily="18" charset="0"/>
            </a:endParaRPr>
          </a:p>
          <a:p>
            <a:r>
              <a:rPr lang="en-ZA" sz="3600" dirty="0">
                <a:cs typeface="Times New Roman" panose="02020603050405020304" pitchFamily="18" charset="0"/>
              </a:rPr>
              <a:t>a socially prescribed pattern of behaviour usually determined by an individual's status in a particular society.</a:t>
            </a:r>
          </a:p>
          <a:p>
            <a:pPr marL="0" indent="0">
              <a:buNone/>
            </a:pPr>
            <a:endParaRPr lang="en-ZA" sz="3600" dirty="0">
              <a:cs typeface="Times New Roman" panose="02020603050405020304" pitchFamily="18" charset="0"/>
            </a:endParaRPr>
          </a:p>
          <a:p>
            <a:r>
              <a:rPr lang="en-ZA" sz="3600" dirty="0">
                <a:cs typeface="Times New Roman" panose="02020603050405020304" pitchFamily="18" charset="0"/>
              </a:rPr>
              <a:t>People have multiple roles because of their different status.</a:t>
            </a:r>
            <a:endParaRPr lang="en-US" sz="3600" dirty="0"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ZA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0FD41-FF56-44A0-BB40-AA886CFD3A71}" type="slidenum">
              <a:rPr lang="en-ZA" smtClean="0"/>
              <a:t>3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40301407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 fontScale="90000"/>
          </a:bodyPr>
          <a:lstStyle/>
          <a:p>
            <a:pPr algn="l"/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Role  set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052736"/>
            <a:ext cx="8712968" cy="5616624"/>
          </a:xfrm>
        </p:spPr>
        <p:txBody>
          <a:bodyPr>
            <a:normAutofit lnSpcReduction="10000"/>
          </a:bodyPr>
          <a:lstStyle/>
          <a:p>
            <a:r>
              <a:rPr lang="en-ZA" sz="3600" b="1" dirty="0">
                <a:latin typeface="+mj-lt"/>
                <a:cs typeface="Times New Roman" panose="02020603050405020304" pitchFamily="18" charset="0"/>
              </a:rPr>
              <a:t>“Role set" </a:t>
            </a:r>
            <a:r>
              <a:rPr lang="en-ZA" sz="3600" dirty="0">
                <a:latin typeface="+mj-lt"/>
                <a:cs typeface="Times New Roman" panose="02020603050405020304" pitchFamily="18" charset="0"/>
              </a:rPr>
              <a:t>was coined by Robert K. Merton in 1957.</a:t>
            </a:r>
          </a:p>
          <a:p>
            <a:pPr marL="0" indent="0">
              <a:buNone/>
            </a:pPr>
            <a:r>
              <a:rPr lang="en-ZA" sz="3600" dirty="0">
                <a:latin typeface="+mj-lt"/>
                <a:cs typeface="Times New Roman" panose="02020603050405020304" pitchFamily="18" charset="0"/>
              </a:rPr>
              <a:t> </a:t>
            </a:r>
          </a:p>
          <a:p>
            <a:r>
              <a:rPr lang="en-ZA" sz="3600" dirty="0">
                <a:latin typeface="+mj-lt"/>
                <a:cs typeface="Times New Roman" panose="02020603050405020304" pitchFamily="18" charset="0"/>
              </a:rPr>
              <a:t>Merton describes "role set" as the "complement of social r/ships in which persons are involved because they occupy a particular social status.“</a:t>
            </a:r>
          </a:p>
          <a:p>
            <a:pPr marL="0" indent="0">
              <a:buNone/>
            </a:pPr>
            <a:endParaRPr lang="en-ZA" sz="3600" dirty="0">
              <a:latin typeface="+mj-lt"/>
              <a:cs typeface="Times New Roman" panose="02020603050405020304" pitchFamily="18" charset="0"/>
            </a:endParaRPr>
          </a:p>
          <a:p>
            <a:r>
              <a:rPr lang="en-ZA" sz="3600" b="1" i="1" dirty="0"/>
              <a:t>A number of roles attached to a single status</a:t>
            </a:r>
          </a:p>
          <a:p>
            <a:pPr marL="0" indent="0">
              <a:buNone/>
            </a:pPr>
            <a:endParaRPr lang="en-ZA" sz="3600" dirty="0">
              <a:cs typeface="Times New Roman" panose="02020603050405020304" pitchFamily="18" charset="0"/>
            </a:endParaRPr>
          </a:p>
          <a:p>
            <a:endParaRPr lang="en-ZA" sz="3600" dirty="0">
              <a:latin typeface="+mj-lt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0FD41-FF56-44A0-BB40-AA886CFD3A71}" type="slidenum">
              <a:rPr lang="en-ZA" smtClean="0"/>
              <a:t>4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3169810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528" y="274638"/>
            <a:ext cx="8640960" cy="994122"/>
          </a:xfrm>
        </p:spPr>
        <p:txBody>
          <a:bodyPr>
            <a:normAutofit fontScale="90000"/>
          </a:bodyPr>
          <a:lstStyle/>
          <a:p>
            <a:r>
              <a:rPr lang="en-US" b="1" dirty="0">
                <a:cs typeface="Times New Roman" panose="02020603050405020304" pitchFamily="18" charset="0"/>
              </a:rPr>
              <a:t>TRAITS/CHARACTERISTICS OF A ROLE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1268760"/>
            <a:ext cx="8640960" cy="5112568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sz="3600" b="1" dirty="0">
                <a:cs typeface="Times New Roman" panose="02020603050405020304" pitchFamily="18" charset="0"/>
              </a:rPr>
              <a:t>Specific Role: </a:t>
            </a:r>
          </a:p>
          <a:p>
            <a:pPr algn="just"/>
            <a:r>
              <a:rPr lang="en-US" sz="3600" dirty="0">
                <a:cs typeface="Times New Roman" panose="02020603050405020304" pitchFamily="18" charset="0"/>
              </a:rPr>
              <a:t>Played in specific situations, and</a:t>
            </a:r>
          </a:p>
          <a:p>
            <a:pPr algn="just"/>
            <a:r>
              <a:rPr lang="en-US" sz="3600" dirty="0">
                <a:cs typeface="Times New Roman" panose="02020603050405020304" pitchFamily="18" charset="0"/>
              </a:rPr>
              <a:t>at specific times </a:t>
            </a:r>
          </a:p>
          <a:p>
            <a:pPr algn="just"/>
            <a:r>
              <a:rPr lang="en-US" sz="3600" dirty="0">
                <a:cs typeface="Times New Roman" panose="02020603050405020304" pitchFamily="18" charset="0"/>
              </a:rPr>
              <a:t>has clearly defined boundaries (Limit of operation). </a:t>
            </a:r>
          </a:p>
          <a:p>
            <a:pPr algn="just"/>
            <a:r>
              <a:rPr lang="en-ZA" sz="3600" dirty="0"/>
              <a:t>the role-player has a specialized and easily defined expert</a:t>
            </a:r>
            <a:endParaRPr lang="en-US" sz="3600" dirty="0"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en-US" sz="3600" dirty="0"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0FD41-FF56-44A0-BB40-AA886CFD3A71}" type="slidenum">
              <a:rPr lang="en-ZA" smtClean="0"/>
              <a:t>5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1717871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just"/>
            <a:r>
              <a:rPr lang="en-US" b="1" dirty="0">
                <a:cs typeface="Times New Roman" panose="02020603050405020304" pitchFamily="18" charset="0"/>
              </a:rPr>
              <a:t>Diffused Role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81128"/>
          </a:xfrm>
        </p:spPr>
        <p:txBody>
          <a:bodyPr>
            <a:normAutofit fontScale="92500" lnSpcReduction="10000"/>
          </a:bodyPr>
          <a:lstStyle/>
          <a:p>
            <a:r>
              <a:rPr lang="en-US" sz="3900" dirty="0">
                <a:cs typeface="Times New Roman" panose="02020603050405020304" pitchFamily="18" charset="0"/>
              </a:rPr>
              <a:t>has no set time limits and </a:t>
            </a:r>
          </a:p>
          <a:p>
            <a:pPr marL="0" indent="0">
              <a:buNone/>
            </a:pPr>
            <a:endParaRPr lang="en-US" sz="3900" dirty="0">
              <a:cs typeface="Times New Roman" panose="02020603050405020304" pitchFamily="18" charset="0"/>
            </a:endParaRPr>
          </a:p>
          <a:p>
            <a:r>
              <a:rPr lang="en-US" sz="3900" dirty="0">
                <a:cs typeface="Times New Roman" panose="02020603050405020304" pitchFamily="18" charset="0"/>
              </a:rPr>
              <a:t>no clear boundaries</a:t>
            </a:r>
          </a:p>
          <a:p>
            <a:pPr marL="0" indent="0">
              <a:buNone/>
            </a:pPr>
            <a:endParaRPr lang="en-US" sz="3900" dirty="0">
              <a:cs typeface="Times New Roman" panose="02020603050405020304" pitchFamily="18" charset="0"/>
            </a:endParaRPr>
          </a:p>
          <a:p>
            <a:r>
              <a:rPr lang="en-ZA" sz="3900" dirty="0">
                <a:cs typeface="Times New Roman" panose="02020603050405020304" pitchFamily="18" charset="0"/>
              </a:rPr>
              <a:t> activities of the role are highly diverse</a:t>
            </a:r>
            <a:endParaRPr lang="en-US" sz="3900" dirty="0"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3900" dirty="0">
              <a:cs typeface="Times New Roman" panose="02020603050405020304" pitchFamily="18" charset="0"/>
            </a:endParaRPr>
          </a:p>
          <a:p>
            <a:r>
              <a:rPr lang="en-US" sz="3900" dirty="0">
                <a:cs typeface="Times New Roman" panose="02020603050405020304" pitchFamily="18" charset="0"/>
              </a:rPr>
              <a:t>the role of a teacher is said to be more</a:t>
            </a:r>
            <a:r>
              <a:rPr lang="en-US" sz="3900" b="1" dirty="0">
                <a:cs typeface="Times New Roman" panose="02020603050405020304" pitchFamily="18" charset="0"/>
              </a:rPr>
              <a:t> diffused </a:t>
            </a:r>
            <a:r>
              <a:rPr lang="en-US" sz="3900" dirty="0">
                <a:cs typeface="Times New Roman" panose="02020603050405020304" pitchFamily="18" charset="0"/>
              </a:rPr>
              <a:t>than </a:t>
            </a:r>
            <a:r>
              <a:rPr lang="en-US" sz="3900" b="1" dirty="0">
                <a:cs typeface="Times New Roman" panose="02020603050405020304" pitchFamily="18" charset="0"/>
              </a:rPr>
              <a:t>specific.</a:t>
            </a:r>
            <a:endParaRPr lang="en-ZA" sz="3900" b="1" dirty="0">
              <a:cs typeface="Times New Roman" panose="02020603050405020304" pitchFamily="18" charset="0"/>
            </a:endParaRPr>
          </a:p>
          <a:p>
            <a:endParaRPr lang="en-ZA" sz="3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0FD41-FF56-44A0-BB40-AA886CFD3A71}" type="slidenum">
              <a:rPr lang="en-ZA" smtClean="0"/>
              <a:t>6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2367631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4128F1-2002-8F4C-9116-840FDA4057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7504" y="332656"/>
            <a:ext cx="8856984" cy="6388819"/>
          </a:xfrm>
        </p:spPr>
        <p:txBody>
          <a:bodyPr>
            <a:normAutofit lnSpcReduction="10000"/>
          </a:bodyPr>
          <a:lstStyle/>
          <a:p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Affective role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It involves emotions.</a:t>
            </a:r>
          </a:p>
          <a:p>
            <a:pPr marL="0" indent="0">
              <a:buNone/>
            </a:pP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Neutral or Non-Affective role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-no emotions are involved.</a:t>
            </a:r>
          </a:p>
          <a:p>
            <a:pPr marL="0" indent="0">
              <a:buNone/>
            </a:pP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Universal -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can played anywhere and to anyone</a:t>
            </a:r>
          </a:p>
          <a:p>
            <a:pPr marL="0" indent="0">
              <a:buNone/>
            </a:pP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Particularistic –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can only be played to certain people and cannot be extended to others. </a:t>
            </a:r>
          </a:p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690B5C3-1766-3C4A-9A75-CC1791BEFE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0FD41-FF56-44A0-BB40-AA886CFD3A71}" type="slidenum">
              <a:rPr lang="en-ZA" smtClean="0"/>
              <a:t>7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50439548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714202"/>
          </a:xfrm>
        </p:spPr>
        <p:txBody>
          <a:bodyPr>
            <a:normAutofit fontScale="90000"/>
          </a:bodyPr>
          <a:lstStyle/>
          <a:p>
            <a:b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ROLES OF A TEACHER IN THE SCHOOL</a:t>
            </a:r>
            <a:br>
              <a:rPr lang="en-ZA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ZA" sz="6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2204865"/>
            <a:ext cx="8712968" cy="3528392"/>
          </a:xfrm>
        </p:spPr>
        <p:txBody>
          <a:bodyPr>
            <a:normAutofit/>
          </a:bodyPr>
          <a:lstStyle/>
          <a:p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Traditional roles of a teacher-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Havighurst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Neugarten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(identified 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six 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sub-roles of a teacher in the school)</a:t>
            </a:r>
          </a:p>
          <a:p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Other roles of a teacher</a:t>
            </a:r>
            <a:endParaRPr lang="en-ZA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0FD41-FF56-44A0-BB40-AA886CFD3A71}" type="slidenum">
              <a:rPr lang="en-ZA" smtClean="0"/>
              <a:t>8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8584090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274638"/>
            <a:ext cx="8784976" cy="1143000"/>
          </a:xfrm>
        </p:spPr>
        <p:txBody>
          <a:bodyPr>
            <a:noAutofit/>
          </a:bodyPr>
          <a:lstStyle/>
          <a:p>
            <a:pPr algn="l"/>
            <a:b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Mediator/facilitator of Learning</a:t>
            </a:r>
            <a:br>
              <a:rPr lang="en-ZA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ZA" sz="4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412776"/>
            <a:ext cx="8712968" cy="5112568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en-ZA" sz="3600" dirty="0"/>
              <a:t>A mediational approach aims at helping learners to </a:t>
            </a:r>
          </a:p>
          <a:p>
            <a:pPr lvl="1">
              <a:lnSpc>
                <a:spcPct val="150000"/>
              </a:lnSpc>
            </a:pPr>
            <a:r>
              <a:rPr lang="en-ZA" sz="3600" dirty="0"/>
              <a:t>construct their own knowledge, </a:t>
            </a:r>
          </a:p>
          <a:p>
            <a:pPr lvl="1">
              <a:lnSpc>
                <a:spcPct val="150000"/>
              </a:lnSpc>
            </a:pPr>
            <a:r>
              <a:rPr lang="en-ZA" sz="3600" dirty="0"/>
              <a:t>solve problems independently and </a:t>
            </a:r>
          </a:p>
          <a:p>
            <a:pPr lvl="1">
              <a:lnSpc>
                <a:spcPct val="150000"/>
              </a:lnSpc>
            </a:pPr>
            <a:r>
              <a:rPr lang="en-ZA" sz="3600" dirty="0"/>
              <a:t>understand their own thinking processes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0FD41-FF56-44A0-BB40-AA886CFD3A71}" type="slidenum">
              <a:rPr lang="en-ZA" smtClean="0"/>
              <a:t>9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5558503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868</TotalTime>
  <Words>1380</Words>
  <Application>Microsoft Macintosh PowerPoint</Application>
  <PresentationFormat>On-screen Show (4:3)</PresentationFormat>
  <Paragraphs>208</Paragraphs>
  <Slides>25</Slides>
  <Notes>15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9" baseType="lpstr">
      <vt:lpstr>Arial</vt:lpstr>
      <vt:lpstr>Calibri</vt:lpstr>
      <vt:lpstr>Times New Roman</vt:lpstr>
      <vt:lpstr>Office Theme</vt:lpstr>
      <vt:lpstr>TEACHER ROLES TOPIC 8 </vt:lpstr>
      <vt:lpstr>INTRODUCTION</vt:lpstr>
      <vt:lpstr>Social Role</vt:lpstr>
      <vt:lpstr>Role  set</vt:lpstr>
      <vt:lpstr>TRAITS/CHARACTERISTICS OF A ROLE</vt:lpstr>
      <vt:lpstr>Diffused Role</vt:lpstr>
      <vt:lpstr>PowerPoint Presentation</vt:lpstr>
      <vt:lpstr> ROLES OF A TEACHER IN THE SCHOOL </vt:lpstr>
      <vt:lpstr> Mediator/facilitator of Learning </vt:lpstr>
      <vt:lpstr>PowerPoint Presentation</vt:lpstr>
      <vt:lpstr>   Disciplinarian or controller of students’ behaviour  </vt:lpstr>
      <vt:lpstr> Parent Substitute </vt:lpstr>
      <vt:lpstr>Confidant/Counselor</vt:lpstr>
      <vt:lpstr> Judge </vt:lpstr>
      <vt:lpstr> Carrier of Middle Class Values </vt:lpstr>
      <vt:lpstr> Role Model  </vt:lpstr>
      <vt:lpstr> Teacher’s Roles in the Community </vt:lpstr>
      <vt:lpstr> Conflict of roles </vt:lpstr>
      <vt:lpstr> 2 Types of Role Conflicts </vt:lpstr>
      <vt:lpstr>Inter-role conflict</vt:lpstr>
      <vt:lpstr> Intra-role Conflicts-Conflicts within roles </vt:lpstr>
      <vt:lpstr> SOURCES OF ROLE CONFLICTS </vt:lpstr>
      <vt:lpstr>PowerPoint Presentation</vt:lpstr>
      <vt:lpstr> STRATEGIES OF COPING WITH ROLE-CONFLICTS </vt:lpstr>
      <vt:lpstr>REFERENCES 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TEACHER ROLES</dc:title>
  <dc:creator>zeeeshan</dc:creator>
  <cp:lastModifiedBy>Janet Serenje Chipindi</cp:lastModifiedBy>
  <cp:revision>147</cp:revision>
  <dcterms:created xsi:type="dcterms:W3CDTF">2014-01-08T15:15:54Z</dcterms:created>
  <dcterms:modified xsi:type="dcterms:W3CDTF">2021-04-27T16:36:24Z</dcterms:modified>
</cp:coreProperties>
</file>