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57" r:id="rId4"/>
    <p:sldId id="258" r:id="rId5"/>
    <p:sldId id="259" r:id="rId6"/>
    <p:sldId id="260" r:id="rId7"/>
    <p:sldId id="274" r:id="rId8"/>
    <p:sldId id="261" r:id="rId9"/>
    <p:sldId id="277" r:id="rId10"/>
    <p:sldId id="262" r:id="rId11"/>
    <p:sldId id="276" r:id="rId12"/>
    <p:sldId id="263" r:id="rId13"/>
    <p:sldId id="265" r:id="rId14"/>
    <p:sldId id="267" r:id="rId15"/>
    <p:sldId id="266" r:id="rId16"/>
    <p:sldId id="269" r:id="rId17"/>
    <p:sldId id="279" r:id="rId18"/>
    <p:sldId id="275" r:id="rId19"/>
    <p:sldId id="268" r:id="rId20"/>
    <p:sldId id="270" r:id="rId21"/>
    <p:sldId id="271" r:id="rId22"/>
    <p:sldId id="273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86B7-D02D-4649-8B4A-F6B3237A07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677C3-E6A2-4369-A6D9-39F066A9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134D-1BB5-438A-B227-DE04674B4AA0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D8C-F003-4AEB-A790-76636D1E1110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2899-1BE3-4A41-A915-BBAD1EE764CB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9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7C0-ABCF-4624-92D4-786C650BA429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AD6-04A5-4F75-9256-C66F6FE60AD3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7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95F6-AE78-4F42-B11E-7EB03914EFD6}" type="datetime1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E520-7216-45EA-A20A-2EEE948553F1}" type="datetime1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1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6A5B-FD26-4DD2-8F19-4B4CDCE8DB35}" type="datetime1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FD59-7F8D-4953-9B28-7C9ABDD9F90E}" type="datetime1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D502-C28D-46F0-969D-981A19B6AED1}" type="datetime1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1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7DD9-F087-4CA8-933D-666ACBA54653}" type="datetime1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0A97-05DC-4CA2-A9FB-499EDAACA062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E95D-31C0-4287-99CE-7DBEC1B1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2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DRILLING AND BLASTING 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LAB 1</a:t>
            </a:r>
          </a:p>
          <a:p>
            <a:r>
              <a:rPr lang="en-US" dirty="0" smtClean="0"/>
              <a:t>BY </a:t>
            </a:r>
            <a:r>
              <a:rPr lang="en-US" smtClean="0"/>
              <a:t>MR KABASO MD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7FE-BF80-4324-936A-743899B7491D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7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Impact mechanism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91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7AE-1933-4C64-B3ED-718A9978D914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Valve system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8486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0549-4FB6-4CAA-AA4E-1C321B37CED8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Impact mechanism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828800"/>
            <a:ext cx="81534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C7DA-8C9A-4270-85C6-11F493F024A1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Rotation mechanism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407-BEA2-4F4D-BFCC-FB76F3FDAFFF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Rotation mechanism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1"/>
            <a:ext cx="7467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DDB4-0D49-49B0-B97B-D91C454B3120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lubrication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AE99-6A61-4A03-B5D6-E10E9CCCF479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TECHNIQUES OF BLASTING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AF49-E94E-4AF4-AE28-2CE4466C2F2D}" type="datetime1">
              <a:rPr lang="en-US" smtClean="0"/>
              <a:t>12/16/2015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TECHNIQUES OF BLASTING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AF49-E94E-4AF4-AE28-2CE4466C2F2D}" type="datetime1">
              <a:rPr lang="en-US" smtClean="0"/>
              <a:t>12/16/2015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TECHNIQUES OF BLASTING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Powder factors</a:t>
            </a:r>
          </a:p>
          <a:p>
            <a:r>
              <a:rPr lang="en-US" dirty="0" smtClean="0"/>
              <a:t>Drilling efficiency. (stuck rods)</a:t>
            </a:r>
          </a:p>
          <a:p>
            <a:r>
              <a:rPr lang="en-US" dirty="0" smtClean="0"/>
              <a:t>Hole deviations</a:t>
            </a:r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rgbClr val="C00000"/>
                </a:solidFill>
              </a:rPr>
              <a:t>Impact of blasting on the above.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BEF5-CD1B-4905-905E-6DE53F611C1B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BLASTING ASSECCORIES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explosive is a chemical compound which on detonation produces huge volumes of gases and heat and exert pressure on the rock to break 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104D-5056-4777-B918-0ED13C780AE4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97C0-ABCF-4624-92D4-786C650BA429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6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Blasting accessories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Blasting agents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Detonators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3B01-C2BA-4475-8FC7-455250A171AC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Drilling patterns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Burn cut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Wedge cut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Stope</a:t>
            </a:r>
            <a:r>
              <a:rPr lang="en-US" dirty="0" smtClean="0"/>
              <a:t> drilling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C539-ECF7-4851-B36C-0F654449745F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0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Blasting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aspects of blasting will be covered when we visit the quarry and the explanations will be done from there.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7379-9E30-404E-BD6E-E4C43927A051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6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THE END OF PRESENTATION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GOOD DAY!!!!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BD77-4614-4CBC-AEF7-7050C26514F4}" type="datetime1">
              <a:rPr lang="en-US" smtClean="0"/>
              <a:t>12/16/2015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INTRODUCTION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Safety. </a:t>
            </a:r>
          </a:p>
          <a:p>
            <a:r>
              <a:rPr lang="en-US" dirty="0" smtClean="0"/>
              <a:t>Drilling is the means of achieving penetration in the rock substance.</a:t>
            </a:r>
          </a:p>
          <a:p>
            <a:r>
              <a:rPr lang="en-US" dirty="0" smtClean="0"/>
              <a:t>Direction of drilling (use of pegs)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7BA7-337B-47F6-BAF5-AAB1D179185D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TYPES OF DRILLING METHODS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ROTARY DRILLING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AUGER DRILLING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PERCUSSIVE DRILLING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3D30-5941-4D51-861F-1D93CB1D6485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TYPES OF DRILLING RIGS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JACKHAMMER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DRIFTER MACHINE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REAMER UNIT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A2A-E354-4FF1-B9E3-2BC2D6CCA53F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TYPES OF DRILLING ACCESSORIES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DRILL BITS</a:t>
            </a:r>
          </a:p>
          <a:p>
            <a:r>
              <a:rPr lang="en-US" sz="2400" dirty="0" smtClean="0"/>
              <a:t>Buttons bits</a:t>
            </a:r>
          </a:p>
          <a:p>
            <a:r>
              <a:rPr lang="en-US" sz="2400" dirty="0" smtClean="0"/>
              <a:t>Cross bits</a:t>
            </a:r>
          </a:p>
          <a:p>
            <a:r>
              <a:rPr lang="en-US" sz="2400" dirty="0" smtClean="0"/>
              <a:t>X-bits</a:t>
            </a:r>
          </a:p>
          <a:p>
            <a:r>
              <a:rPr lang="en-US" sz="2400" dirty="0" smtClean="0"/>
              <a:t>Reamer bits</a:t>
            </a:r>
          </a:p>
          <a:p>
            <a:r>
              <a:rPr lang="en-US" sz="2400" dirty="0" smtClean="0"/>
              <a:t>Cone bits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2. DRILL STEELS</a:t>
            </a:r>
          </a:p>
          <a:p>
            <a:r>
              <a:rPr lang="en-US" sz="2400" dirty="0" err="1" smtClean="0"/>
              <a:t>Intergral</a:t>
            </a:r>
            <a:endParaRPr lang="en-US" sz="2400" dirty="0" smtClean="0"/>
          </a:p>
          <a:p>
            <a:r>
              <a:rPr lang="en-US" sz="2400" dirty="0" err="1" smtClean="0"/>
              <a:t>Extention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2811-DCE6-493C-BDF6-F2D7A3D40749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Operations of the rock drill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CHILUFYA\Desktop\kas\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05002" y="-533401"/>
            <a:ext cx="5410198" cy="906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44E4-6787-4D4F-A419-7A869E173E11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Operations </a:t>
            </a:r>
            <a:r>
              <a:rPr lang="en-US" dirty="0" smtClean="0">
                <a:solidFill>
                  <a:srgbClr val="C00000"/>
                </a:solidFill>
              </a:rPr>
              <a:t>of the rock drill.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47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A8D1-8838-4C47-B723-D622FA207F50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Valve system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8486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0549-4FB6-4CAA-AA4E-1C321B37CED8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E95D-31C0-4287-99CE-7DBEC1B15F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227</Words>
  <Application>Microsoft Office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DRILLING AND BLASTING </vt:lpstr>
      <vt:lpstr>PowerPoint Presentation</vt:lpstr>
      <vt:lpstr>INTRODUCTION</vt:lpstr>
      <vt:lpstr>TYPES OF DRILLING METHODS</vt:lpstr>
      <vt:lpstr>TYPES OF DRILLING RIGS</vt:lpstr>
      <vt:lpstr>TYPES OF DRILLING ACCESSORIES</vt:lpstr>
      <vt:lpstr>Operations of the rock drill</vt:lpstr>
      <vt:lpstr>Operations of the rock drill.</vt:lpstr>
      <vt:lpstr>Valve system</vt:lpstr>
      <vt:lpstr>Impact mechanism</vt:lpstr>
      <vt:lpstr>Valve system</vt:lpstr>
      <vt:lpstr>Impact mechanism</vt:lpstr>
      <vt:lpstr>Rotation mechanism</vt:lpstr>
      <vt:lpstr>Rotation mechanism</vt:lpstr>
      <vt:lpstr>lubrication</vt:lpstr>
      <vt:lpstr>         TECHNIQUES OF BLASTING </vt:lpstr>
      <vt:lpstr>         TECHNIQUES OF BLASTING </vt:lpstr>
      <vt:lpstr>TECHNIQUES OF BLASTING </vt:lpstr>
      <vt:lpstr>BLASTING ASSECCORIES</vt:lpstr>
      <vt:lpstr>Blasting accessories</vt:lpstr>
      <vt:lpstr>Drilling patterns</vt:lpstr>
      <vt:lpstr>Blasting </vt:lpstr>
      <vt:lpstr>         THE END OF PRESENTATION  GOOD DAY!!!!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DRILLING AND BLASTING</dc:title>
  <dc:creator>CHILUFYA</dc:creator>
  <cp:lastModifiedBy>MARTHA NDLOVU</cp:lastModifiedBy>
  <cp:revision>16</cp:revision>
  <dcterms:created xsi:type="dcterms:W3CDTF">2014-12-03T10:36:45Z</dcterms:created>
  <dcterms:modified xsi:type="dcterms:W3CDTF">2015-12-16T19:01:34Z</dcterms:modified>
</cp:coreProperties>
</file>