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7271" autoAdjust="0"/>
    <p:restoredTop sz="94660"/>
  </p:normalViewPr>
  <p:slideViewPr>
    <p:cSldViewPr>
      <p:cViewPr varScale="1">
        <p:scale>
          <a:sx n="65" d="100"/>
          <a:sy n="65" d="100"/>
        </p:scale>
        <p:origin x="1482" y="78"/>
      </p:cViewPr>
      <p:guideLst>
        <p:guide orient="horz" pos="2160"/>
        <p:guide pos="2880"/>
      </p:guideLst>
    </p:cSldViewPr>
  </p:slideViewPr>
  <p:notesTextViewPr>
    <p:cViewPr>
      <p:scale>
        <a:sx n="1" d="1"/>
        <a:sy n="1" d="1"/>
      </p:scale>
      <p:origin x="0" y="0"/>
    </p:cViewPr>
  </p:notesTextViewPr>
  <p:sorterViewPr>
    <p:cViewPr>
      <p:scale>
        <a:sx n="66" d="100"/>
        <a:sy n="66" d="100"/>
      </p:scale>
      <p:origin x="0" y="6210"/>
    </p:cViewPr>
  </p:sorterViewPr>
  <p:gridSpacing cx="72008" cy="72008"/>
</p:viewP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docProps/app.xml><?xml version="1.0" encoding="utf-8"?>
<Properties xmlns="http://schemas.openxmlformats.org/officeDocument/2006/extended-properties" xmlns:vt="http://schemas.openxmlformats.org/officeDocument/2006/docPropsVTypes">
  <TotalTime>168</TotalTime>
  <Words>4048</Words>
  <Application>Microsoft Office PowerPoint</Application>
  <PresentationFormat>On-screen Show (4:3)</PresentationFormat>
  <Paragraphs>771</Paragraphs>
  <Slides>192</Slides>
  <Notes>123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192</vt:i4>
      </vt:variant>
    </vt:vector>
  </HeadingPairs>
  <TitlesOfParts>
    <vt:vector size="207" baseType="lpstr">
      <vt:lpstr>ＭＳ Ｐゴシック</vt:lpstr>
      <vt:lpstr>Aharoni</vt:lpstr>
      <vt:lpstr>Arial</vt:lpstr>
      <vt:lpstr>Arial Black</vt:lpstr>
      <vt:lpstr>Arial Bold</vt:lpstr>
      <vt:lpstr>Arial Rounded MT Bold</vt:lpstr>
      <vt:lpstr>Britannic Bold</vt:lpstr>
      <vt:lpstr>Calibri</vt:lpstr>
      <vt:lpstr>Helvetica Neue Bold Condensed</vt:lpstr>
      <vt:lpstr>Impact</vt:lpstr>
      <vt:lpstr>Mangal</vt:lpstr>
      <vt:lpstr>Marker Felt</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Wilson Cycle (after J. B. Murphy and R. D. Nance, Scientific American, April 1992) ________________________ These diagrams can be too simple.  For example, in the first “rifting” diagram the “interior ocean” doesn’t have to close by “subduction”. The spreading ocean can continue to spread so that the rifted continental fragments may come together in a “collision” on the other side of planet Earth!</vt:lpstr>
      <vt:lpstr>The Wilson Cycle (after J. B. Murphy and R. D. Nance, Scientific American, April 1992) ________________________ These diagrams can be much too simple.  For example, in the first “rifting” diagram the “interior ocean” doesn’t have to close by “subduction”. The spreading ocean can continue to spread so that the rifted continental fragments may come together in a “collision” on the other side of planet Earth!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Did the Atlantic Ocean  Close and Reopen?</vt:lpstr>
      <vt:lpstr>PowerPoint Presentation</vt:lpstr>
      <vt:lpstr>PowerPoint Presentation</vt:lpstr>
      <vt:lpstr>PowerPoint Presentation</vt:lpstr>
      <vt:lpstr>The continents have changed shapes and positions throughout geologic time! This is a reconstruction of the supercontinent  Pangea as it ay have looked in Permian time. </vt:lpstr>
      <vt:lpstr>PowerPoint Presentation</vt:lpstr>
      <vt:lpstr>PowerPoint Presentation</vt:lpstr>
      <vt:lpstr>PowerPoint Presentation</vt:lpstr>
      <vt:lpstr>Beginning in the Triassic around 230-220 million years ago, Pangea began to split up</vt:lpstr>
      <vt:lpstr>PowerPoint Presentation</vt:lpstr>
      <vt:lpstr>The process was complicated in space and in time.   for example, the Atlantic Ocean opened in 3 stages:  Jurassic, Cretaceous, and Tertiary</vt:lpstr>
      <vt:lpstr>The process was complicated in space and in time.   for example, the Atlantic Ocean opened in 3 stages:  Jurassic, Cretaceous, and Tertiary</vt:lpstr>
      <vt:lpstr>The process was complicated in space and in time.   for example, the Atlantic Ocean opened in 3 stages:  Jurassic, Cretaceous, and Tertiary </vt:lpstr>
      <vt:lpstr>PowerPoint Presentation</vt:lpstr>
      <vt:lpstr>PowerPoint Presentation</vt:lpstr>
      <vt:lpstr>PowerPoint Presentation</vt:lpstr>
      <vt:lpstr>PowerPoint Presentation</vt:lpstr>
      <vt:lpstr>The process of the splitting up of Pangea continues to this day in the Red Sea, Gulf of Aden, and  East Africa. </vt:lpstr>
      <vt:lpstr>EAR Topography</vt:lpstr>
      <vt:lpstr>PowerPoint Presentation</vt:lpstr>
      <vt:lpstr>Rifting Sequence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Wilson Cycle (after J. B. Murphy and R. D. Nance, Scientific American, April 1992)</vt:lpstr>
      <vt:lpstr>The Wilson Cycle (after J. B. Murphy and R. D. Nance, Scientific American, April 1992)</vt:lpstr>
      <vt:lpstr>The Wilson Cycle (after J. B. Murphy and R. D. Nance, Scientific American, April 1992) ________________________ These diagrams can be too simple.  For example, in the first “rifting” diagram the “interior ocean” doesn’t have to close by “subduction”. The spreading ocean can continue to spread so that the rifted continental fragments may come together in a “collision” on the other side of planet Earth!</vt:lpstr>
      <vt:lpstr>The Wilson Cycle (after J. B. Murphy and R. D. Nance, Scientific American, April 1992) ________________________ These diagrams can be much too simple.  For example, in the first “rifting” diagram the “interior ocean” doesn’t have to close by “subduction”. The spreading ocean can continue to spread so that the rifted continental fragments may come together in a “collision” on the other side of planet Earth!</vt:lpstr>
      <vt:lpstr>Did the Atlantic Ocean  Close and Reopen?</vt:lpstr>
      <vt:lpstr>PowerPoint Presentation</vt:lpstr>
      <vt:lpstr>PowerPoint Presentation</vt:lpstr>
      <vt:lpstr>PowerPoint Presentation</vt:lpstr>
      <vt:lpstr>The continents have changed shapes and positions throughout geologic time! This is a reconstruction of the supercontinent  Pangea as it ay have looked in Permian time. </vt:lpstr>
      <vt:lpstr>PowerPoint Presentation</vt:lpstr>
      <vt:lpstr>PowerPoint Presentation</vt:lpstr>
      <vt:lpstr>PowerPoint Presentation</vt:lpstr>
      <vt:lpstr>Beginning in the Triassic around 230-220 million years ago, Pangea began to split up</vt:lpstr>
      <vt:lpstr>PowerPoint Presentation</vt:lpstr>
      <vt:lpstr>The process was complicated in space and in time.   for example, the Atlantic Ocean opened in 3 stages:  Jurassic, Cretaceous, and Tertiary</vt:lpstr>
      <vt:lpstr>The process was complicated in space and in time.   for example, the Atlantic Ocean opened in 3 stages:  Jurassic, Cretaceous, and Tertiary</vt:lpstr>
      <vt:lpstr>The process was complicated in space and in time.   for example, the Atlantic Ocean opened in 3 stages:  Jurassic, Cretaceous, and Tertiary </vt:lpstr>
      <vt:lpstr>PowerPoint Presentation</vt:lpstr>
      <vt:lpstr>PowerPoint Presentation</vt:lpstr>
      <vt:lpstr>PowerPoint Presentation</vt:lpstr>
      <vt:lpstr>PowerPoint Presentation</vt:lpstr>
      <vt:lpstr>The process of the splitting up of Pangea continues to this day in the Red Sea, Gulf of Aden, and  East Africa. </vt:lpstr>
      <vt:lpstr>EAR Topography</vt:lpstr>
      <vt:lpstr>PowerPoint Presentation</vt:lpstr>
      <vt:lpstr>PowerPoint Presentation</vt:lpstr>
      <vt:lpstr>Rifting Sequence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WERE THERE  PRE-EXISTING LITHOSPHERIC CONTROLS ON CENTRAL ATLANTIC RIFTING?  </vt:lpstr>
      <vt:lpstr>PowerPoint Presentation</vt:lpstr>
      <vt:lpstr>PowerPoint Presentation</vt:lpstr>
      <vt:lpstr>North Atlantic Paleozoic orogenic belts and younger Atlantic rift zones (heavy black lines)</vt:lpstr>
      <vt:lpstr>PowerPoint Presentation</vt:lpstr>
      <vt:lpstr>WERE THERE  PRE-EXISTING LITHOSPHERIC CONTROLS ON SOUTH ATLANTIC RIFTING?  </vt:lpstr>
      <vt:lpstr>PowerPoint Presentation</vt:lpstr>
      <vt:lpstr>PowerPoint Presentation</vt:lpstr>
      <vt:lpstr>Fracture zones appear to offset the MAR, but they do not.  They formed when the initial rift had offsets along it</vt:lpstr>
      <vt:lpstr>PowerPoint Presentation</vt:lpstr>
      <vt:lpstr>PowerPoint Presentation</vt:lpstr>
      <vt:lpstr>PowerPoint Presentation</vt:lpstr>
      <vt:lpstr>PowerPoint Presentation</vt:lpstr>
      <vt:lpstr>PowerPoint Presentation</vt:lpstr>
      <vt:lpstr>Passive (Rifted) Continental Margins </vt:lpstr>
      <vt:lpstr>PowerPoint Presentation</vt:lpstr>
      <vt:lpstr>PowerPoint Presentation</vt:lpstr>
      <vt:lpstr>PowerPoint Presentation</vt:lpstr>
      <vt:lpstr>“GEOSYNCLINES” — A common geologic or tectonic term in the earth science literature that no longer has significance and should be abandoned.</vt:lpstr>
      <vt:lpstr>PowerPoint Presentation</vt:lpstr>
      <vt:lpstr>PowerPoint Presentation</vt:lpstr>
      <vt:lpstr>Kay’s Ordovician reconstruction of the Appalachian “geosyncline”</vt:lpstr>
      <vt:lpstr>PowerPoint Presentation</vt:lpstr>
      <vt:lpstr>Students — if you are interested in learning more about “geosynclines” and “continental terrace wedges” the internet reading below is a good summary of how ideas evolved …</vt:lpstr>
      <vt:lpstr>PowerPoint Presentation</vt:lpstr>
      <vt:lpstr>PowerPoint Presentation</vt:lpstr>
      <vt:lpstr>  </vt:lpstr>
      <vt:lpstr>PowerPoint Presentation</vt:lpstr>
      <vt:lpstr>PowerPoint Presentation</vt:lpstr>
      <vt:lpstr>PowerPoint Presentation</vt:lpstr>
      <vt:lpstr>PowerPoint Presentation</vt:lpstr>
      <vt:lpstr>The deepest parts of the ocean are the ocean trenches next to continents and arcs.  They receive sediment eroded  from the nearly land masses AND they receive sediment deposited out in the oceans and carried into the trenches on the tops of subducting plates.  WHAT HAPPENS TO THIS SEDIMENT?</vt:lpstr>
      <vt:lpstr>PowerPoint Presentation</vt:lpstr>
      <vt:lpstr>An oversimplified view of an accretionary prism or wedge (both terms are used).  Prisms typically grow by the addition of sediment  at their near-trench fronts, but they can also grow from below by “underplating” of subducted materials (sediments, sea-floor volcanoes, etc.)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Nankai and Barbados Accretionary Wedges </vt:lpstr>
      <vt:lpstr>PowerPoint Presentation</vt:lpstr>
      <vt:lpstr>PowerPoint Presentation</vt:lpstr>
      <vt:lpstr>PowerPoint Presentation</vt:lpstr>
      <vt:lpstr> The critical wedge angle must be maintained for  stable sliding or displacement between the wedge  and its basal slip surface.!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Bishal Nath Upreti</dc:creator>
  <cp:lastModifiedBy>NGOSA</cp:lastModifiedBy>
  <cp:revision>25</cp:revision>
  <dcterms:created xsi:type="dcterms:W3CDTF">2012-08-03T14:30:20Z</dcterms:created>
  <dcterms:modified xsi:type="dcterms:W3CDTF">2019-10-29T12:30:08Z</dcterms:modified>
</cp:coreProperties>
</file>