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74" r:id="rId4"/>
    <p:sldId id="273" r:id="rId5"/>
    <p:sldId id="278" r:id="rId6"/>
    <p:sldId id="259" r:id="rId7"/>
    <p:sldId id="275" r:id="rId8"/>
    <p:sldId id="276" r:id="rId9"/>
    <p:sldId id="280" r:id="rId10"/>
    <p:sldId id="260" r:id="rId11"/>
    <p:sldId id="279" r:id="rId12"/>
    <p:sldId id="261" r:id="rId13"/>
    <p:sldId id="284" r:id="rId14"/>
    <p:sldId id="281" r:id="rId15"/>
    <p:sldId id="282" r:id="rId16"/>
    <p:sldId id="283" r:id="rId17"/>
    <p:sldId id="262" r:id="rId18"/>
    <p:sldId id="263" r:id="rId19"/>
    <p:sldId id="264" r:id="rId20"/>
    <p:sldId id="286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3" d="100"/>
          <a:sy n="63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F558-D777-4067-BD85-0DA24EF8C644}" type="datetimeFigureOut">
              <a:rPr lang="en-US" smtClean="0"/>
              <a:pPr/>
              <a:t>10-Apr-17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0B3A-8B6F-4461-9266-6A5DD0BBB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Arial Black" pitchFamily="34" charset="0"/>
              </a:rPr>
              <a:t>Stereographic projections </a:t>
            </a:r>
            <a:r>
              <a:rPr lang="en-GB" sz="3600" smtClean="0">
                <a:solidFill>
                  <a:srgbClr val="FF0000"/>
                </a:solidFill>
                <a:latin typeface="Arial Black" pitchFamily="34" charset="0"/>
              </a:rPr>
              <a:t>of </a:t>
            </a:r>
          </a:p>
          <a:p>
            <a:pPr algn="ctr"/>
            <a:r>
              <a:rPr lang="en-GB" sz="3600" smtClean="0">
                <a:solidFill>
                  <a:srgbClr val="FF0000"/>
                </a:solidFill>
                <a:latin typeface="Arial Black" pitchFamily="34" charset="0"/>
              </a:rPr>
              <a:t>folded </a:t>
            </a:r>
            <a:r>
              <a:rPr lang="en-GB" sz="3600" dirty="0" smtClean="0">
                <a:solidFill>
                  <a:srgbClr val="FF0000"/>
                </a:solidFill>
                <a:latin typeface="Arial Black" pitchFamily="34" charset="0"/>
              </a:rPr>
              <a:t>surfaces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1265" t="85845" r="1402" b="5539"/>
          <a:stretch>
            <a:fillRect/>
          </a:stretch>
        </p:blipFill>
        <p:spPr bwMode="auto">
          <a:xfrm>
            <a:off x="2209800" y="54102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4110" t="4811" r="27397" b="47074"/>
          <a:stretch>
            <a:fillRect/>
          </a:stretch>
        </p:blipFill>
        <p:spPr bwMode="auto">
          <a:xfrm>
            <a:off x="1219200" y="381000"/>
            <a:ext cx="601980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4110" t="51723" r="28767"/>
          <a:stretch>
            <a:fillRect/>
          </a:stretch>
        </p:blipFill>
        <p:spPr bwMode="auto">
          <a:xfrm>
            <a:off x="1371600" y="160873"/>
            <a:ext cx="5943600" cy="48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1265" t="85845" r="1402" b="1846"/>
          <a:stretch>
            <a:fillRect/>
          </a:stretch>
        </p:blipFill>
        <p:spPr bwMode="auto">
          <a:xfrm>
            <a:off x="2286000" y="51816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248" t="1636" r="2703" b="73000"/>
          <a:stretch>
            <a:fillRect/>
          </a:stretch>
        </p:blipFill>
        <p:spPr bwMode="auto">
          <a:xfrm>
            <a:off x="533400" y="685800"/>
            <a:ext cx="82738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1273" r="70706" b="72182"/>
          <a:stretch>
            <a:fillRect/>
          </a:stretch>
        </p:blipFill>
        <p:spPr bwMode="auto">
          <a:xfrm>
            <a:off x="1524000" y="5105400"/>
            <a:ext cx="563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818972" y="304800"/>
            <a:ext cx="488662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273" b="42177"/>
          <a:stretch>
            <a:fillRect/>
          </a:stretch>
        </p:blipFill>
        <p:spPr bwMode="auto">
          <a:xfrm>
            <a:off x="228600" y="1143000"/>
            <a:ext cx="8652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9318" t="86262" r="21591" b="7632"/>
          <a:stretch>
            <a:fillRect/>
          </a:stretch>
        </p:blipFill>
        <p:spPr bwMode="auto">
          <a:xfrm>
            <a:off x="1371600" y="45720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59285" r="2540" b="14226"/>
          <a:stretch>
            <a:fillRect/>
          </a:stretch>
        </p:blipFill>
        <p:spPr bwMode="auto">
          <a:xfrm>
            <a:off x="228600" y="741286"/>
            <a:ext cx="8610600" cy="29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9318" t="86262" r="21591" b="-764"/>
          <a:stretch>
            <a:fillRect/>
          </a:stretch>
        </p:blipFill>
        <p:spPr bwMode="auto">
          <a:xfrm>
            <a:off x="1066800" y="4419600"/>
            <a:ext cx="678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724400" cy="60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396628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8349" t="2390" r="17904"/>
          <a:stretch>
            <a:fillRect/>
          </a:stretch>
        </p:blipFill>
        <p:spPr bwMode="auto">
          <a:xfrm>
            <a:off x="2362200" y="228600"/>
            <a:ext cx="4038600" cy="62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5882" t="2353" r="14260" b="4710"/>
          <a:stretch>
            <a:fillRect/>
          </a:stretch>
        </p:blipFill>
        <p:spPr bwMode="auto">
          <a:xfrm>
            <a:off x="2057400" y="228600"/>
            <a:ext cx="453727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73224" r="68932" b="5517"/>
          <a:stretch>
            <a:fillRect/>
          </a:stretch>
        </p:blipFill>
        <p:spPr bwMode="auto">
          <a:xfrm>
            <a:off x="1752600" y="5257800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0097" r="3883" b="53939"/>
          <a:stretch>
            <a:fillRect/>
          </a:stretch>
        </p:blipFill>
        <p:spPr bwMode="auto">
          <a:xfrm>
            <a:off x="381000" y="304800"/>
            <a:ext cx="83702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384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Thank you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0097" t="47242" b="6698"/>
          <a:stretch>
            <a:fillRect/>
          </a:stretch>
        </p:blipFill>
        <p:spPr bwMode="auto">
          <a:xfrm>
            <a:off x="457200" y="609600"/>
            <a:ext cx="82999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73224" r="67961" b="6698"/>
          <a:stretch>
            <a:fillRect/>
          </a:stretch>
        </p:blipFill>
        <p:spPr bwMode="auto">
          <a:xfrm>
            <a:off x="1600200" y="53340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4752" r="12542" b="10860"/>
          <a:stretch>
            <a:fillRect/>
          </a:stretch>
        </p:blipFill>
        <p:spPr bwMode="auto">
          <a:xfrm>
            <a:off x="1447800" y="238125"/>
            <a:ext cx="5715000" cy="61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3400" y="457200"/>
            <a:ext cx="838431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522" t="37746" r="68804" b="11538"/>
          <a:stretch>
            <a:fillRect/>
          </a:stretch>
        </p:blipFill>
        <p:spPr bwMode="auto">
          <a:xfrm>
            <a:off x="5486400" y="457200"/>
            <a:ext cx="2971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8177" t="87179" r="23657" b="2564"/>
          <a:stretch>
            <a:fillRect/>
          </a:stretch>
        </p:blipFill>
        <p:spPr bwMode="auto">
          <a:xfrm>
            <a:off x="914400" y="4953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078" t="32853" r="76501" b="62254"/>
          <a:stretch>
            <a:fillRect/>
          </a:stretch>
        </p:blipFill>
        <p:spPr bwMode="auto">
          <a:xfrm>
            <a:off x="1295400" y="2819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991" t="8391" r="68291" b="76233"/>
          <a:stretch>
            <a:fillRect/>
          </a:stretch>
        </p:blipFill>
        <p:spPr bwMode="auto">
          <a:xfrm>
            <a:off x="304800" y="1066800"/>
            <a:ext cx="49391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2416" t="8974" r="32746" b="62821"/>
          <a:stretch>
            <a:fillRect/>
          </a:stretch>
        </p:blipFill>
        <p:spPr bwMode="auto">
          <a:xfrm>
            <a:off x="457200" y="1087247"/>
            <a:ext cx="4381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8177" t="87179" r="23657" b="2564"/>
          <a:stretch>
            <a:fillRect/>
          </a:stretch>
        </p:blipFill>
        <p:spPr bwMode="auto">
          <a:xfrm>
            <a:off x="838200" y="5181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2719" t="37179" r="37290" b="12821"/>
          <a:stretch>
            <a:fillRect/>
          </a:stretch>
        </p:blipFill>
        <p:spPr bwMode="auto">
          <a:xfrm>
            <a:off x="5105400" y="533400"/>
            <a:ext cx="3429000" cy="40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65450" t="37179" r="4558" b="12821"/>
          <a:stretch>
            <a:fillRect/>
          </a:stretch>
        </p:blipFill>
        <p:spPr bwMode="auto">
          <a:xfrm>
            <a:off x="5105400" y="533400"/>
            <a:ext cx="3429000" cy="40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66021" t="8974" r="4558" b="62821"/>
          <a:stretch>
            <a:fillRect/>
          </a:stretch>
        </p:blipFill>
        <p:spPr bwMode="auto">
          <a:xfrm>
            <a:off x="838200" y="1066800"/>
            <a:ext cx="3924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8177" t="87179" r="23657" b="2564"/>
          <a:stretch>
            <a:fillRect/>
          </a:stretch>
        </p:blipFill>
        <p:spPr bwMode="auto">
          <a:xfrm>
            <a:off x="914400" y="4953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00200" y="152400"/>
            <a:ext cx="5562600" cy="63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Bishal Nath Upreti</dc:creator>
  <cp:lastModifiedBy>Bishal Nath Upreti</cp:lastModifiedBy>
  <cp:revision>15</cp:revision>
  <dcterms:created xsi:type="dcterms:W3CDTF">2016-07-22T07:56:27Z</dcterms:created>
  <dcterms:modified xsi:type="dcterms:W3CDTF">2017-04-10T17:50:20Z</dcterms:modified>
</cp:coreProperties>
</file>