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892DD4D-957B-459E-8AE8-212F8E6FDC4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A9F1FA1-747C-4BFA-84D3-7A75E184A78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700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DD4D-957B-459E-8AE8-212F8E6FDC4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F1FA1-747C-4BFA-84D3-7A75E184A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33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DD4D-957B-459E-8AE8-212F8E6FDC4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F1FA1-747C-4BFA-84D3-7A75E184A78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549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DD4D-957B-459E-8AE8-212F8E6FDC4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F1FA1-747C-4BFA-84D3-7A75E184A78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245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DD4D-957B-459E-8AE8-212F8E6FDC4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F1FA1-747C-4BFA-84D3-7A75E184A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31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DD4D-957B-459E-8AE8-212F8E6FDC4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F1FA1-747C-4BFA-84D3-7A75E184A78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976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DD4D-957B-459E-8AE8-212F8E6FDC4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F1FA1-747C-4BFA-84D3-7A75E184A78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748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DD4D-957B-459E-8AE8-212F8E6FDC4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F1FA1-747C-4BFA-84D3-7A75E184A78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017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DD4D-957B-459E-8AE8-212F8E6FDC4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F1FA1-747C-4BFA-84D3-7A75E184A78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2111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DD4D-957B-459E-8AE8-212F8E6FDC4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F1FA1-747C-4BFA-84D3-7A75E184A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60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DD4D-957B-459E-8AE8-212F8E6FDC4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F1FA1-747C-4BFA-84D3-7A75E184A78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269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DD4D-957B-459E-8AE8-212F8E6FDC4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F1FA1-747C-4BFA-84D3-7A75E184A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84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DD4D-957B-459E-8AE8-212F8E6FDC4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F1FA1-747C-4BFA-84D3-7A75E184A78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574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DD4D-957B-459E-8AE8-212F8E6FDC4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F1FA1-747C-4BFA-84D3-7A75E184A78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779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DD4D-957B-459E-8AE8-212F8E6FDC4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F1FA1-747C-4BFA-84D3-7A75E184A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41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DD4D-957B-459E-8AE8-212F8E6FDC4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F1FA1-747C-4BFA-84D3-7A75E184A78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448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DD4D-957B-459E-8AE8-212F8E6FDC4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F1FA1-747C-4BFA-84D3-7A75E184A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380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892DD4D-957B-459E-8AE8-212F8E6FDC4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A9F1FA1-747C-4BFA-84D3-7A75E184A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8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34351" y="1906135"/>
            <a:ext cx="7731762" cy="253523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METAMORPHIC STRUCTURES AND TEXTURES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9326" y="4441368"/>
            <a:ext cx="6779623" cy="378825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 smtClean="0"/>
              <a:t>TEXTURES, STRUCTURES, FOLIATION, CLEAVAGE</a:t>
            </a:r>
          </a:p>
        </p:txBody>
      </p:sp>
    </p:spTree>
    <p:extLst>
      <p:ext uri="{BB962C8B-B14F-4D97-AF65-F5344CB8AC3E}">
        <p14:creationId xmlns:p14="http://schemas.microsoft.com/office/powerpoint/2010/main" val="509249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 smtClean="0"/>
              <a:t>The textures of metamorphic rocks depend on various factors. These factors control the metamorphic mineral content, textures and structures. The factors include: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Composition of the parent rock</a:t>
            </a:r>
          </a:p>
          <a:p>
            <a:r>
              <a:rPr lang="en-US" sz="2400" dirty="0" smtClean="0"/>
              <a:t>Temperature</a:t>
            </a:r>
          </a:p>
          <a:p>
            <a:r>
              <a:rPr lang="en-US" sz="2400" dirty="0" smtClean="0"/>
              <a:t>Pressure</a:t>
            </a:r>
          </a:p>
          <a:p>
            <a:r>
              <a:rPr lang="en-US" sz="2400" dirty="0" smtClean="0"/>
              <a:t>Tectonic forces</a:t>
            </a:r>
          </a:p>
          <a:p>
            <a:r>
              <a:rPr lang="en-US" sz="2400" dirty="0" smtClean="0"/>
              <a:t>Chemically active fluids</a:t>
            </a:r>
          </a:p>
          <a:p>
            <a:r>
              <a:rPr lang="en-US" sz="2400" dirty="0" smtClean="0"/>
              <a:t>Time</a:t>
            </a:r>
          </a:p>
          <a:p>
            <a:endParaRPr lang="en-US" dirty="0"/>
          </a:p>
          <a:p>
            <a:endParaRPr lang="en-US" sz="2400" dirty="0" smtClean="0"/>
          </a:p>
          <a:p>
            <a:endParaRPr lang="en-US" dirty="0"/>
          </a:p>
          <a:p>
            <a:endParaRPr lang="en-US" sz="2400" dirty="0" smtClean="0"/>
          </a:p>
          <a:p>
            <a:endParaRPr lang="en-US" dirty="0"/>
          </a:p>
          <a:p>
            <a:endParaRPr lang="en-US" sz="2400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40490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COMPOSITION OF THE PARENT ROCK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68880"/>
            <a:ext cx="9847215" cy="3683726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Different minerals in the protolith (parent rock) may respond differently to heat and pressure, leading to varied texture outcomes.</a:t>
            </a:r>
          </a:p>
          <a:p>
            <a:r>
              <a:rPr lang="en-US" sz="2600" dirty="0" smtClean="0"/>
              <a:t>Minerals may undergo phase changes during metamorphism of which some minerals may be stable under certain conditions.</a:t>
            </a:r>
          </a:p>
          <a:p>
            <a:r>
              <a:rPr lang="en-US" sz="2600" dirty="0" smtClean="0"/>
              <a:t>The original grain size of the protolith affects the texture of metamorphic rocks in that fine-grained rocks such as shale or mudstone, may develop a foliated texture while a coarse-grained rock such as granite, may retain its coarse texture or develop larger crystals due to recrystallization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743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TEMPERATURE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Temperature influences mineral  reactions, recrystallization and grain growth during metamorphism.</a:t>
            </a:r>
          </a:p>
          <a:p>
            <a:r>
              <a:rPr lang="en-US" dirty="0" smtClean="0"/>
              <a:t>Higher temperatures promote recrystallization and growth of new minerals, resulting in a coarser texture.</a:t>
            </a:r>
          </a:p>
          <a:p>
            <a:r>
              <a:rPr lang="en-US" dirty="0" smtClean="0"/>
              <a:t>Lower temperatures may maintain the original texture or lead to smaller crystal sizes and a finer texture.</a:t>
            </a:r>
          </a:p>
          <a:p>
            <a:r>
              <a:rPr lang="en-US" dirty="0" smtClean="0"/>
              <a:t>Extreme temp can cause minerals to partially melt, forming new textures like foliation and banding in metamorphic rocks.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457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PRESSURE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Pressure affects mineral alignment, deformation and the development of foliation or banding in metamorphic rocks.</a:t>
            </a:r>
          </a:p>
          <a:p>
            <a:r>
              <a:rPr lang="en-US" dirty="0" smtClean="0"/>
              <a:t>High pressure leads to the alignment of minerals in a preferred orientation, creating foliation or banding textures.</a:t>
            </a:r>
          </a:p>
          <a:p>
            <a:r>
              <a:rPr lang="en-US" dirty="0" smtClean="0"/>
              <a:t>Differential pressure can cause deformation of the rock, resulting in textures like folding and shearing.</a:t>
            </a:r>
          </a:p>
          <a:p>
            <a:r>
              <a:rPr lang="en-US" dirty="0" smtClean="0"/>
              <a:t>It influences the density and compactness of the rock, impacting its overall texture.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312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TECTONIC FORCES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Convergent plate boundaries, where plates collide, can generate intense pressure and high temp and lead to compression, shearing and folding which in turn can produce foliation, lineation and other textures.</a:t>
            </a:r>
          </a:p>
          <a:p>
            <a:r>
              <a:rPr lang="en-US" dirty="0" smtClean="0"/>
              <a:t>Rapid strain rates may result in cataclastic textures with fractured or brecciated grains, while slower strain rates allow for crystal plastic deformation and the development of foliation.</a:t>
            </a:r>
          </a:p>
          <a:p>
            <a:r>
              <a:rPr lang="en-US" dirty="0" smtClean="0"/>
              <a:t>Subduction zones, where one plate moves beneath another, can create conditions for high-pressure, low-temp metamorphic processes, producing different textures in rocks.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62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FLUIDS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presence of fluids, such as water or hydrothermal fluids, can facilitate mineral reactions, recrystallization and the growth of new minerals.</a:t>
            </a:r>
          </a:p>
          <a:p>
            <a:r>
              <a:rPr lang="en-US" dirty="0" smtClean="0"/>
              <a:t>Fluids enhance the mobility of ions and promote mineral growth, altering the texture of the rock.</a:t>
            </a:r>
          </a:p>
          <a:p>
            <a:r>
              <a:rPr lang="en-US" dirty="0" smtClean="0"/>
              <a:t>The movement of ions contributes to the recrystallization of minerals in the rock, altering its composition and texture.</a:t>
            </a:r>
          </a:p>
          <a:p>
            <a:r>
              <a:rPr lang="en-US" dirty="0" smtClean="0"/>
              <a:t>The interaction of fluids with the rock leads to the formation of unique textures such as veins and mineral segregations.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40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TIME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Extended periods of metamorphism allow for more significant mineral reorganization, recrystallization and chemical reactions to occur, leading to the development of complex textures.</a:t>
            </a:r>
          </a:p>
          <a:p>
            <a:r>
              <a:rPr lang="en-US" dirty="0" smtClean="0"/>
              <a:t>Rocks that have undergone prolonged metamorphic processes may exhibit more pronounced textures (such as the growth of larger crystals or the development of well-defined foliation) compared to those with shorter metamorphic histories.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5127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2833</TotalTime>
  <Words>520</Words>
  <Application>Microsoft Office PowerPoint</Application>
  <PresentationFormat>Widescreen</PresentationFormat>
  <Paragraphs>51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</vt:lpstr>
      <vt:lpstr>METAMORPHIC STRUCTURES AND TEXTURES</vt:lpstr>
      <vt:lpstr>The textures of metamorphic rocks depend on various factors. These factors control the metamorphic mineral content, textures and structures. The factors include:</vt:lpstr>
      <vt:lpstr>COMPOSITION OF THE PARENT ROCK</vt:lpstr>
      <vt:lpstr>TEMPERATURE</vt:lpstr>
      <vt:lpstr>PRESSURE</vt:lpstr>
      <vt:lpstr>TECTONIC FORCES</vt:lpstr>
      <vt:lpstr>FLUIDS</vt:lpstr>
      <vt:lpstr>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METAMORPHIC STRUCTURES AND TEXTURES</dc:title>
  <dc:creator>lenovo</dc:creator>
  <cp:lastModifiedBy>lenovo</cp:lastModifiedBy>
  <cp:revision>21</cp:revision>
  <dcterms:created xsi:type="dcterms:W3CDTF">2024-03-25T20:30:38Z</dcterms:created>
  <dcterms:modified xsi:type="dcterms:W3CDTF">2024-03-27T19:43:51Z</dcterms:modified>
</cp:coreProperties>
</file>