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298" r:id="rId4"/>
    <p:sldId id="260" r:id="rId5"/>
    <p:sldId id="262" r:id="rId6"/>
    <p:sldId id="264" r:id="rId7"/>
    <p:sldId id="266" r:id="rId8"/>
    <p:sldId id="312" r:id="rId9"/>
    <p:sldId id="269" r:id="rId10"/>
    <p:sldId id="303" r:id="rId11"/>
    <p:sldId id="320" r:id="rId12"/>
    <p:sldId id="321" r:id="rId13"/>
    <p:sldId id="270" r:id="rId14"/>
    <p:sldId id="313" r:id="rId15"/>
    <p:sldId id="314" r:id="rId16"/>
    <p:sldId id="259" r:id="rId17"/>
    <p:sldId id="284" r:id="rId18"/>
    <p:sldId id="285" r:id="rId19"/>
    <p:sldId id="286" r:id="rId20"/>
    <p:sldId id="315" r:id="rId21"/>
    <p:sldId id="316" r:id="rId22"/>
    <p:sldId id="317" r:id="rId23"/>
    <p:sldId id="297" r:id="rId24"/>
    <p:sldId id="310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7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0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6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6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49D5-322F-4983-9BFA-06A4927DC2F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F10A-5505-457F-9E03-AF608DEE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6.pn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jpe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4676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Rock Bolting as mine supporting system</a:t>
            </a:r>
          </a:p>
        </p:txBody>
      </p:sp>
      <p:pic>
        <p:nvPicPr>
          <p:cNvPr id="4" name="Picture 3" descr="Reinforcement Design for Excavation in R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r="5513"/>
          <a:stretch/>
        </p:blipFill>
        <p:spPr bwMode="auto">
          <a:xfrm>
            <a:off x="914400" y="914400"/>
            <a:ext cx="7543800" cy="563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667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315200" cy="76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Cable bolt made of steel wires or rope</a:t>
            </a:r>
            <a:endParaRPr lang="en-US" sz="2800" dirty="0"/>
          </a:p>
        </p:txBody>
      </p:sp>
      <p:pic>
        <p:nvPicPr>
          <p:cNvPr id="6" name="Picture 5" descr="Image result for grouted cable bolts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79119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08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Grouted Bolts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839200" cy="50292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Resin grouted rebar is used in areas which require more support than a point anchor bolt can give.</a:t>
            </a:r>
          </a:p>
          <a:p>
            <a:pPr lvl="0"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rebar used is of similar size as a point anchor bolt but does not have an expansion shell.</a:t>
            </a:r>
          </a:p>
          <a:p>
            <a:pPr marL="457200" lvl="0" indent="-45720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 the hole for the rebar is drilled, cartridges of polyester resin are installed in the 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4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Grouted Bolts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029200"/>
          </a:xfrm>
        </p:spPr>
        <p:txBody>
          <a:bodyPr>
            <a:normAutofit/>
          </a:bodyPr>
          <a:lstStyle/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rebar bolt is installed after the resin and spun by the installation drill.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opens the resin cartridge and mixes it.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 the resin hardens the drill spinning tightens the rebar bolt holding the rock together.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Resin grouted rebar is considered a permanent ground support with a lifespan of 20–30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2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Friction Rock Bolting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15400" cy="3962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Friction-anchored rock bolts represent the recent development in rock reinforcement techniques.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Frictional resistance to sliding is generated by a radial force against the borehole wall over the whole length of the bolt.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3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Friction Bolts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Friction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stabiliser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(or split set) is much easier to install than mechanical bolts or grouted bolts.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bolt is hammered into the drill hole, which has a smaller diameter than the bolt.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Pressure from the bolt on the wall holds the rock together.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 installed the friction increases by a factor of</a:t>
            </a:r>
          </a:p>
          <a:p>
            <a:pPr lvl="0"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3 - 4.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36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Friction Bolts</a:t>
            </a:r>
          </a:p>
        </p:txBody>
      </p:sp>
      <p:pic>
        <p:nvPicPr>
          <p:cNvPr id="4" name="Picture 3" descr="Image result for friction rock bolts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81916"/>
            <a:ext cx="3820794" cy="569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friction rock bolt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916"/>
            <a:ext cx="4953000" cy="5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9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Swellex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Swellex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rock bolt made of a welded tube.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Swellex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similar to friction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stabilisers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except the bolt diameter is smaller than the hole diameter.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pressure water is injected into the bolt to expand the bolt diameter to hold the rock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5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Swellex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products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1"/>
            <a:ext cx="7924800" cy="464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09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Mechanics of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Swellex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839200" cy="44958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Swellex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rock bolt is sealed at one extremity;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other extremity is equipped with a special head bushing used for inflation.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expansion of the bolt, inside the borehole, creates a friction and interlocking anchor, which provides full column support.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070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Mechanics of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Swellex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85800"/>
            <a:ext cx="8991600" cy="601980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 to this anchorage mechanism, the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Swellex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bolt can adapt to a wide va­riety of rock conditions and provides good to excellent anchorage capacity.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steel profile can adapt shear movements without failure.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Swellex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support is quick, safe and high-performance device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Capacity: 120kN, 160kN, 240kN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Inflated to pre-determined pressure.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0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3581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What is Rock Bolt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7086600" cy="41148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bolt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long steel rod anchored for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stabilising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mine excavations</a:t>
            </a:r>
          </a:p>
          <a:p>
            <a:pPr marL="914400" lvl="1" indent="-457200" algn="l">
              <a:buFont typeface="Wingdings" pitchFamily="2" charset="2"/>
              <a:buChar char="Ø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transfers load from the unstable exterior, to the confined (and much stronger) interior of the rock mass.</a:t>
            </a:r>
            <a:endParaRPr lang="en-US" dirty="0"/>
          </a:p>
        </p:txBody>
      </p:sp>
      <p:pic>
        <p:nvPicPr>
          <p:cNvPr id="4" name="Picture 3" descr="http://www.vikorsta.no/Global/Pictures/Vik_Orsta/Products/Rockbolts/CT-bolt_gre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3999" y="2286002"/>
            <a:ext cx="5638801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12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Swellex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swellex rock bolts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7244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wellex rock bolts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5181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swellex rock bolts imag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896591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51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Cable and wire mesh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0"/>
            <a:ext cx="8991600" cy="5943600"/>
          </a:xfrm>
        </p:spPr>
        <p:txBody>
          <a:bodyPr>
            <a:normAutofit fontScale="92500"/>
          </a:bodyPr>
          <a:lstStyle/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Wire mesh is used to support small pieces of loose rock and broken rock from falling.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n-US" sz="9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Two types of wire mesh currently used in underground operations are chain-link mesh and weld mesh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Mesh is very economical and quickly installed. It is easy to attach to roof reinforcement with extra faceplates and nuts. It is easily repaired.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Mesh cannot carry excessive load of broken rock without failure. It is easily damaged by fly-rock from nearby bl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7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315200" cy="76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Cable bolt made of steel wires or rope</a:t>
            </a:r>
            <a:endParaRPr lang="en-US" sz="2800" dirty="0"/>
          </a:p>
        </p:txBody>
      </p:sp>
      <p:pic>
        <p:nvPicPr>
          <p:cNvPr id="4" name="Picture 3" descr="Tecco Wire Mesh steep slope stabilization Active SNS Rockfall Mes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934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77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Rock Bolts and Wire Mesh</a:t>
            </a:r>
          </a:p>
        </p:txBody>
      </p:sp>
      <p:pic>
        <p:nvPicPr>
          <p:cNvPr id="1026" name="Picture 2" descr="a) Wood/Steel Piling&#10;The first set of piles, forming a circle around&#10;the shaft site is started at the surface. As&#10;the pi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73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66294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mechanical rock bolt depends on the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tension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created when the bolt if mechanically rotated by the expansion bolt shell.</a:t>
            </a:r>
          </a:p>
          <a:p>
            <a:pPr algn="l"/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force is created against the wall of the borehole as the shell expands.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tension is calculate by applying the formula: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 = C * T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Where: P = Bolt tension; T = Torque; C = Factor for forged head bolts.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8991600" cy="41148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reference to mine support mine system, explain the principle of rock bolting.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reference to the table below: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Estimate C Factor for 21mm forged rock bolt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Plot tension (P) torque (T) graphs for the three bolts on the same graph paper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the help of graphs, explain the relationship between tension and torque in a rock bolt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a suitable rock bolt for low stress rock condition and give reasons.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53069"/>
              </p:ext>
            </p:extLst>
          </p:nvPr>
        </p:nvGraphicFramePr>
        <p:xfrm>
          <a:off x="76200" y="4267200"/>
          <a:ext cx="8991601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2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Bolt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Bolt diameter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 Factor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Bolt tension (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kN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16mm forged rock bolt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5, 8, 11, 14, 17 and 20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19mm forged rock bolt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5, 8, 11, 14, 17 and 20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21mm forged rock bolt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?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5, 8, 11, 14, 17 and 20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7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54864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Concept of Rock Bolting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5410200" cy="4953000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bolts are installed in a pattern and the design of which depends on the: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Rock Quality Designation (RQD) and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type of excavation.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96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0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8991600" cy="3810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bolting</a:t>
            </a:r>
          </a:p>
          <a:p>
            <a:pPr algn="l"/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bolting is the process of inserting steel rod into a drilled hole to provide support to the excavation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bolt reinforcement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Applied in any excavation geometry,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Simple and quick.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98913"/>
            <a:ext cx="8229600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95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1528" y="228601"/>
            <a:ext cx="38100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Types of Rock Bolts</a:t>
            </a:r>
          </a:p>
        </p:txBody>
      </p:sp>
      <p:pic>
        <p:nvPicPr>
          <p:cNvPr id="1026" name="Picture 2" descr="Image result for rock bolts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/>
          <a:stretch/>
        </p:blipFill>
        <p:spPr bwMode="auto">
          <a:xfrm>
            <a:off x="76200" y="3505200"/>
            <a:ext cx="47244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ck bolts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6" b="25087"/>
          <a:stretch/>
        </p:blipFill>
        <p:spPr bwMode="auto">
          <a:xfrm>
            <a:off x="3529446" y="5029200"/>
            <a:ext cx="5562600" cy="17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ck bolts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0181" r="5844" b="14910"/>
          <a:stretch/>
        </p:blipFill>
        <p:spPr bwMode="auto">
          <a:xfrm>
            <a:off x="0" y="762000"/>
            <a:ext cx="3962400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ock bolts imag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b="8895"/>
          <a:stretch/>
        </p:blipFill>
        <p:spPr bwMode="auto">
          <a:xfrm>
            <a:off x="3962400" y="1600200"/>
            <a:ext cx="5105400" cy="1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1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365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three major ways of anchoring the rock bolts: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Mechanical,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Grouted, 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Friction.</a:t>
            </a:r>
          </a:p>
        </p:txBody>
      </p:sp>
    </p:spTree>
    <p:extLst>
      <p:ext uri="{BB962C8B-B14F-4D97-AF65-F5344CB8AC3E}">
        <p14:creationId xmlns:p14="http://schemas.microsoft.com/office/powerpoint/2010/main" val="218709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Mechanical Rock Bolting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0"/>
            <a:ext cx="8915400" cy="594360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most common form of mechanically anchored rock bolt uses an expansion shell.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wedge attached to the bolt shank is pulled into a conical expansion shell as the bolt is rotated forcing the shell to expand against the wall of the borehole.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preload can be applied to the rock surface by tensioning the bolt with an attached face plate, which is designed to distribute the load uniformly onto the surrounding rock.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88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Mechanical Bolts</a:t>
            </a:r>
          </a:p>
        </p:txBody>
      </p:sp>
      <p:pic>
        <p:nvPicPr>
          <p:cNvPr id="4" name="Picture 3" descr="Rock_Bolt_Roof_Bolt_Mining_Bolt_Tunneling_Bolt_Anchor_Bolt_1996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1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Grout Rock Bolting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most common grout-anchored rock bolt is the fully grouted rebar, a threaded bar made of steel.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Cement or resin is used as the grouting agent.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cable bolt is a reinforcing element made of steel wires or rope.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Steel rope is installed in the borehole with cement grout.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434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903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Rock Bolting as mine supporting system</vt:lpstr>
      <vt:lpstr>What is Rock Bolt</vt:lpstr>
      <vt:lpstr>Concept of Rock Bolting </vt:lpstr>
      <vt:lpstr>PowerPoint Presentation</vt:lpstr>
      <vt:lpstr>Types of Rock Bolts</vt:lpstr>
      <vt:lpstr>PowerPoint Presentation</vt:lpstr>
      <vt:lpstr>Mechanical Rock Bolting</vt:lpstr>
      <vt:lpstr>Mechanical Bolts</vt:lpstr>
      <vt:lpstr>Grout Rock Bolting</vt:lpstr>
      <vt:lpstr>Cable bolt made of steel wires or rope</vt:lpstr>
      <vt:lpstr>Grouted Bolts</vt:lpstr>
      <vt:lpstr>Grouted Bolts</vt:lpstr>
      <vt:lpstr>Friction Rock Bolting</vt:lpstr>
      <vt:lpstr>Friction Bolts</vt:lpstr>
      <vt:lpstr>Friction Bolts</vt:lpstr>
      <vt:lpstr>Swellex</vt:lpstr>
      <vt:lpstr>Swellex products</vt:lpstr>
      <vt:lpstr>Mechanics of Swellex</vt:lpstr>
      <vt:lpstr>Mechanics of Swellex</vt:lpstr>
      <vt:lpstr>Swellex</vt:lpstr>
      <vt:lpstr>Cable and wire mesh support</vt:lpstr>
      <vt:lpstr>Cable bolt made of steel wires or rope</vt:lpstr>
      <vt:lpstr>Rock Bolts and Wire 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Roof Bolting and Rock Bolting</dc:title>
  <dc:creator>kangwa</dc:creator>
  <cp:lastModifiedBy>Unknown User</cp:lastModifiedBy>
  <cp:revision>63</cp:revision>
  <dcterms:created xsi:type="dcterms:W3CDTF">2016-03-31T08:49:21Z</dcterms:created>
  <dcterms:modified xsi:type="dcterms:W3CDTF">2021-10-27T07:04:06Z</dcterms:modified>
</cp:coreProperties>
</file>