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16" r:id="rId3"/>
    <p:sldId id="317" r:id="rId4"/>
    <p:sldId id="318" r:id="rId5"/>
    <p:sldId id="319" r:id="rId6"/>
    <p:sldId id="332" r:id="rId7"/>
    <p:sldId id="320" r:id="rId8"/>
    <p:sldId id="321" r:id="rId9"/>
    <p:sldId id="322" r:id="rId10"/>
    <p:sldId id="329" r:id="rId11"/>
    <p:sldId id="330" r:id="rId12"/>
    <p:sldId id="331" r:id="rId13"/>
    <p:sldId id="323" r:id="rId14"/>
    <p:sldId id="324" r:id="rId15"/>
    <p:sldId id="325" r:id="rId16"/>
    <p:sldId id="326" r:id="rId17"/>
    <p:sldId id="327" r:id="rId18"/>
    <p:sldId id="328" r:id="rId19"/>
    <p:sldId id="257" r:id="rId20"/>
    <p:sldId id="293" r:id="rId21"/>
    <p:sldId id="261" r:id="rId22"/>
    <p:sldId id="313" r:id="rId23"/>
    <p:sldId id="268" r:id="rId24"/>
    <p:sldId id="283" r:id="rId25"/>
    <p:sldId id="315" r:id="rId26"/>
    <p:sldId id="300" r:id="rId27"/>
    <p:sldId id="287" r:id="rId28"/>
    <p:sldId id="270" r:id="rId29"/>
    <p:sldId id="274" r:id="rId30"/>
    <p:sldId id="275" r:id="rId31"/>
    <p:sldId id="314" r:id="rId32"/>
    <p:sldId id="276" r:id="rId33"/>
    <p:sldId id="277" r:id="rId34"/>
    <p:sldId id="258" r:id="rId35"/>
    <p:sldId id="282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D5D8-D3B5-4662-B3A7-190F0430F30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937-91C8-4887-AE27-249C6632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2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D5D8-D3B5-4662-B3A7-190F0430F30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937-91C8-4887-AE27-249C6632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2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D5D8-D3B5-4662-B3A7-190F0430F30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937-91C8-4887-AE27-249C6632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D5D8-D3B5-4662-B3A7-190F0430F30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937-91C8-4887-AE27-249C6632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2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D5D8-D3B5-4662-B3A7-190F0430F30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937-91C8-4887-AE27-249C6632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0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D5D8-D3B5-4662-B3A7-190F0430F30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937-91C8-4887-AE27-249C6632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4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D5D8-D3B5-4662-B3A7-190F0430F30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937-91C8-4887-AE27-249C6632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2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D5D8-D3B5-4662-B3A7-190F0430F30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937-91C8-4887-AE27-249C6632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D5D8-D3B5-4662-B3A7-190F0430F30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937-91C8-4887-AE27-249C6632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4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D5D8-D3B5-4662-B3A7-190F0430F30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937-91C8-4887-AE27-249C6632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6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D5D8-D3B5-4662-B3A7-190F0430F30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937-91C8-4887-AE27-249C6632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8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FD5D8-D3B5-4662-B3A7-190F0430F301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A937-91C8-4887-AE27-249C6632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etrowiki.org/File:Vol4prt_Page_328_Image_0002.pn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229600" cy="2209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Mine Excavations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and 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Timber Support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Systems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In-situ Stresses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>
                <a:latin typeface="Arial" pitchFamily="34" charset="0"/>
                <a:cs typeface="Arial" pitchFamily="34" charset="0"/>
              </a:rPr>
            </a:br>
            <a:endParaRPr lang="en-US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763000" cy="57912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Underground formations are confined and under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local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 state at depth for an element of formation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stresses can be divided into three principal stresses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US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the vertical stress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the minimum horizontal stress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US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the maximum horizontal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Three Principal Compressive Stresses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petrowiki.org/images/thumb/0/0d/Vol4prt_Page_328_Image_0002.png/235px-Vol4prt_Page_328_Image_000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3152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2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In-situ Stresses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762000"/>
            <a:ext cx="8915400" cy="58674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magnitude and direction of the principal stresses are important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because:</a:t>
            </a:r>
          </a:p>
          <a:p>
            <a:pPr algn="l"/>
            <a:endParaRPr lang="en-US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 the pressure required to create and propagate a fracture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shape and vertical extent of the fracture,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direction of the fracture,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stresses trying to crush and/or embed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propping agent during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production.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 </a:t>
            </a:r>
            <a:r>
              <a:rPr lang="en-US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Applied </a:t>
            </a:r>
            <a:r>
              <a:rPr lang="en-US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Rock</a:t>
            </a:r>
            <a:br>
              <a:rPr lang="en-US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839200" cy="5562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be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subjected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several different kinds of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 including: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Lithostatic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stress: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beneath the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earth's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surface experiences equal pressure exerted on it from all directions because of the weight of the overlying rock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Like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hydrostatic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yweb.cwpost.liu.edu/vdivener/notes/stress_lithostatic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162800" cy="5257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9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Applied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Rock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14400"/>
            <a:ext cx="8915400" cy="5486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Differential (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deviatoric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stress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many cases, rock may experience an additional, unequal stress due to tectonic forces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three basic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kinds of differential stress: 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Tensional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 (stretching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Compressional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 (squeezing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Shearing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 (side to side shearing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yweb.cwpost.liu.edu/vdivener/notes/stress_typ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2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8839200" cy="6324600"/>
          </a:xfrm>
        </p:spPr>
        <p:txBody>
          <a:bodyPr>
            <a:normAutofit/>
          </a:bodyPr>
          <a:lstStyle/>
          <a:p>
            <a:pPr algn="l"/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responds to stress differently depending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on:</a:t>
            </a:r>
          </a:p>
          <a:p>
            <a:pPr algn="l"/>
            <a:endPara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Pressure,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Temperature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(depth in Earth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and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Mineralogic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composition of the rock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Strain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rock deformation in response to Stress. 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undergoes plastic deformation when a differential stress is applied that is stronger than its yield strength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095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response to stress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myweb.cwpost.liu.edu/vdivener/notes/strain_typ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4582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4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6629400" cy="5333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Concepts of Mine Support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838200"/>
            <a:ext cx="8915400" cy="5943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Mine excavation support is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fundamental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requirement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Intrinsic and standing support system is a critical safety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component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 systems depend on: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type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 and purpose of excavation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Mining operations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Nature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deposit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Working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environment.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5105400" cy="533400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Mine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Excavations include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2514600" cy="38100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Shafts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Adits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Portals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Crosscuts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Drives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Ramps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Raises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447800"/>
            <a:ext cx="3352800" cy="36576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Ore passes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Pump chambers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Stopes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Open pits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Tunnels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Haulages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Winzes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6248400" cy="5333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Trend in Support Systems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763000" cy="51054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Several advancements in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technology have been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made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Several systems have been developed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Cross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pollination of support applications has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grown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Improvements in all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three measures of support design;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namely: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Strength,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Stiffness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1000"/>
            <a:ext cx="8839200" cy="5791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Mine support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systems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include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endParaRPr lang="en-US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Pre-stressing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devices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Improved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cribs,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Free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standing supports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Mine support systems may be classified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Natural support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Artificial support</a:t>
            </a: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Active rock reinforcement, and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Passive rock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095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Mine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Timber Support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Systems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ropsetter™ Yieldable Roof &lt;b&gt;Support&lt;/b&gt; &lt;b&gt;System&lt;/b&g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81743"/>
            <a:ext cx="6477000" cy="5823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8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Timbering Support Method: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838200"/>
            <a:ext cx="8991600" cy="5715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Timber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A collective term for underground wooden supports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Timbering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The setting of timber supports in mine workings or shafts for protection against falls from roof, face, or rib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prevent collapse of mine excavations</a:t>
            </a:r>
          </a:p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Timber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A timber frame to support the roof, sides, and sometimes the floor of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excavations.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1"/>
            <a:ext cx="61722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Properties of Timber Include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14400"/>
            <a:ext cx="3962400" cy="47244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Strength,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Density,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Thermal properties,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Durability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Fire resistance,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Insulation,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Hardness,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Anisotropy,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Color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variation.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1"/>
            <a:ext cx="7772400" cy="53339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Improving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properties of timber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1264146"/>
            <a:ext cx="8686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Timber properties may be improved by seasoning or soaking timber in preservative chemicals.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Seasoning is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 process of reducing moisture content (MC)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Drying out the wood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Suitable moisture content (20% or less)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Green timber contains about 50% MC </a:t>
            </a:r>
          </a:p>
        </p:txBody>
      </p:sp>
    </p:spTree>
    <p:extLst>
      <p:ext uri="{BB962C8B-B14F-4D97-AF65-F5344CB8AC3E}">
        <p14:creationId xmlns:p14="http://schemas.microsoft.com/office/powerpoint/2010/main" val="11645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2400"/>
            <a:ext cx="8915400" cy="5715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Purpose of Seasoning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endParaRPr lang="en-US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Prevent fungal and insect attacks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Prevent splitting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Easier to work with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Timber becomes lighter, harder and stronger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Resistance to decay and prolong life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drying of timber can be achieved by two methods:</a:t>
            </a:r>
          </a:p>
          <a:p>
            <a:pPr algn="l"/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Natural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seasoning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Artificial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seasoning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09600"/>
            <a:ext cx="7543800" cy="54864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Natural seasoning: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action of wind, air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Takes 6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18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months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Slow process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Artificial seasoning</a:t>
            </a: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l"/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Timber is placed in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heating chamber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Heating system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 </a:t>
            </a:r>
            <a:endParaRPr lang="en-US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Quick process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763000" cy="3962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Timber support systems may be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classified into: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prop and caps support,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Square set timber support,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Stull timber support, and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Cribbing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1"/>
            <a:ext cx="6477000" cy="4571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Timber Support – Post</a:t>
            </a:r>
            <a:endParaRPr lang="en-US" sz="2800" b="1" dirty="0"/>
          </a:p>
        </p:txBody>
      </p:sp>
      <p:pic>
        <p:nvPicPr>
          <p:cNvPr id="4" name="Picture 3" descr="C:\Users\kangwa\AppData\Local\Microsoft\Windows\Temporary Internet Files\Content.Word\IMG_078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9" t="25223" r="29791" b="13255"/>
          <a:stretch/>
        </p:blipFill>
        <p:spPr bwMode="auto">
          <a:xfrm rot="5400000">
            <a:off x="1866900" y="571500"/>
            <a:ext cx="5638800" cy="617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40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74676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the mine excavation depends on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The ground condition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Stable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Elastic or falling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Squeezing</a:t>
            </a:r>
          </a:p>
          <a:p>
            <a:pPr algn="l"/>
            <a:endPara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In-situ stresses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Rock mass strength</a:t>
            </a:r>
            <a:r>
              <a:rPr lang="en-US" sz="4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1"/>
            <a:ext cx="6781799" cy="53339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Timber Support – Post or Prop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endParaRPr lang="en-US" sz="28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781799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5333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Timber Support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Mine Timbering Method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70915"/>
            <a:ext cx="7543800" cy="5277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7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857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Cribbing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s://sp.yimg.com/xj/th?id=OIP.M5c652462e225147f9a3f48a8adbaa2cao0&amp;pid=15.1&amp;P=0&amp;w=300&amp;h=3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6200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6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1"/>
            <a:ext cx="7620000" cy="6857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Cribbing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s://sp.yimg.com/xj/th?id=OIP.Mbf933501d9abd643abaf4cf42b0cf9d9o0&amp;pid=15.1&amp;P=0&amp;w=300&amp;h=3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914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6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9: shows Square-set stoping&#10;25&#10;Prof. Dr. H.Z. Harraz Presentation&#10;Mining Geology, Mining Methods&#10; "/>
          <p:cNvPicPr/>
          <p:nvPr/>
        </p:nvPicPr>
        <p:blipFill rotWithShape="1">
          <a:blip r:embed="rId2" cstate="print"/>
          <a:srcRect l="3289" t="2534" r="10066" b="29334"/>
          <a:stretch/>
        </p:blipFill>
        <p:spPr bwMode="auto">
          <a:xfrm>
            <a:off x="152400" y="304800"/>
            <a:ext cx="8763000" cy="632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37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1"/>
            <a:ext cx="7010400" cy="6095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Timber Support - Stull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Ore Mining Methods: Comprising Descriptions of Methods of Support in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7818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6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5333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Revision Questions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85800"/>
            <a:ext cx="8991600" cy="601980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Explain the advantages and disadvantages of c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onventional and raise boring excavation methods.</a:t>
            </a:r>
          </a:p>
          <a:p>
            <a:pPr marL="514350" indent="-514350" algn="l">
              <a:buFont typeface="+mj-lt"/>
              <a:buAutoNum type="arabicPeriod"/>
            </a:pPr>
            <a:endPara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lithostatic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deviatoric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stresses.</a:t>
            </a:r>
          </a:p>
          <a:p>
            <a:pPr marL="514350" indent="-514350" algn="l">
              <a:buFont typeface="+mj-lt"/>
              <a:buAutoNum type="arabicPeriod"/>
            </a:pPr>
            <a:endPara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Explain briefly four classes of mine timber support systems.</a:t>
            </a:r>
          </a:p>
          <a:p>
            <a:pPr marL="514350" indent="-514350" algn="l">
              <a:buFont typeface="+mj-lt"/>
              <a:buAutoNum type="arabicPeriod"/>
            </a:pPr>
            <a:endPara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order to preserve and strengthen timber for mine support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systems,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 methods are applied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algn="l">
              <a:buFont typeface="+mj-lt"/>
              <a:buAutoNum type="arabicPeriod"/>
            </a:pPr>
            <a:endPara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428750" lvl="2" indent="-514350" algn="l">
              <a:buFont typeface="+mj-lt"/>
              <a:buAutoNum type="alphaLcParenR"/>
            </a:pP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Timber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seasoning, and</a:t>
            </a:r>
          </a:p>
          <a:p>
            <a:pPr marL="1428750" lvl="2" indent="-514350" algn="l">
              <a:buFont typeface="+mj-lt"/>
              <a:buAutoNum type="alphaLcParenR"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Timber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impregnation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 algn="l">
              <a:buFont typeface="+mj-lt"/>
              <a:buAutoNum type="alphaLcParenR"/>
            </a:pP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l"/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Describe the process of timber impregnation and outline its advantages and disadvantages as compared to timber seasoning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18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Designing Mine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Excavation</a:t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endParaRPr lang="en-US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839200" cy="57912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Excavating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elastic and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competent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 condition can face two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scenarios: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supports are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required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self-supporting condition,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supports are required for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stability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Non-squeezing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l"/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Excavating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through the squeezing ground condition is a very slow and problematic process.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mass around the opening loses its inherent strength under the influence of in-situ stresses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5333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Excavation Methods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90600"/>
            <a:ext cx="8991600" cy="47244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mainly two excavation methods used in the mine:</a:t>
            </a:r>
          </a:p>
          <a:p>
            <a:pPr algn="l"/>
            <a:endParaRPr lang="en-US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Conventional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method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Drilling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blasting</a:t>
            </a:r>
          </a:p>
          <a:p>
            <a:pPr marL="914400" lvl="1" indent="-457200" algn="l">
              <a:buFont typeface="Wingdings" pitchFamily="2" charset="2"/>
              <a:buChar char="Ø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Unconventional method</a:t>
            </a:r>
          </a:p>
          <a:p>
            <a:pPr marL="971550" lvl="1" indent="-51435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Boring method - use of excavating machines like a raise-borer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drilling and blasting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2625"/>
            <a:ext cx="7772400" cy="6889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Raise borer or tunneling machine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www.hitachizosen.co.jp/english/products/images/products024_ph0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7" t="11679" r="3346"/>
          <a:stretch/>
        </p:blipFill>
        <p:spPr bwMode="auto">
          <a:xfrm>
            <a:off x="76200" y="1828801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https://miningandconstruction.com/wp-content/uploads/2012/12/Naples-480x30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 r="21458"/>
          <a:stretch/>
        </p:blipFill>
        <p:spPr bwMode="auto">
          <a:xfrm>
            <a:off x="4419600" y="1828800"/>
            <a:ext cx="4572000" cy="381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88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6553200" cy="6857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Collapse of Mine Excavations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839200" cy="5181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Collapse or failure of mine excavations depends on: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Mechanical properties of the rock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including: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Interaction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between the joint orientation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914400" lvl="1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Spacing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persistence of that rock mass.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Quality Designation (RQD),</a:t>
            </a:r>
          </a:p>
          <a:p>
            <a:pPr marL="457200" lvl="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Volumetric Joint Count (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Jv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and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Block Size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Index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7543800" cy="6857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Causes of Collapse of Mine Excavations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686800" cy="4876800"/>
          </a:xfrm>
        </p:spPr>
        <p:txBody>
          <a:bodyPr>
            <a:normAutofit/>
          </a:bodyPr>
          <a:lstStyle/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mass and material properties of the ground 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field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Size of the mine excavation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Shape of the mine excavation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Excavation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method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Drilling and blasting may cause vibration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Ground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movement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Earthquakes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Seismic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8610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Design and Stability of Mine Excavations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838200"/>
            <a:ext cx="8991600" cy="57150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Designing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mine excavations requires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knowledge of: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concentrations around various shaped excavations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Mechanical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properties of the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rock,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system.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Stress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Strain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Rock Deformation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28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944</Words>
  <Application>Microsoft Office PowerPoint</Application>
  <PresentationFormat>On-screen Show (4:3)</PresentationFormat>
  <Paragraphs>216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Mine Excavations  and  Timber Support Systems</vt:lpstr>
      <vt:lpstr>Mine Excavations include:</vt:lpstr>
      <vt:lpstr>PowerPoint Presentation</vt:lpstr>
      <vt:lpstr> Designing Mine Excavation  </vt:lpstr>
      <vt:lpstr>Excavation Methods</vt:lpstr>
      <vt:lpstr>Raise borer or tunneling machine</vt:lpstr>
      <vt:lpstr> Collapse of Mine Excavations </vt:lpstr>
      <vt:lpstr> Causes of Collapse of Mine Excavations </vt:lpstr>
      <vt:lpstr> Design and Stability of Mine Excavations </vt:lpstr>
      <vt:lpstr> In-situ Stresses </vt:lpstr>
      <vt:lpstr>Three Principal Compressive Stresses</vt:lpstr>
      <vt:lpstr> In-situ Stresses </vt:lpstr>
      <vt:lpstr> Stress Applied to Rock </vt:lpstr>
      <vt:lpstr>PowerPoint Presentation</vt:lpstr>
      <vt:lpstr>Stress Applied to Rock</vt:lpstr>
      <vt:lpstr>PowerPoint Presentation</vt:lpstr>
      <vt:lpstr>PowerPoint Presentation</vt:lpstr>
      <vt:lpstr>Rock response to stress</vt:lpstr>
      <vt:lpstr>Concepts of Mine Support</vt:lpstr>
      <vt:lpstr>Trend in Support Systems</vt:lpstr>
      <vt:lpstr>PowerPoint Presentation</vt:lpstr>
      <vt:lpstr>Mine Timber Support Systems</vt:lpstr>
      <vt:lpstr>  Timbering Support Method:  </vt:lpstr>
      <vt:lpstr>  Properties of Timber Include:   </vt:lpstr>
      <vt:lpstr> Improving properties of timber </vt:lpstr>
      <vt:lpstr>PowerPoint Presentation</vt:lpstr>
      <vt:lpstr>PowerPoint Presentation</vt:lpstr>
      <vt:lpstr>PowerPoint Presentation</vt:lpstr>
      <vt:lpstr>Timber Support – Post</vt:lpstr>
      <vt:lpstr> Timber Support – Post or Prop </vt:lpstr>
      <vt:lpstr>Timber Support</vt:lpstr>
      <vt:lpstr>Cribbing</vt:lpstr>
      <vt:lpstr>Cribbing</vt:lpstr>
      <vt:lpstr>PowerPoint Presentation</vt:lpstr>
      <vt:lpstr>Timber Support - Stull</vt:lpstr>
      <vt:lpstr>Revision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 Supporting Systems</dc:title>
  <dc:creator>kangwa</dc:creator>
  <cp:lastModifiedBy>kangwa</cp:lastModifiedBy>
  <cp:revision>78</cp:revision>
  <dcterms:created xsi:type="dcterms:W3CDTF">2016-03-22T12:01:39Z</dcterms:created>
  <dcterms:modified xsi:type="dcterms:W3CDTF">2018-09-04T13:20:41Z</dcterms:modified>
</cp:coreProperties>
</file>