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0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2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2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0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3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0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8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2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4BAC8-B4F2-4180-B254-6B22AA814B97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2EB2A-E438-44E3-B25C-530B896F8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5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m.kangwa@unza.z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77200" cy="838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MIN 2019: INTRODUCTION TO MINING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371600"/>
            <a:ext cx="8991600" cy="5105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ASSIGNMENT 1</a:t>
            </a:r>
          </a:p>
          <a:p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Hand-in hard copies or e-mail 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sam.kangwa@unza.zm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Time: Monday, 21 June, 2021 before 12.31 hours. </a:t>
            </a:r>
          </a:p>
          <a:p>
            <a:pPr algn="l"/>
            <a:endParaRPr lang="en-US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</a:p>
          <a:p>
            <a:pPr algn="l">
              <a:lnSpc>
                <a:spcPct val="11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Copying, plagiarism and work similarities are prohibited and will attract heavy penalty 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99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1"/>
          <p:cNvSpPr txBox="1">
            <a:spLocks/>
          </p:cNvSpPr>
          <p:nvPr/>
        </p:nvSpPr>
        <p:spPr>
          <a:xfrm>
            <a:off x="76200" y="152400"/>
            <a:ext cx="8991600" cy="662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lvl="0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With reference to 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hypothetical ore-body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below,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estimate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dip, the strike length and the tonnage, given SG of 2.3 and thickness of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52m.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With help of diagrams, propose with reasons and describe the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mining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method to be applied for this hypothetical ore-body.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Describe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five factors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to be considered before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mining this hypothetical ore-body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lnSpc>
                <a:spcPct val="150000"/>
              </a:lnSpc>
              <a:buFont typeface="+mj-lt"/>
              <a:buAutoNum type="alphaLcParenR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Explain the sequence of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mining activities for extracting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ore.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0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1"/>
            <a:ext cx="4420198" cy="6858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Hypothetical mine project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04800" y="914398"/>
            <a:ext cx="8610600" cy="5715002"/>
            <a:chOff x="-512550" y="35033"/>
            <a:chExt cx="4450500" cy="2489316"/>
          </a:xfrm>
        </p:grpSpPr>
        <p:cxnSp>
          <p:nvCxnSpPr>
            <p:cNvPr id="20" name="AutoShape 7"/>
            <p:cNvCxnSpPr>
              <a:cxnSpLocks noChangeShapeType="1"/>
            </p:cNvCxnSpPr>
            <p:nvPr/>
          </p:nvCxnSpPr>
          <p:spPr bwMode="auto">
            <a:xfrm flipV="1">
              <a:off x="-158085" y="146304"/>
              <a:ext cx="0" cy="65212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0"/>
            <p:cNvCxnSpPr/>
            <p:nvPr/>
          </p:nvCxnSpPr>
          <p:spPr>
            <a:xfrm flipV="1">
              <a:off x="-197470" y="2413502"/>
              <a:ext cx="1704128" cy="3900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>
              <a:off x="-512550" y="35033"/>
              <a:ext cx="4450500" cy="2489316"/>
              <a:chOff x="-512550" y="35033"/>
              <a:chExt cx="4450500" cy="2489316"/>
            </a:xfrm>
          </p:grpSpPr>
          <p:cxnSp>
            <p:nvCxnSpPr>
              <p:cNvPr id="23" name="AutoShape 2"/>
              <p:cNvCxnSpPr>
                <a:cxnSpLocks noChangeShapeType="1"/>
                <a:endCxn id="30" idx="1"/>
              </p:cNvCxnSpPr>
              <p:nvPr/>
            </p:nvCxnSpPr>
            <p:spPr bwMode="auto">
              <a:xfrm>
                <a:off x="-512550" y="157655"/>
                <a:ext cx="3085811" cy="0"/>
              </a:xfrm>
              <a:prstGeom prst="straightConnector1">
                <a:avLst/>
              </a:prstGeom>
              <a:noFill/>
              <a:ln w="38100">
                <a:solidFill>
                  <a:schemeClr val="accent6">
                    <a:lumMod val="50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" name="AutoShape 4"/>
              <p:cNvSpPr>
                <a:spLocks noChangeArrowheads="1"/>
              </p:cNvSpPr>
              <p:nvPr/>
            </p:nvSpPr>
            <p:spPr bwMode="auto">
              <a:xfrm rot="19500000">
                <a:off x="717841" y="396367"/>
                <a:ext cx="870446" cy="2000381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75000"/>
                </a:schemeClr>
              </a:solidFill>
              <a:ln w="38100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280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 flipH="1">
                <a:off x="2362552" y="146304"/>
                <a:ext cx="6985" cy="227076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" name="Text Box 2"/>
              <p:cNvSpPr txBox="1">
                <a:spLocks noChangeArrowheads="1"/>
              </p:cNvSpPr>
              <p:nvPr/>
            </p:nvSpPr>
            <p:spPr bwMode="auto">
              <a:xfrm>
                <a:off x="2135565" y="1101183"/>
                <a:ext cx="660221" cy="22829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650m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27" name="Text Box 2"/>
              <p:cNvSpPr txBox="1">
                <a:spLocks noChangeArrowheads="1"/>
              </p:cNvSpPr>
              <p:nvPr/>
            </p:nvSpPr>
            <p:spPr bwMode="auto">
              <a:xfrm>
                <a:off x="-383455" y="354993"/>
                <a:ext cx="501064" cy="21109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80m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28" name="Text Box 2"/>
              <p:cNvSpPr txBox="1">
                <a:spLocks noChangeArrowheads="1"/>
              </p:cNvSpPr>
              <p:nvPr/>
            </p:nvSpPr>
            <p:spPr bwMode="auto">
              <a:xfrm>
                <a:off x="835008" y="1155562"/>
                <a:ext cx="671650" cy="5661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Ore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body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29" name="Text Box 2"/>
              <p:cNvSpPr txBox="1">
                <a:spLocks noChangeArrowheads="1"/>
              </p:cNvSpPr>
              <p:nvPr/>
            </p:nvSpPr>
            <p:spPr bwMode="auto">
              <a:xfrm>
                <a:off x="345863" y="2269464"/>
                <a:ext cx="598830" cy="25488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210m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30" name="Text Box 2"/>
              <p:cNvSpPr txBox="1">
                <a:spLocks noChangeArrowheads="1"/>
              </p:cNvSpPr>
              <p:nvPr/>
            </p:nvSpPr>
            <p:spPr bwMode="auto">
              <a:xfrm>
                <a:off x="2573261" y="35033"/>
                <a:ext cx="1364689" cy="24524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dirty="0">
                    <a:effectLst/>
                    <a:latin typeface="Arial"/>
                    <a:ea typeface="Times New Roman"/>
                    <a:cs typeface="Times New Roman"/>
                  </a:rPr>
                  <a:t>Surface profile</a:t>
                </a:r>
                <a:endParaRPr lang="en-US" sz="28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1353312" y="2392070"/>
                <a:ext cx="1088010" cy="214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-158085" y="798424"/>
                <a:ext cx="0" cy="162620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4" name="Straight Connector 43"/>
          <p:cNvCxnSpPr/>
          <p:nvPr/>
        </p:nvCxnSpPr>
        <p:spPr>
          <a:xfrm>
            <a:off x="609600" y="2667000"/>
            <a:ext cx="9224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066919" y="4601915"/>
            <a:ext cx="30008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Compressive strength of ore and country rock is approximately 180MPa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63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132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MIN 2019: INTRODUCTION TO MINING</vt:lpstr>
      <vt:lpstr>PowerPoint Presentation</vt:lpstr>
      <vt:lpstr>Hypothetical mine project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Mining Engineering</dc:title>
  <dc:creator>kangwa</dc:creator>
  <cp:lastModifiedBy>kangwa</cp:lastModifiedBy>
  <cp:revision>10</cp:revision>
  <dcterms:created xsi:type="dcterms:W3CDTF">2021-06-14T11:27:31Z</dcterms:created>
  <dcterms:modified xsi:type="dcterms:W3CDTF">2021-06-17T13:00:53Z</dcterms:modified>
</cp:coreProperties>
</file>