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3" r:id="rId3"/>
    <p:sldId id="298" r:id="rId4"/>
    <p:sldId id="311" r:id="rId5"/>
    <p:sldId id="263" r:id="rId6"/>
    <p:sldId id="265" r:id="rId7"/>
    <p:sldId id="267" r:id="rId8"/>
    <p:sldId id="314" r:id="rId9"/>
    <p:sldId id="307" r:id="rId10"/>
    <p:sldId id="302" r:id="rId11"/>
    <p:sldId id="303" r:id="rId12"/>
    <p:sldId id="306" r:id="rId13"/>
    <p:sldId id="305" r:id="rId14"/>
    <p:sldId id="270" r:id="rId15"/>
    <p:sldId id="271" r:id="rId16"/>
    <p:sldId id="268" r:id="rId17"/>
    <p:sldId id="273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95" r:id="rId28"/>
    <p:sldId id="282" r:id="rId29"/>
    <p:sldId id="283" r:id="rId30"/>
    <p:sldId id="262" r:id="rId31"/>
    <p:sldId id="285" r:id="rId32"/>
    <p:sldId id="286" r:id="rId33"/>
    <p:sldId id="284" r:id="rId34"/>
    <p:sldId id="28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81" d="100"/>
          <a:sy n="81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8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6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60712-1B79-49F1-8FB1-4678072282C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370A-7B16-429C-BDD3-74C81F05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petrowiki.org/File:Vol4prt_Page_328_Image_0002.png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086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Introduction to Mining Engineering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Mine Excavation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3206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bsence of clarity on resumption of mining to put Goa in huge debt, say mine  owners - The Financial Expres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505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800600" y="1066800"/>
            <a:ext cx="4114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09600"/>
            <a:ext cx="6477000" cy="533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Conventional method involves drilling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5" y="1242166"/>
            <a:ext cx="5969565" cy="22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echniques in Underground Min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306558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9200" y="4343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(Marked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685800"/>
            <a:ext cx="6477000" cy="457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Conventional method involves drilling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85" y="3581400"/>
            <a:ext cx="35674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36" y="1295400"/>
            <a:ext cx="6253264" cy="203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0600" y="4191000"/>
            <a:ext cx="245755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Face of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Development End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77825"/>
            <a:ext cx="4724400" cy="6127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charging, the end is blasted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UNDERGROUND MINING SOLUTI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2907323" cy="265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le:Waste rock pile (Continental Mine, Butte, Montana, USA) 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4" y="3657600"/>
            <a:ext cx="3335216" cy="265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38" y="975446"/>
            <a:ext cx="3815862" cy="26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05200" y="4876800"/>
            <a:ext cx="1676400" cy="465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Muck Piles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0" y="1053184"/>
            <a:ext cx="1219200" cy="3946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Blasting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914400"/>
            <a:ext cx="1676400" cy="6127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Mucking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ine automation clears giant hurd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431292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hapter 74 - Mining and Quarry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04950"/>
            <a:ext cx="3781425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7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609600"/>
            <a:ext cx="441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Collapse of Mine Excavations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 of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excavations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is of great importance to an operating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because it ensures the safety of the working people and operating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Collapse or failure of mine excavations depends on: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properties of the rock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including: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Interaction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the joint orientation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persistence of that rock mass.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Quality Designation (RQD),</a:t>
            </a: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Volumetric Joint Count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Jv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and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Block Size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1"/>
            <a:ext cx="5791200" cy="4571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Causes of Collapse of Mine Excavations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447800"/>
            <a:ext cx="6705600" cy="365760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 and material properties of the ground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of the mine excavation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Shape of the mine excavation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Excavation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 and blasting may cause vibration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Earthquakes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Seismic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1"/>
            <a:ext cx="6400800" cy="6095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Design and Stability of Mine Excavations</a:t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48600" cy="3200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mine excavations requires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knowledge of: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concentrations around various shaped excavations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properties of 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Strain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Deformation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502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b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3124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subjected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several different kinds of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including: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Lithostatic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beneath 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earth's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experiences equal pressure exerted on it from all directions because of the weight of the overlying rock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hydrostatic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90601"/>
            <a:ext cx="3352800" cy="533399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Lithostatic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Stress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myweb.cwpost.liu.edu/vdivener/notes/stress_lithostatic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8478"/>
            <a:ext cx="5029200" cy="328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9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85801"/>
            <a:ext cx="4648200" cy="685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543800" cy="33528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deviatoric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stress:</a:t>
            </a:r>
          </a:p>
          <a:p>
            <a:pPr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cases, rock may experience an additional, unequal stress due to tectonic forces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three basic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kinds of differential stress: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Tensional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(stretching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Compressional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(squeezing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Shearing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(side to side shearing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371600"/>
            <a:ext cx="3886200" cy="6889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mine excavation?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3716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Excavation is the process of creating cavities or openings in the earth’s crust. It is the process of extracting rock.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43001"/>
            <a:ext cx="5029200" cy="4571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 (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eviatoric</a:t>
            </a: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Stress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myweb.cwpost.liu.edu/vdivener/notes/stress_typ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770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6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1"/>
            <a:ext cx="5715000" cy="533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77000" cy="25908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Strain -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deformation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responds to stress differently depending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Pressure,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(depth in Earth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and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Mineralogic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composition of the rock.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09601"/>
            <a:ext cx="5029200" cy="685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924800" cy="2895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Elastic deformation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 differential stresses, less than 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yield strength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rock deforms like a spring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changes shape by a very small amount in response to the stress, but the deformation is not permanent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stress could be reversed the rock would return to its original shape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1"/>
            <a:ext cx="4800600" cy="6095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4582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Brittle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deformation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Near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earth's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rock behaves in its familiar brittle fashion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differential stress is applied that is greater than the rock's yield strength, the rock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fractures.</a:t>
            </a:r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of the rock that didn't break springs back to its original shape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elastic rebound is what causes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earthquakes (on a large scale).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077200" cy="4648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Ductile deformation: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Deeper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 10-20 km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Enormous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lithostatic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Nearly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impossible to produce a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fracture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 makes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rock: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Softer,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brittle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malleable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undergoes plastic deformation when a differential stress is applied that is stronger than its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yield strength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 It flows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09601"/>
            <a:ext cx="5334000" cy="685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myweb.cwpost.liu.edu/vdivener/notes/strain_typ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6800"/>
            <a:ext cx="5334000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- Pressure Applied to Rock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467600" cy="2514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three mechanisms by which ductile deformation occurs depending principally on the temperature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Plastic flow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occurs,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 law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creep, 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creep.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143001"/>
            <a:ext cx="4038600" cy="68579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Plastic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Flow Occurs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2514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Plastic flow occurs at the relatively low temperatures in the lower crust and uppermost mantle.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deforms by gradual creep along crystal grain boundaries and planes within crystal lattices.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method leads to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work hardening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because crossing planes and grain boundaries soon lock the creep planes.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533401"/>
            <a:ext cx="3048000" cy="53339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Law Creep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42672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Power law creep occurs where the temperature is greater than 55% of the melting temperature for that depth (pressure).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Movement occurs along crystallographic planes and grain boundaries, as in plastic flow, but diffusion of ions/atoms at the higher temperatures allows for continuous and large deformation.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stresses at locked points cause the atoms to diffuse to lower stress points.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is called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dynamic recrystallization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838201"/>
            <a:ext cx="3200400" cy="68579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Diffusion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Creep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Diffusion creep occurs where the temperature is greater than 85% of the melting temperature for that depth (pressure).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Deformation/flow is largely accomplished by ionic/atomic diffusion and continuous recrystallization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14400"/>
            <a:ext cx="3505200" cy="5334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Excavations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2286000" cy="3581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Shafts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Portals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Crosscuts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Drives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Ramps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Raises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Beams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2971800" cy="3581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Ore passes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Pump chambers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Stopes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Open pits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Tunnels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Haulages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Winzes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Benches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33401"/>
            <a:ext cx="2667000" cy="6857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In-situ Stresses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3581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formations are confined and under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below illustrates the local stress state at depth for an element of formation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stresses can be divided into three principal stresses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vertical stress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minimum horizontal stress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maximum horizontal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5486400" cy="685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Three Principal Compressive Stresses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petrowiki.org/images/thumb/0/0d/Vol4prt_Page_328_Image_0002.png/235px-Vol4prt_Page_328_Image_000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43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5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1"/>
            <a:ext cx="3200400" cy="6857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In-situ Stresses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391400" cy="3276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stresses are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normally: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Compressive,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Anisotropic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Nonhomogeneous.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Compressive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stresses on the rock are not equal and vary in magnitude on the basis of direction.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85801"/>
            <a:ext cx="3581400" cy="5333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In-situ Stresses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3429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magnitude and direction of the principal stresses are important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 the pressure required to create and propagate a fracture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shape and vertical extent of the fracture,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direction of the fracture,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stresses trying to crush and/or embed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propping agent during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production. 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6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57200"/>
            <a:ext cx="4267200" cy="6095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Revision Questions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534400" cy="5334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how:</a:t>
            </a:r>
          </a:p>
          <a:p>
            <a:pPr marL="1028700" lvl="1" indent="-571500" algn="l">
              <a:buFont typeface="+mj-lt"/>
              <a:buAutoNum type="romanL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Geological and hydrological rock conditions affect the selection of excavation method</a:t>
            </a:r>
          </a:p>
          <a:p>
            <a:pPr marL="1028700" lvl="1" indent="-571500" algn="l">
              <a:buFont typeface="+mj-lt"/>
              <a:buAutoNum type="romanL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level and extent of mine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mechanisation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affection the selection of excavation method </a:t>
            </a:r>
          </a:p>
          <a:p>
            <a:pPr marL="1028700" lvl="1" indent="-571500" algn="l">
              <a:buFont typeface="+mj-lt"/>
              <a:buAutoNum type="romanLcPeriod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five cyclic operations involved in mine excavation</a:t>
            </a:r>
          </a:p>
          <a:p>
            <a:pPr marL="514350" indent="-514350" algn="l">
              <a:buFont typeface="+mj-lt"/>
              <a:buAutoNum type="arabicPeriod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how stress field cause the mine excavation to collapse</a:t>
            </a:r>
          </a:p>
          <a:p>
            <a:pPr marL="514350" indent="-514350" algn="l">
              <a:buFont typeface="+mj-lt"/>
              <a:buAutoNum type="arabicPeriod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lithostatic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deviatoric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principal stresses affect mine excavations.</a:t>
            </a:r>
          </a:p>
          <a:p>
            <a:pPr marL="514350" indent="-514350" algn="l">
              <a:buFont typeface="+mj-lt"/>
              <a:buAutoNum type="arabicPeriod"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Explain the advantages and disadvantages of conventional mine excavation method</a:t>
            </a:r>
          </a:p>
        </p:txBody>
      </p:sp>
    </p:spTree>
    <p:extLst>
      <p:ext uri="{BB962C8B-B14F-4D97-AF65-F5344CB8AC3E}">
        <p14:creationId xmlns:p14="http://schemas.microsoft.com/office/powerpoint/2010/main" val="15726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839200" cy="6248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Q6.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 the number of rounds and production (m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given: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length		=	300m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area		=	40m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Depth of round	=	4.6m (with 95% advance)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mucking is done by a loader with bucket capacity of 45m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calculate the number of scoops  for the whole tunnel.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Q7.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If a 4.5m by 3.6m drive is to be excavated 150m long in pegmatite with 250MPa strength:</a:t>
            </a:r>
          </a:p>
          <a:p>
            <a:pPr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 the tonnage of rock to be excavated, given specific gravity of 2.7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the pegmatite has a swell factor of 0.15, estimate the number of scoops if the loader has 40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-bucket capacity.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 the sequence of activities for excavating 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drive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562600" cy="622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381000"/>
            <a:ext cx="419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Underground Mine Excavations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6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838200"/>
            <a:ext cx="5638800" cy="3657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mine excavation depends on: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The ground condition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Elastic or falling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Squeezing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In-situ stresses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Rock mass strength</a:t>
            </a:r>
          </a:p>
        </p:txBody>
      </p:sp>
    </p:spTree>
    <p:extLst>
      <p:ext uri="{BB962C8B-B14F-4D97-AF65-F5344CB8AC3E}">
        <p14:creationId xmlns:p14="http://schemas.microsoft.com/office/powerpoint/2010/main" val="41244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4038600" cy="4572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Designing Mine Excavation</a:t>
            </a: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305800" cy="4648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Excavating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elastic 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competent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ground condition can face two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situations: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supports are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self-supporting condition,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supports are required for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Non-squeezing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Excavating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 the squeezing ground condition is a very slow and problematic process.</a:t>
            </a:r>
          </a:p>
          <a:p>
            <a:pPr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 mass around the opening loses its inherent strength under the influence of in-situ stresses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696200" cy="3200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mainly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excavation methods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in the mine: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Conventional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Unconventional method</a:t>
            </a:r>
          </a:p>
          <a:p>
            <a:pPr marL="971550" lvl="1" indent="-51435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Boring method - use of excavating machines like a raise-borer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drilling and blasting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762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Boring method - use of excavating machines like a raise-borer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7154" y="3657600"/>
            <a:ext cx="3657600" cy="2514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1219200"/>
            <a:ext cx="4724400" cy="2286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600" y="3657600"/>
            <a:ext cx="3429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0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1"/>
            <a:ext cx="4191000" cy="533399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Conventional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772400" cy="2971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Conventional mine excavation involves cyclic operations of:</a:t>
            </a:r>
          </a:p>
          <a:p>
            <a:pPr algn="l"/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Drilling of blast holes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Charging with explosives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Blasting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Mucking – loading and transporting fragmented rock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 work in unstable area</a:t>
            </a:r>
          </a:p>
        </p:txBody>
      </p:sp>
    </p:spTree>
    <p:extLst>
      <p:ext uri="{BB962C8B-B14F-4D97-AF65-F5344CB8AC3E}">
        <p14:creationId xmlns:p14="http://schemas.microsoft.com/office/powerpoint/2010/main" val="6849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1061</Words>
  <Application>Microsoft Office PowerPoint</Application>
  <PresentationFormat>On-screen Show (4:3)</PresentationFormat>
  <Paragraphs>211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  Introduction to Mining Engineering Mine Excavation    </vt:lpstr>
      <vt:lpstr>What are mine excavation?</vt:lpstr>
      <vt:lpstr>Mine Excavations include:</vt:lpstr>
      <vt:lpstr>PowerPoint Presentation</vt:lpstr>
      <vt:lpstr>PowerPoint Presentation</vt:lpstr>
      <vt:lpstr>Designing Mine Excavation</vt:lpstr>
      <vt:lpstr>PowerPoint Presentation</vt:lpstr>
      <vt:lpstr>Boring method - use of excavating machines like a raise-borer</vt:lpstr>
      <vt:lpstr>Conventional Method</vt:lpstr>
      <vt:lpstr>PowerPoint Presentation</vt:lpstr>
      <vt:lpstr>PowerPoint Presentation</vt:lpstr>
      <vt:lpstr>After charging, the end is blasted</vt:lpstr>
      <vt:lpstr>Mucking</vt:lpstr>
      <vt:lpstr> Collapse of Mine Excavations </vt:lpstr>
      <vt:lpstr> Causes of Collapse of Mine Excavations </vt:lpstr>
      <vt:lpstr> Design and Stability of Mine Excavations </vt:lpstr>
      <vt:lpstr> Stress - Pressure Applied to Rock </vt:lpstr>
      <vt:lpstr>Lithostatic Stress</vt:lpstr>
      <vt:lpstr>Stress - Pressure Applied to Rock</vt:lpstr>
      <vt:lpstr> Differential (Deviatoric) Stress </vt:lpstr>
      <vt:lpstr>Stress - Pressure Applied to Rock</vt:lpstr>
      <vt:lpstr>Stress - Pressure Applied to Rock</vt:lpstr>
      <vt:lpstr>Stress - Pressure Applied to Rock</vt:lpstr>
      <vt:lpstr>Stress - Pressure Applied to Rock</vt:lpstr>
      <vt:lpstr>Stress - Pressure Applied to Rock</vt:lpstr>
      <vt:lpstr>Stress - Pressure Applied to Rock</vt:lpstr>
      <vt:lpstr>Plastic Flow Occurs </vt:lpstr>
      <vt:lpstr>Power Law Creep</vt:lpstr>
      <vt:lpstr>Diffusion Creep</vt:lpstr>
      <vt:lpstr> In-situ Stresses </vt:lpstr>
      <vt:lpstr>Three Principal Compressive Stresses</vt:lpstr>
      <vt:lpstr> In-situ Stresses </vt:lpstr>
      <vt:lpstr> In-situ Stresses </vt:lpstr>
      <vt:lpstr> Revision Questions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 Excavations</dc:title>
  <dc:creator>kangwa</dc:creator>
  <cp:lastModifiedBy>kangwa</cp:lastModifiedBy>
  <cp:revision>98</cp:revision>
  <dcterms:created xsi:type="dcterms:W3CDTF">2016-03-21T09:49:59Z</dcterms:created>
  <dcterms:modified xsi:type="dcterms:W3CDTF">2023-07-18T09:33:51Z</dcterms:modified>
</cp:coreProperties>
</file>