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8" r:id="rId2"/>
    <p:sldId id="315" r:id="rId3"/>
    <p:sldId id="314" r:id="rId4"/>
    <p:sldId id="316" r:id="rId5"/>
    <p:sldId id="317" r:id="rId6"/>
    <p:sldId id="318" r:id="rId7"/>
    <p:sldId id="319" r:id="rId8"/>
    <p:sldId id="320" r:id="rId9"/>
    <p:sldId id="307" r:id="rId10"/>
    <p:sldId id="262" r:id="rId11"/>
    <p:sldId id="257" r:id="rId12"/>
    <p:sldId id="258" r:id="rId13"/>
    <p:sldId id="261" r:id="rId14"/>
    <p:sldId id="260" r:id="rId15"/>
    <p:sldId id="263" r:id="rId16"/>
    <p:sldId id="265" r:id="rId17"/>
    <p:sldId id="266" r:id="rId18"/>
    <p:sldId id="264" r:id="rId19"/>
    <p:sldId id="277" r:id="rId20"/>
    <p:sldId id="267" r:id="rId21"/>
    <p:sldId id="278" r:id="rId22"/>
    <p:sldId id="279" r:id="rId23"/>
    <p:sldId id="296" r:id="rId24"/>
    <p:sldId id="297" r:id="rId25"/>
    <p:sldId id="299" r:id="rId26"/>
    <p:sldId id="300" r:id="rId27"/>
    <p:sldId id="269" r:id="rId28"/>
    <p:sldId id="270" r:id="rId29"/>
    <p:sldId id="321" r:id="rId30"/>
    <p:sldId id="310" r:id="rId31"/>
    <p:sldId id="271" r:id="rId32"/>
    <p:sldId id="272" r:id="rId33"/>
    <p:sldId id="274" r:id="rId34"/>
    <p:sldId id="273" r:id="rId35"/>
    <p:sldId id="275" r:id="rId36"/>
    <p:sldId id="276" r:id="rId37"/>
    <p:sldId id="268" r:id="rId38"/>
    <p:sldId id="311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774C0-F4A8-4279-944A-6B27B5299BD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3703-B993-4116-95D8-23ECA9083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4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7D08-0FFF-40E6-9D7C-1DB9317C36F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462C-4D18-4278-AB45-2B21AECA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219200"/>
            <a:ext cx="7620001" cy="2895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COURSE: MIN 2019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MINING ENGINEERING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LECTURE 3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85801"/>
            <a:ext cx="5334000" cy="53339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6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7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Sequence of surface mine development</a:t>
            </a:r>
            <a:r>
              <a:rPr lang="en-US" sz="3100" dirty="0" smtClean="0">
                <a:ea typeface="Times New Roman"/>
                <a:cs typeface="Times New Roman"/>
              </a:rPr>
              <a:t/>
            </a:r>
            <a:br>
              <a:rPr lang="en-US" sz="3100" dirty="0" smtClean="0">
                <a:ea typeface="Times New Roman"/>
                <a:cs typeface="Times New Roman"/>
              </a:rPr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95400"/>
            <a:ext cx="6781800" cy="312420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Plant layout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Land clearing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l">
              <a:lnSpc>
                <a:spcPct val="115000"/>
              </a:lnSpc>
              <a:buFont typeface="Symbol"/>
              <a:buChar char="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Take into consideration environmental impact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Provision of stockpiles and waste-disposal dumps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Stripping of overburden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l">
              <a:lnSpc>
                <a:spcPct val="115000"/>
              </a:lnSpc>
              <a:buFont typeface="Symbol"/>
              <a:buChar char="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To gain access to the deposit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5562600" cy="5334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Surface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77200" cy="3581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pit and open cast methods employ a conventional mining cycle of operations to extract mineral: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breakage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 and blasting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handling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Quarrying and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augering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less frequently used methods.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848600" cy="2971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Open Pit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Mining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open pit mining, overburden is stripped and transported to a disposal area.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Both stripping and mining are conducted from  one or a sequence of benches.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19812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Quarrying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35052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Quarrying of dimension stone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Quarries resemble open pits, but the benches (called faces) are lower and nearly vertical.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overall appearance,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highwall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 quarry is often of imposing height and steepness, some attaining a vertical dimension.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30480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Cast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3581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cast mining is a surface exploitation method, used mainly for coal.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cast resembles open pit.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open cast, overburden is not transported to waste dumps for disposal but cast or hauled directly into adjacent mined-out panels.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25908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Cast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467600" cy="2133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open cast, materials handling consists of excavation and haulage (= casting), generally combined in one unit operation and performed by a single machine.</a:t>
            </a: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22098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Auger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4191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Auger mining is a method for surface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highwall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outcrop recovery of coal by boring or excavating openings into the seam beneath the overburden.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Recovering of coal from horizontal or nearly horizontal seams.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Auger mining is usually on small-scale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Low-cost mining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2133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Auger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77000" cy="4495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Auger drills are mounted with cutter heads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to 60m in length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 to 2.5m in diameter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Thin-seam miner (TSM)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 machine used in auger mining method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Modification of surface auger miner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TSM is a continuous miner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38200"/>
            <a:ext cx="2895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Pit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371600"/>
            <a:ext cx="5181600" cy="3200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large-scale surface mining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Mechanised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surface mining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extraction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Bulk production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Provision of multiple benches </a:t>
            </a:r>
          </a:p>
        </p:txBody>
      </p:sp>
    </p:spTree>
    <p:extLst>
      <p:ext uri="{BB962C8B-B14F-4D97-AF65-F5344CB8AC3E}">
        <p14:creationId xmlns:p14="http://schemas.microsoft.com/office/powerpoint/2010/main" val="471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2625"/>
            <a:ext cx="4038600" cy="53657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Open Pit mining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8" y="1219200"/>
            <a:ext cx="648583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9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219200"/>
            <a:ext cx="7620001" cy="2895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COURSE: MIN 2019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MINING ENGINEERING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LECTURE 3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MINING</a:t>
            </a:r>
            <a:b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2743200" cy="6127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Pit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600200"/>
            <a:ext cx="5486400" cy="3200400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mining cycle of operations consists of:</a:t>
            </a:r>
          </a:p>
          <a:p>
            <a:pPr marL="457200" indent="-4572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</a:t>
            </a:r>
          </a:p>
          <a:p>
            <a:pPr marL="457200" indent="-4572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  <a:p>
            <a:pPr marL="457200" indent="-4572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Excavation</a:t>
            </a:r>
          </a:p>
          <a:p>
            <a:pPr marL="457200" indent="-4572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Haulage, and</a:t>
            </a:r>
          </a:p>
          <a:p>
            <a:pPr marL="457200" indent="-45720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Hoisting (for steep pits)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OLOGY       ISN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67" y="1298576"/>
            <a:ext cx="6731633" cy="41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758825"/>
            <a:ext cx="4343400" cy="4603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Open Pit Terminology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" y="1219200"/>
            <a:ext cx="7277491" cy="44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76400" y="685800"/>
            <a:ext cx="4495800" cy="4603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Pit Terminology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066800"/>
            <a:ext cx="73494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3733800" cy="6127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open pit slop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3200400" cy="609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mage result for open pit termin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" y="838200"/>
            <a:ext cx="794173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77825"/>
            <a:ext cx="4724400" cy="6127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Advantages of Open Pit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990600"/>
            <a:ext cx="4724400" cy="4572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productivity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cost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production rate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requirement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Relatively flexible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Suitable for large equipment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development and access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 support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health and safety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5029200" cy="533399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Disadvantages of Open Pit Mining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371600"/>
            <a:ext cx="6400800" cy="3581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Limited by depth (&lt;500m)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Limited by stripping ratio (0.8 to 4.0m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capital investment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surface damage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Requires large deposit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Weather detrimental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Slope stability must be maintained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 provide waste disposal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6934200" cy="4603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Characteristics of open pit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underground mining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914400"/>
            <a:ext cx="6200775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3581400" cy="4038600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surface mining?</a:t>
            </a:r>
          </a:p>
          <a:p>
            <a:pPr marL="342900" lvl="0" indent="-342900" algn="l"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considered in Pit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Planning and Design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4876800" cy="1981200"/>
          </a:xfrm>
        </p:spPr>
        <p:txBody>
          <a:bodyPr>
            <a:normAutofit/>
          </a:bodyPr>
          <a:lstStyle/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Geologic factors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Technological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143000"/>
            <a:ext cx="4267200" cy="3733800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Geologic factors: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Geologic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type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Hydrologic conditions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Topography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Metallurgical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295400"/>
            <a:ext cx="3657600" cy="34290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grade and tonnage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Stripping ratio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Cutoff grade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Operating cost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Investment cost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rate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371600"/>
            <a:ext cx="4038600" cy="28956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Technological factors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 slope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Bench height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Road grade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 limits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26670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Stripping Ratio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stripping ratio,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an important measurement related to the open-pit mining process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represents the amount of waste material, also known as overburden that must be moved in order to extract a given amount of ore.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Stripping ratio (SR) refers to the amount of waste that must be removed for a given quantity of ore in open pit mining.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waste (volume)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Ore (volume) or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overburden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ore 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coal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06425"/>
            <a:ext cx="3124200" cy="4603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 Pit Layout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html2-f.scribdassets.com/2r6kfjdef44an6h0/images/8-c7ebeb4ecf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72059" r="15251" b="1612"/>
          <a:stretch/>
        </p:blipFill>
        <p:spPr bwMode="auto">
          <a:xfrm>
            <a:off x="838200" y="11430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08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01000" cy="38862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Determining the maximum allowable stripping ratio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Break-even ratio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Based on economics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Establishes the pit limit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SR</a:t>
            </a:r>
            <a:r>
              <a:rPr lang="en-US" sz="2400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is defined as the ratio of overburden to ore at the ultimate boundary of the pit where profit margin is zero.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8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SR</a:t>
            </a:r>
            <a:r>
              <a:rPr lang="en-US" sz="2400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(value of ore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production cost)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stripping cost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705600" cy="2667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Maximum allowable stripping ratio (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SR</a:t>
            </a:r>
            <a:r>
              <a:rPr lang="en-US" sz="2400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max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enables: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 locate the ultimate pit boundary or pit limit for: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revailing economic conditions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xisting physical and geometric conditions.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57200"/>
            <a:ext cx="41148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Tutorial Questions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458200" cy="46482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reference to open pit mining, differentiate between: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Bench and berm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Working pit slope and final pit slope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Overall pit slope angle and bench slope angle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pit and open cast mining</a:t>
            </a:r>
          </a:p>
          <a:p>
            <a:pPr marL="514350" indent="-514350" algn="l">
              <a:buAutoNum type="arabicPeriod" startAt="2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geologic, economic and technological factors that are considered in open pit planning and designing</a:t>
            </a:r>
          </a:p>
          <a:p>
            <a:pPr marL="514350" indent="-514350" algn="l">
              <a:buAutoNum type="arabicPeriod" startAt="2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reference to open pit mining and with help of diagrams, define the maximum allowable stripping ratio </a:t>
            </a:r>
          </a:p>
          <a:p>
            <a:pPr marL="514350" indent="-514350" algn="l">
              <a:buAutoNum type="arabicPeriod" startAt="2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why surface mining is less complex than underground mining.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239000" cy="4876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 5.</a:t>
            </a:r>
          </a:p>
          <a:p>
            <a:pPr marL="514350" indent="-514350" algn="l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open pit project has 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cylindrical ore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with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110m height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20m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diameter,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stripping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ratio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the overburden is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shaped with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29m diameter and 160m height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If the cost of removing waste is as same as the</a:t>
            </a:r>
          </a:p>
          <a:p>
            <a:pPr lvl="1"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 of extracting ore, comment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viability of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project.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lphaLcParenR" startAt="3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help of diagrams, explain how the profitability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of the project can be improved.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3581400" cy="4038600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surface mining?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mining is a technique or method applied to extract ore which is near the surface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(&lt; 500m). 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includes open pit mining, open cast and quarrying.</a:t>
            </a:r>
          </a:p>
        </p:txBody>
      </p:sp>
    </p:spTree>
    <p:extLst>
      <p:ext uri="{BB962C8B-B14F-4D97-AF65-F5344CB8AC3E}">
        <p14:creationId xmlns:p14="http://schemas.microsoft.com/office/powerpoint/2010/main" val="41040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3581400" cy="4038600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surface mining?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mining is a technique or method applied to extraction of ore which is near the surface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(&lt; 500m). 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include open pit mining, open cast and quarrying.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04" y="914400"/>
            <a:ext cx="548949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838200"/>
            <a:ext cx="7619999" cy="4800600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4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410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838200"/>
            <a:ext cx="7619999" cy="4800600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4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107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5334000" cy="2514600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Classification of surface mining methods: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Open pit mining</a:t>
            </a:r>
          </a:p>
          <a:p>
            <a:pPr marL="34290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Open cast mining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Quarrying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Auger mining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8451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815</Words>
  <Application>Microsoft Office PowerPoint</Application>
  <PresentationFormat>On-screen Show (4:3)</PresentationFormat>
  <Paragraphs>173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COURSE: MIN 2019 INTRODUCTION TO MINING ENGINEERING LECTURE 3     </vt:lpstr>
      <vt:lpstr>  COURSE: MIN 2019 INTRODUCTION TO MINING ENGINEERING LECTURE 3  SURFACE MINING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Sequence of surface mine development </vt:lpstr>
      <vt:lpstr>Surface Mining</vt:lpstr>
      <vt:lpstr>PowerPoint Presentation</vt:lpstr>
      <vt:lpstr>Quarrying</vt:lpstr>
      <vt:lpstr>Open Cast Mining</vt:lpstr>
      <vt:lpstr>Open Cast Mining</vt:lpstr>
      <vt:lpstr>Auger Mining</vt:lpstr>
      <vt:lpstr>Auger Mining</vt:lpstr>
      <vt:lpstr>Open Pit Mining</vt:lpstr>
      <vt:lpstr>Open Pit mining</vt:lpstr>
      <vt:lpstr>Open Pit Mining</vt:lpstr>
      <vt:lpstr>PowerPoint Presentation</vt:lpstr>
      <vt:lpstr>PowerPoint Presentation</vt:lpstr>
      <vt:lpstr>PowerPoint Presentation</vt:lpstr>
      <vt:lpstr>PowerPoint Presentation</vt:lpstr>
      <vt:lpstr>Terminology</vt:lpstr>
      <vt:lpstr>Terminology</vt:lpstr>
      <vt:lpstr>Advantages of Open Pit Mining</vt:lpstr>
      <vt:lpstr>Disadvantages of Open Pit Mining</vt:lpstr>
      <vt:lpstr>Characteristics of open pit vs underground mining</vt:lpstr>
      <vt:lpstr>Factors considered in Pit Planning and Design include:</vt:lpstr>
      <vt:lpstr>PowerPoint Presentation</vt:lpstr>
      <vt:lpstr>PowerPoint Presentation</vt:lpstr>
      <vt:lpstr>PowerPoint Presentation</vt:lpstr>
      <vt:lpstr>Stripping Ratio</vt:lpstr>
      <vt:lpstr>Open Pit Layout</vt:lpstr>
      <vt:lpstr>PowerPoint Presentation</vt:lpstr>
      <vt:lpstr>PowerPoint Presentation</vt:lpstr>
      <vt:lpstr>Tutorial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Mining</dc:title>
  <dc:creator>kangwa</dc:creator>
  <cp:lastModifiedBy>kangwa</cp:lastModifiedBy>
  <cp:revision>58</cp:revision>
  <dcterms:created xsi:type="dcterms:W3CDTF">2017-02-09T08:24:52Z</dcterms:created>
  <dcterms:modified xsi:type="dcterms:W3CDTF">2023-05-23T08:21:43Z</dcterms:modified>
</cp:coreProperties>
</file>