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59" r:id="rId3"/>
    <p:sldId id="307" r:id="rId4"/>
    <p:sldId id="302" r:id="rId5"/>
    <p:sldId id="398" r:id="rId6"/>
    <p:sldId id="286" r:id="rId7"/>
    <p:sldId id="368" r:id="rId8"/>
    <p:sldId id="399" r:id="rId9"/>
    <p:sldId id="370" r:id="rId10"/>
    <p:sldId id="374" r:id="rId11"/>
    <p:sldId id="369" r:id="rId12"/>
    <p:sldId id="400" r:id="rId13"/>
    <p:sldId id="371" r:id="rId14"/>
    <p:sldId id="401" r:id="rId15"/>
    <p:sldId id="372" r:id="rId16"/>
    <p:sldId id="402" r:id="rId17"/>
    <p:sldId id="373" r:id="rId18"/>
    <p:sldId id="403" r:id="rId19"/>
    <p:sldId id="375" r:id="rId20"/>
    <p:sldId id="404" r:id="rId21"/>
    <p:sldId id="383" r:id="rId22"/>
    <p:sldId id="405" r:id="rId23"/>
    <p:sldId id="394" r:id="rId24"/>
    <p:sldId id="395" r:id="rId25"/>
    <p:sldId id="406" r:id="rId26"/>
    <p:sldId id="378" r:id="rId27"/>
    <p:sldId id="396" r:id="rId28"/>
    <p:sldId id="379" r:id="rId29"/>
    <p:sldId id="407" r:id="rId30"/>
    <p:sldId id="381" r:id="rId31"/>
    <p:sldId id="382" r:id="rId32"/>
    <p:sldId id="397" r:id="rId33"/>
    <p:sldId id="278" r:id="rId34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2"/>
    <p:restoredTop sz="83943"/>
  </p:normalViewPr>
  <p:slideViewPr>
    <p:cSldViewPr snapToGrid="0" snapToObjects="1">
      <p:cViewPr varScale="1">
        <p:scale>
          <a:sx n="107" d="100"/>
          <a:sy n="107" d="100"/>
        </p:scale>
        <p:origin x="95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0D4F0-8AD6-5044-8CFF-E06E79BEFBD4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91BDE-ECC0-2B45-A702-7F10FAE9E0D3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5583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949749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41768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25721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53941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81897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5067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259178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24473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02143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76241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3293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30693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31223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4629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24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04437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55343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00969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95305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14554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29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556929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30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535882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31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875292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98897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32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4081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33152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20572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31393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33634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70902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CE3B0-8FE4-694E-85C9-405528F2F13E}" type="slidenum">
              <a:rPr lang="en-JP" smtClean="0"/>
              <a:t>11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2107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87EA4-19B9-1742-ADC8-C5E30F6B7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49703-7DD3-B742-BB80-B98952AE9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E119F-AE8E-9941-BF28-850B9131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A299E-295C-4146-A0D3-4796F9542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05589-E6CD-BE4B-96B0-F016C5167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0252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03EB-CFE8-8649-A5E6-C6BF9FDB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E8BA9-5322-A244-A601-1D0F83BF2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51400-F086-4448-9FEB-D45C0630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9ED56-2CF5-994C-8EEA-5110C4EB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A6E75-93EE-B344-8EB7-2FFB87E1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5234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07D736-4C4F-C049-AF9A-3626A72134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E09885-6FDE-044D-9FAF-730094C65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BB597-A9B0-064B-8B66-94F3569A3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3866E-B792-594B-870A-A7B42B5DB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CAB13-3F22-D648-B0C6-032187A0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78555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336F-2546-3445-8B25-991B9004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C6319-FE15-2A4B-AD17-A21045AD1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57899-A46F-3043-A7E6-813B3047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7079D-64E5-9D4D-81FC-EE7F4D773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1EE24-90D2-8B46-B7B2-5B5AE5F6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7057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46EB-6DC3-EA4F-B525-02B580E1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3F6AC-2B9F-1B40-8726-86079A2FD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3DEAD-33EB-F748-A1B3-5D8F2616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5A152-D355-A840-83FA-FADD7D20F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D249A-1F6A-5D4E-BB29-5E57F64DF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3608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ECD9-D202-EF4C-BA14-7E227F00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8B93C-06F7-0F45-9013-A9DBB9F23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D4396-0DB2-7046-98F9-4149868D1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4FE72-61EA-3F4D-B48C-D3409D04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CC05F-CD20-BC47-8BB0-3EF69576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CFC86-EC6E-9C4A-8830-4F5D0F65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0577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284D-349E-2643-8B35-D1FCC420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D9FA4-4326-8445-94E1-C86D489AA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02592-AAB7-1A4E-BBBC-EF417D073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AE9DA-7525-F44B-8F48-D99ACD0D2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58ECDE-F873-E14B-91F6-B2E25F372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BEDDEC-D652-064E-83EB-D473050C8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4D2B22-89E3-5141-8F2C-478F30E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2B21C1-3862-6941-BCF1-D796AD27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925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FDA0C-0C75-1D49-88C0-AF7CB8CD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94B5B-7921-3347-B14B-ECF56B4B2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94DCC-B287-914D-93EF-783F3920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1AB2E-4772-AE49-9FFF-754FD8DD6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02168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0FE93-FCE7-8642-BD5F-A47304546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83469-9818-CF49-951E-E99983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3116F-C87D-D246-BA57-AA1F3FE3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5610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7919-EF29-0D41-ABEE-0BE1DECC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5880-E320-F44C-A6AE-A686F0CA2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BA3E89-D24E-C148-BC34-62205480D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ADE9B-2416-BA4B-919A-F08315A9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B1178-2A25-AC4D-9D1B-38DC5AE7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E395-9991-CB49-87C9-B0CEC5694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78233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F0E5-3FCA-FD40-BB8B-5AFA7CEB5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062B3F-C97A-154C-92EE-87751F751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04E48-0303-A147-A4D7-EEB68969E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C11B1-76B8-0E49-B1E3-C20485B9F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A46B-CB80-FA4D-AC06-8812577B47C3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81493-605D-7C48-86C1-04F604A8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23563-8C8E-C443-A892-334D4C178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77809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5133AD-AAC2-0D4A-B6F9-49AA442C8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28FF7-AB0D-6A49-B050-37C00EF4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8DCCF-D07E-FD42-8FFF-A2A02EBCC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0A46B-CB80-FA4D-AC06-8812577B47C3}" type="datetimeFigureOut">
              <a:rPr lang="en-JP" smtClean="0"/>
              <a:t>2023/09/21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21AD-8104-064D-B763-6DFEF2407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F3AAB-7ED0-A643-994E-C70DA1EAD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46DD-F2FB-7B47-BC78-73014A6BBEC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8564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E0578E-8251-3B4C-9B3E-F765321F54A6}"/>
              </a:ext>
            </a:extLst>
          </p:cNvPr>
          <p:cNvSpPr/>
          <p:nvPr/>
        </p:nvSpPr>
        <p:spPr>
          <a:xfrm>
            <a:off x="8007" y="117193"/>
            <a:ext cx="12171293" cy="1459858"/>
          </a:xfrm>
          <a:prstGeom prst="rect">
            <a:avLst/>
          </a:prstGeom>
          <a:gradFill flip="none" rotWithShape="1">
            <a:gsLst>
              <a:gs pos="49000">
                <a:srgbClr val="0070C0"/>
              </a:gs>
              <a:gs pos="93000">
                <a:srgbClr val="C00000"/>
              </a:gs>
              <a:gs pos="21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81E4A3-3F6E-7E4B-863A-AA67CF5575C9}"/>
              </a:ext>
            </a:extLst>
          </p:cNvPr>
          <p:cNvSpPr/>
          <p:nvPr/>
        </p:nvSpPr>
        <p:spPr>
          <a:xfrm flipH="1">
            <a:off x="8007" y="1604265"/>
            <a:ext cx="12171293" cy="45719"/>
          </a:xfrm>
          <a:prstGeom prst="rect">
            <a:avLst/>
          </a:prstGeom>
          <a:gradFill>
            <a:gsLst>
              <a:gs pos="97000">
                <a:srgbClr val="FF0000">
                  <a:alpha val="0"/>
                </a:srgbClr>
              </a:gs>
              <a:gs pos="43000">
                <a:srgbClr val="FFC000">
                  <a:alpha val="11000"/>
                </a:srgbClr>
              </a:gs>
              <a:gs pos="0">
                <a:schemeClr val="tx1">
                  <a:lumMod val="50000"/>
                  <a:lumOff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8133C24-BC62-9749-830B-27F6199BB70C}"/>
              </a:ext>
            </a:extLst>
          </p:cNvPr>
          <p:cNvSpPr/>
          <p:nvPr/>
        </p:nvSpPr>
        <p:spPr>
          <a:xfrm flipH="1">
            <a:off x="8007" y="36494"/>
            <a:ext cx="12171293" cy="45719"/>
          </a:xfrm>
          <a:prstGeom prst="rect">
            <a:avLst/>
          </a:prstGeom>
          <a:gradFill>
            <a:gsLst>
              <a:gs pos="97000">
                <a:srgbClr val="7030A0"/>
              </a:gs>
              <a:gs pos="43000">
                <a:srgbClr val="FFC000">
                  <a:alpha val="70527"/>
                </a:srgbClr>
              </a:gs>
              <a:gs pos="0">
                <a:schemeClr val="tx1">
                  <a:lumMod val="50000"/>
                  <a:lumOff val="50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161E4-AD75-4B4D-AFFC-D39BCEFEF5F6}"/>
              </a:ext>
            </a:extLst>
          </p:cNvPr>
          <p:cNvSpPr txBox="1"/>
          <p:nvPr/>
        </p:nvSpPr>
        <p:spPr>
          <a:xfrm>
            <a:off x="277053" y="605748"/>
            <a:ext cx="1163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3600" b="1" dirty="0">
                <a:solidFill>
                  <a:schemeClr val="bg1"/>
                </a:solidFill>
                <a:latin typeface="Segoe Print" panose="02000800000000000000" pitchFamily="2" charset="0"/>
              </a:rPr>
              <a:t>MET 2419: </a:t>
            </a:r>
            <a:r>
              <a:rPr lang="en-US" sz="3600" b="1" dirty="0">
                <a:solidFill>
                  <a:schemeClr val="bg1"/>
                </a:solidFill>
                <a:latin typeface="Segoe Print" panose="02000800000000000000" pitchFamily="2" charset="0"/>
              </a:rPr>
              <a:t>Introduction to Mineral Sciences</a:t>
            </a:r>
            <a:endParaRPr lang="en-JP" sz="3600" b="1" dirty="0">
              <a:solidFill>
                <a:schemeClr val="bg1"/>
              </a:solidFill>
              <a:latin typeface="Segoe Print" panose="020008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7422AA-4FE1-BE49-B6CC-A2C9318B81DE}"/>
              </a:ext>
            </a:extLst>
          </p:cNvPr>
          <p:cNvSpPr txBox="1"/>
          <p:nvPr/>
        </p:nvSpPr>
        <p:spPr>
          <a:xfrm>
            <a:off x="867325" y="5129762"/>
            <a:ext cx="9969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</a:p>
          <a:p>
            <a:pPr algn="ctr"/>
            <a:r>
              <a:rPr lang="en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JP" b="1" dirty="0">
                <a:latin typeface="Arial" panose="020B0604020202020204" pitchFamily="34" charset="0"/>
                <a:cs typeface="Arial" panose="020B0604020202020204" pitchFamily="34" charset="0"/>
              </a:rPr>
              <a:t>Marthias SILWAMBA (PhD)</a:t>
            </a:r>
          </a:p>
          <a:p>
            <a:pPr algn="ctr"/>
            <a:r>
              <a:rPr lang="en-JP" dirty="0">
                <a:latin typeface="Arial" panose="020B0604020202020204" pitchFamily="34" charset="0"/>
                <a:cs typeface="Arial" panose="020B0604020202020204" pitchFamily="34" charset="0"/>
              </a:rPr>
              <a:t>Metallurgical Engineering Department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JP" dirty="0">
                <a:latin typeface="Arial" panose="020B0604020202020204" pitchFamily="34" charset="0"/>
                <a:cs typeface="Arial" panose="020B0604020202020204" pitchFamily="34" charset="0"/>
              </a:rPr>
              <a:t>arthias.silwamba@unza.zm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AD45FC-D914-5F4F-B7AF-13360B5E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784229"/>
            <a:ext cx="4676625" cy="3201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222BF-E2BD-4D4D-8D2C-24D126717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384" y="1707988"/>
            <a:ext cx="4471773" cy="33538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8F483E-AC93-CF4B-BE25-3EFB49CFDAA7}"/>
              </a:ext>
            </a:extLst>
          </p:cNvPr>
          <p:cNvSpPr/>
          <p:nvPr/>
        </p:nvSpPr>
        <p:spPr>
          <a:xfrm rot="3212352">
            <a:off x="5973603" y="4612237"/>
            <a:ext cx="1116961" cy="460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7E0135-60EC-7D4C-BBA7-64E427BD86B6}"/>
              </a:ext>
            </a:extLst>
          </p:cNvPr>
          <p:cNvSpPr/>
          <p:nvPr/>
        </p:nvSpPr>
        <p:spPr>
          <a:xfrm rot="8342070">
            <a:off x="4559541" y="4612237"/>
            <a:ext cx="1116961" cy="460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8770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10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7FD058-F1C1-9B40-A61B-4DD37FE1BFA4}"/>
              </a:ext>
            </a:extLst>
          </p:cNvPr>
          <p:cNvSpPr/>
          <p:nvPr/>
        </p:nvSpPr>
        <p:spPr>
          <a:xfrm>
            <a:off x="8514" y="828626"/>
            <a:ext cx="12183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400" b="1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Leaching methods</a:t>
            </a:r>
          </a:p>
        </p:txBody>
      </p:sp>
      <p:graphicFrame>
        <p:nvGraphicFramePr>
          <p:cNvPr id="41" name="Group 550">
            <a:extLst>
              <a:ext uri="{FF2B5EF4-FFF2-40B4-BE49-F238E27FC236}">
                <a16:creationId xmlns:a16="http://schemas.microsoft.com/office/drawing/2014/main" id="{61F81B4A-2C28-C24C-BF64-48E32FA81B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241522"/>
              </p:ext>
            </p:extLst>
          </p:nvPr>
        </p:nvGraphicFramePr>
        <p:xfrm>
          <a:off x="177801" y="1558088"/>
          <a:ext cx="11535229" cy="4393932"/>
        </p:xfrm>
        <a:graphic>
          <a:graphicData uri="http://schemas.openxmlformats.org/drawingml/2006/table">
            <a:tbl>
              <a:tblPr/>
              <a:tblGrid>
                <a:gridCol w="1615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1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2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29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155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Extraction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Yield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 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66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In-situ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</a:t>
                      </a:r>
                      <a:r>
                        <a:rPr kumimoji="0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Fractured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66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</a:t>
                      </a:r>
                      <a:r>
                        <a:rPr kumimoji="0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Med.years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Fractured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</a:t>
                      </a:r>
                      <a:r>
                        <a:rPr kumimoji="0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Crushed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</a:t>
                      </a:r>
                      <a:r>
                        <a:rPr kumimoji="0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Crushed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86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Agitation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</a:t>
                      </a:r>
                      <a:r>
                        <a:rPr kumimoji="0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 fine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386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 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Minutes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 fine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D11EE07-9395-1105-D23B-5425C3B46936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7.2. Leaching of ore/concentrate (cont.)</a:t>
            </a:r>
          </a:p>
        </p:txBody>
      </p:sp>
    </p:spTree>
    <p:extLst>
      <p:ext uri="{BB962C8B-B14F-4D97-AF65-F5344CB8AC3E}">
        <p14:creationId xmlns:p14="http://schemas.microsoft.com/office/powerpoint/2010/main" val="18654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11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8D518-9D2E-6E43-B170-B9E7DA581650}"/>
              </a:ext>
            </a:extLst>
          </p:cNvPr>
          <p:cNvSpPr/>
          <p:nvPr/>
        </p:nvSpPr>
        <p:spPr>
          <a:xfrm>
            <a:off x="25400" y="467096"/>
            <a:ext cx="12153900" cy="6117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Several solvents (lixiviants) may be used but </a:t>
            </a:r>
            <a:r>
              <a:rPr lang="en-US" altLang="en-US" sz="24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sulphuric</a:t>
            </a:r>
            <a:r>
              <a:rPr lang="en-US" altLang="en-US" sz="24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acid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more common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Sulphuric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 </a:t>
            </a: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widely used since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[1]	it is cheap (often produced as a by-product)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[2]	it can be regenerated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However, </a:t>
            </a:r>
            <a:r>
              <a:rPr lang="en-US" alt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sulphuric</a:t>
            </a: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 is corrosive and not selective (leaches too many 	metals), so purification of leach solution is often necessary.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Ammonia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less corrosive but more selective and is used in several applications in preference to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sulphuric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acid. Its more expensive but can be regenerated &amp; remainder often used as a fertilizer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-US" alt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only lixiviant used to leach bauxite. </a:t>
            </a:r>
            <a:r>
              <a:rPr lang="en-US" alt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NaCN</a:t>
            </a: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only lixiviant used to leach gold 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4E924-BC78-72B4-4674-4AC42F59D2A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7.2. Leaching of ore/concentrate (cont.)</a:t>
            </a:r>
          </a:p>
        </p:txBody>
      </p:sp>
    </p:spTree>
    <p:extLst>
      <p:ext uri="{BB962C8B-B14F-4D97-AF65-F5344CB8AC3E}">
        <p14:creationId xmlns:p14="http://schemas.microsoft.com/office/powerpoint/2010/main" val="18489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-39255" y="531792"/>
            <a:ext cx="12192000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7.2.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Leaching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ore/concentrate</a:t>
            </a:r>
            <a:endParaRPr lang="en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7.2.1. Heap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7.2.2. In-situ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7.2.3. Agitation leaching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7.3. Lechate Purification and concentration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7.3.1. Precipitation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7.3.2. Ion exchange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7.3.3. Solvent extraction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recovery from the pregnant leach solution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12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399247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7.2.1. Heap leaching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13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8D518-9D2E-6E43-B170-B9E7DA581650}"/>
              </a:ext>
            </a:extLst>
          </p:cNvPr>
          <p:cNvSpPr/>
          <p:nvPr/>
        </p:nvSpPr>
        <p:spPr>
          <a:xfrm>
            <a:off x="25400" y="467096"/>
            <a:ext cx="12153900" cy="1824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 heaps of low-grade are placed on previously prepared impervious pads.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alt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lixiviant is sprayed on the heaps with a system of pipes and trickles (percolates) through the ore, dissolving the metal on its way</a:t>
            </a:r>
          </a:p>
        </p:txBody>
      </p:sp>
      <p:pic>
        <p:nvPicPr>
          <p:cNvPr id="5124" name="Picture 4" descr="Processing Options: Heap Leach - Gold Companies Explained">
            <a:extLst>
              <a:ext uri="{FF2B5EF4-FFF2-40B4-BE49-F238E27FC236}">
                <a16:creationId xmlns:a16="http://schemas.microsoft.com/office/drawing/2014/main" id="{E15B90D9-DE3D-8348-AF6A-0F2D585C8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49" y="2806652"/>
            <a:ext cx="10001901" cy="329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59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-39255" y="531792"/>
            <a:ext cx="12192000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7.2.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Leaching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ore/concentrate</a:t>
            </a:r>
            <a:endParaRPr lang="en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7.2.1. Heap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7.2.2. In-situ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7.2.3. Agitation leaching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7.3. Lechate Purification and concentration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7.3.1. Precipitation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7.3.2. Ion exchange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7.3.3. Solvent extraction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recovery from the pregnant leach solution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14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23426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7.2.2. In-situ leaching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15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8D518-9D2E-6E43-B170-B9E7DA581650}"/>
              </a:ext>
            </a:extLst>
          </p:cNvPr>
          <p:cNvSpPr/>
          <p:nvPr/>
        </p:nvSpPr>
        <p:spPr>
          <a:xfrm>
            <a:off x="38100" y="614922"/>
            <a:ext cx="12153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Lixiviant</a:t>
            </a: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introduced from the surface to just above the level of the 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 orebody and percolates through the broken ore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resulting pregnant solution is very impure. The method is used in some worked out mines containing already broken rocks</a:t>
            </a:r>
          </a:p>
        </p:txBody>
      </p:sp>
      <p:pic>
        <p:nvPicPr>
          <p:cNvPr id="7170" name="Picture 2" descr="InfinitPipe - Solution Mining">
            <a:extLst>
              <a:ext uri="{FF2B5EF4-FFF2-40B4-BE49-F238E27FC236}">
                <a16:creationId xmlns:a16="http://schemas.microsoft.com/office/drawing/2014/main" id="{6697AC4D-79B9-9748-A988-09834B07A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36" y="2379386"/>
            <a:ext cx="7591878" cy="416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2B469-653D-004B-9878-F4E024AC7D40}"/>
              </a:ext>
            </a:extLst>
          </p:cNvPr>
          <p:cNvSpPr txBox="1"/>
          <p:nvPr/>
        </p:nvSpPr>
        <p:spPr>
          <a:xfrm>
            <a:off x="841829" y="6342790"/>
            <a:ext cx="966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http://</a:t>
            </a:r>
            <a:r>
              <a:rPr lang="en-US" dirty="0" err="1"/>
              <a:t>www.infinitpipe.com</a:t>
            </a:r>
            <a:r>
              <a:rPr lang="en-US" dirty="0"/>
              <a:t>/solution-</a:t>
            </a:r>
            <a:r>
              <a:rPr lang="en-US" dirty="0" err="1"/>
              <a:t>mining.htm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192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-39255" y="531792"/>
            <a:ext cx="12192000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7.2.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Leaching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ore/concentrate</a:t>
            </a:r>
            <a:endParaRPr lang="en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7.2.1. Heap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7.2.2. In-situ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7.2.3. Agitation leaching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7.3. Lechate Purification and concentration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7.3.1. Precipitation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7.3.2. Ion exchange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7.3.3. Solvent extraction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recovery from the pregnant leach solution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16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30220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7.2.3. Agitation leaching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17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8D518-9D2E-6E43-B170-B9E7DA581650}"/>
              </a:ext>
            </a:extLst>
          </p:cNvPr>
          <p:cNvSpPr/>
          <p:nvPr/>
        </p:nvSpPr>
        <p:spPr>
          <a:xfrm>
            <a:off x="38100" y="614922"/>
            <a:ext cx="12153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Leaching is done in mechanically agitated tanks with impellers or in air-agitated tanks (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pachucas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171450" indent="-171450" algn="just"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Particles of concentrates, roast calcines are mixed with lixiviants and kept in suspension by agitation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12B469-653D-004B-9878-F4E024AC7D40}"/>
              </a:ext>
            </a:extLst>
          </p:cNvPr>
          <p:cNvSpPr txBox="1"/>
          <p:nvPr/>
        </p:nvSpPr>
        <p:spPr>
          <a:xfrm>
            <a:off x="841829" y="6342790"/>
            <a:ext cx="966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http://</a:t>
            </a:r>
            <a:r>
              <a:rPr lang="en-US" dirty="0" err="1"/>
              <a:t>www.infinitpipe.com</a:t>
            </a:r>
            <a:r>
              <a:rPr lang="en-US" dirty="0"/>
              <a:t>/solution-</a:t>
            </a:r>
            <a:r>
              <a:rPr lang="en-US" dirty="0" err="1"/>
              <a:t>mining.htm</a:t>
            </a:r>
            <a:endParaRPr lang="en-JP" dirty="0"/>
          </a:p>
        </p:txBody>
      </p:sp>
      <p:sp>
        <p:nvSpPr>
          <p:cNvPr id="11" name="Rectangle 129">
            <a:extLst>
              <a:ext uri="{FF2B5EF4-FFF2-40B4-BE49-F238E27FC236}">
                <a16:creationId xmlns:a16="http://schemas.microsoft.com/office/drawing/2014/main" id="{775325CD-BE60-CC4A-A019-0D88CD404ACB}"/>
              </a:ext>
            </a:extLst>
          </p:cNvPr>
          <p:cNvSpPr/>
          <p:nvPr/>
        </p:nvSpPr>
        <p:spPr>
          <a:xfrm>
            <a:off x="1824240" y="3893128"/>
            <a:ext cx="3197248" cy="2303784"/>
          </a:xfrm>
          <a:custGeom>
            <a:avLst/>
            <a:gdLst>
              <a:gd name="connsiteX0" fmla="*/ 0 w 3197248"/>
              <a:gd name="connsiteY0" fmla="*/ 0 h 2132468"/>
              <a:gd name="connsiteX1" fmla="*/ 3197248 w 3197248"/>
              <a:gd name="connsiteY1" fmla="*/ 0 h 2132468"/>
              <a:gd name="connsiteX2" fmla="*/ 3197248 w 3197248"/>
              <a:gd name="connsiteY2" fmla="*/ 2132468 h 2132468"/>
              <a:gd name="connsiteX3" fmla="*/ 0 w 3197248"/>
              <a:gd name="connsiteY3" fmla="*/ 2132468 h 2132468"/>
              <a:gd name="connsiteX4" fmla="*/ 0 w 3197248"/>
              <a:gd name="connsiteY4" fmla="*/ 0 h 2132468"/>
              <a:gd name="connsiteX0" fmla="*/ 0 w 3197248"/>
              <a:gd name="connsiteY0" fmla="*/ 147 h 2132615"/>
              <a:gd name="connsiteX1" fmla="*/ 227698 w 3197248"/>
              <a:gd name="connsiteY1" fmla="*/ 24644 h 2132615"/>
              <a:gd name="connsiteX2" fmla="*/ 3197248 w 3197248"/>
              <a:gd name="connsiteY2" fmla="*/ 147 h 2132615"/>
              <a:gd name="connsiteX3" fmla="*/ 3197248 w 3197248"/>
              <a:gd name="connsiteY3" fmla="*/ 2132615 h 2132615"/>
              <a:gd name="connsiteX4" fmla="*/ 0 w 3197248"/>
              <a:gd name="connsiteY4" fmla="*/ 2132615 h 2132615"/>
              <a:gd name="connsiteX5" fmla="*/ 0 w 3197248"/>
              <a:gd name="connsiteY5" fmla="*/ 147 h 2132615"/>
              <a:gd name="connsiteX0" fmla="*/ 0 w 3197248"/>
              <a:gd name="connsiteY0" fmla="*/ 39297 h 2171765"/>
              <a:gd name="connsiteX1" fmla="*/ 227698 w 3197248"/>
              <a:gd name="connsiteY1" fmla="*/ 63794 h 2171765"/>
              <a:gd name="connsiteX2" fmla="*/ 461614 w 3197248"/>
              <a:gd name="connsiteY2" fmla="*/ 0 h 2171765"/>
              <a:gd name="connsiteX3" fmla="*/ 3197248 w 3197248"/>
              <a:gd name="connsiteY3" fmla="*/ 39297 h 2171765"/>
              <a:gd name="connsiteX4" fmla="*/ 3197248 w 3197248"/>
              <a:gd name="connsiteY4" fmla="*/ 2171765 h 2171765"/>
              <a:gd name="connsiteX5" fmla="*/ 0 w 3197248"/>
              <a:gd name="connsiteY5" fmla="*/ 2171765 h 2171765"/>
              <a:gd name="connsiteX6" fmla="*/ 0 w 3197248"/>
              <a:gd name="connsiteY6" fmla="*/ 39297 h 2171765"/>
              <a:gd name="connsiteX0" fmla="*/ 0 w 3197248"/>
              <a:gd name="connsiteY0" fmla="*/ 39604 h 2172072"/>
              <a:gd name="connsiteX1" fmla="*/ 227698 w 3197248"/>
              <a:gd name="connsiteY1" fmla="*/ 64101 h 2172072"/>
              <a:gd name="connsiteX2" fmla="*/ 461614 w 3197248"/>
              <a:gd name="connsiteY2" fmla="*/ 307 h 2172072"/>
              <a:gd name="connsiteX3" fmla="*/ 695531 w 3197248"/>
              <a:gd name="connsiteY3" fmla="*/ 21572 h 2172072"/>
              <a:gd name="connsiteX4" fmla="*/ 3197248 w 3197248"/>
              <a:gd name="connsiteY4" fmla="*/ 39604 h 2172072"/>
              <a:gd name="connsiteX5" fmla="*/ 3197248 w 3197248"/>
              <a:gd name="connsiteY5" fmla="*/ 2172072 h 2172072"/>
              <a:gd name="connsiteX6" fmla="*/ 0 w 3197248"/>
              <a:gd name="connsiteY6" fmla="*/ 2172072 h 2172072"/>
              <a:gd name="connsiteX7" fmla="*/ 0 w 3197248"/>
              <a:gd name="connsiteY7" fmla="*/ 39604 h 2172072"/>
              <a:gd name="connsiteX0" fmla="*/ 0 w 3197248"/>
              <a:gd name="connsiteY0" fmla="*/ 60743 h 2193211"/>
              <a:gd name="connsiteX1" fmla="*/ 227698 w 3197248"/>
              <a:gd name="connsiteY1" fmla="*/ 85240 h 2193211"/>
              <a:gd name="connsiteX2" fmla="*/ 461614 w 3197248"/>
              <a:gd name="connsiteY2" fmla="*/ 21446 h 2193211"/>
              <a:gd name="connsiteX3" fmla="*/ 695531 w 3197248"/>
              <a:gd name="connsiteY3" fmla="*/ 42711 h 2193211"/>
              <a:gd name="connsiteX4" fmla="*/ 940080 w 3197248"/>
              <a:gd name="connsiteY4" fmla="*/ 181 h 2193211"/>
              <a:gd name="connsiteX5" fmla="*/ 3197248 w 3197248"/>
              <a:gd name="connsiteY5" fmla="*/ 60743 h 2193211"/>
              <a:gd name="connsiteX6" fmla="*/ 3197248 w 3197248"/>
              <a:gd name="connsiteY6" fmla="*/ 2193211 h 2193211"/>
              <a:gd name="connsiteX7" fmla="*/ 0 w 3197248"/>
              <a:gd name="connsiteY7" fmla="*/ 2193211 h 2193211"/>
              <a:gd name="connsiteX8" fmla="*/ 0 w 3197248"/>
              <a:gd name="connsiteY8" fmla="*/ 60743 h 2193211"/>
              <a:gd name="connsiteX0" fmla="*/ 0 w 3197248"/>
              <a:gd name="connsiteY0" fmla="*/ 60743 h 2193211"/>
              <a:gd name="connsiteX1" fmla="*/ 227698 w 3197248"/>
              <a:gd name="connsiteY1" fmla="*/ 85240 h 2193211"/>
              <a:gd name="connsiteX2" fmla="*/ 461614 w 3197248"/>
              <a:gd name="connsiteY2" fmla="*/ 21446 h 2193211"/>
              <a:gd name="connsiteX3" fmla="*/ 695531 w 3197248"/>
              <a:gd name="connsiteY3" fmla="*/ 42711 h 2193211"/>
              <a:gd name="connsiteX4" fmla="*/ 940080 w 3197248"/>
              <a:gd name="connsiteY4" fmla="*/ 181 h 2193211"/>
              <a:gd name="connsiteX5" fmla="*/ 1205893 w 3197248"/>
              <a:gd name="connsiteY5" fmla="*/ 63977 h 2193211"/>
              <a:gd name="connsiteX6" fmla="*/ 3197248 w 3197248"/>
              <a:gd name="connsiteY6" fmla="*/ 60743 h 2193211"/>
              <a:gd name="connsiteX7" fmla="*/ 3197248 w 3197248"/>
              <a:gd name="connsiteY7" fmla="*/ 2193211 h 2193211"/>
              <a:gd name="connsiteX8" fmla="*/ 0 w 3197248"/>
              <a:gd name="connsiteY8" fmla="*/ 2193211 h 2193211"/>
              <a:gd name="connsiteX9" fmla="*/ 0 w 3197248"/>
              <a:gd name="connsiteY9" fmla="*/ 60743 h 2193211"/>
              <a:gd name="connsiteX0" fmla="*/ 0 w 3197248"/>
              <a:gd name="connsiteY0" fmla="*/ 60743 h 2193211"/>
              <a:gd name="connsiteX1" fmla="*/ 227698 w 3197248"/>
              <a:gd name="connsiteY1" fmla="*/ 85240 h 2193211"/>
              <a:gd name="connsiteX2" fmla="*/ 461614 w 3197248"/>
              <a:gd name="connsiteY2" fmla="*/ 21446 h 2193211"/>
              <a:gd name="connsiteX3" fmla="*/ 695531 w 3197248"/>
              <a:gd name="connsiteY3" fmla="*/ 42711 h 2193211"/>
              <a:gd name="connsiteX4" fmla="*/ 940080 w 3197248"/>
              <a:gd name="connsiteY4" fmla="*/ 181 h 2193211"/>
              <a:gd name="connsiteX5" fmla="*/ 1205893 w 3197248"/>
              <a:gd name="connsiteY5" fmla="*/ 63977 h 2193211"/>
              <a:gd name="connsiteX6" fmla="*/ 1503605 w 3197248"/>
              <a:gd name="connsiteY6" fmla="*/ 182 h 2193211"/>
              <a:gd name="connsiteX7" fmla="*/ 3197248 w 3197248"/>
              <a:gd name="connsiteY7" fmla="*/ 60743 h 2193211"/>
              <a:gd name="connsiteX8" fmla="*/ 3197248 w 3197248"/>
              <a:gd name="connsiteY8" fmla="*/ 2193211 h 2193211"/>
              <a:gd name="connsiteX9" fmla="*/ 0 w 3197248"/>
              <a:gd name="connsiteY9" fmla="*/ 2193211 h 2193211"/>
              <a:gd name="connsiteX10" fmla="*/ 0 w 3197248"/>
              <a:gd name="connsiteY10" fmla="*/ 60743 h 2193211"/>
              <a:gd name="connsiteX0" fmla="*/ 0 w 3197248"/>
              <a:gd name="connsiteY0" fmla="*/ 60743 h 2193211"/>
              <a:gd name="connsiteX1" fmla="*/ 227698 w 3197248"/>
              <a:gd name="connsiteY1" fmla="*/ 85240 h 2193211"/>
              <a:gd name="connsiteX2" fmla="*/ 461614 w 3197248"/>
              <a:gd name="connsiteY2" fmla="*/ 21446 h 2193211"/>
              <a:gd name="connsiteX3" fmla="*/ 695531 w 3197248"/>
              <a:gd name="connsiteY3" fmla="*/ 42711 h 2193211"/>
              <a:gd name="connsiteX4" fmla="*/ 940080 w 3197248"/>
              <a:gd name="connsiteY4" fmla="*/ 181 h 2193211"/>
              <a:gd name="connsiteX5" fmla="*/ 1205893 w 3197248"/>
              <a:gd name="connsiteY5" fmla="*/ 63977 h 2193211"/>
              <a:gd name="connsiteX6" fmla="*/ 1503605 w 3197248"/>
              <a:gd name="connsiteY6" fmla="*/ 182 h 2193211"/>
              <a:gd name="connsiteX7" fmla="*/ 1769419 w 3197248"/>
              <a:gd name="connsiteY7" fmla="*/ 42712 h 2193211"/>
              <a:gd name="connsiteX8" fmla="*/ 3197248 w 3197248"/>
              <a:gd name="connsiteY8" fmla="*/ 60743 h 2193211"/>
              <a:gd name="connsiteX9" fmla="*/ 3197248 w 3197248"/>
              <a:gd name="connsiteY9" fmla="*/ 2193211 h 2193211"/>
              <a:gd name="connsiteX10" fmla="*/ 0 w 3197248"/>
              <a:gd name="connsiteY10" fmla="*/ 2193211 h 2193211"/>
              <a:gd name="connsiteX11" fmla="*/ 0 w 3197248"/>
              <a:gd name="connsiteY11" fmla="*/ 60743 h 2193211"/>
              <a:gd name="connsiteX0" fmla="*/ 0 w 3197248"/>
              <a:gd name="connsiteY0" fmla="*/ 81826 h 2214294"/>
              <a:gd name="connsiteX1" fmla="*/ 227698 w 3197248"/>
              <a:gd name="connsiteY1" fmla="*/ 106323 h 2214294"/>
              <a:gd name="connsiteX2" fmla="*/ 461614 w 3197248"/>
              <a:gd name="connsiteY2" fmla="*/ 42529 h 2214294"/>
              <a:gd name="connsiteX3" fmla="*/ 695531 w 3197248"/>
              <a:gd name="connsiteY3" fmla="*/ 63794 h 2214294"/>
              <a:gd name="connsiteX4" fmla="*/ 940080 w 3197248"/>
              <a:gd name="connsiteY4" fmla="*/ 21264 h 2214294"/>
              <a:gd name="connsiteX5" fmla="*/ 1205893 w 3197248"/>
              <a:gd name="connsiteY5" fmla="*/ 85060 h 2214294"/>
              <a:gd name="connsiteX6" fmla="*/ 1503605 w 3197248"/>
              <a:gd name="connsiteY6" fmla="*/ 21265 h 2214294"/>
              <a:gd name="connsiteX7" fmla="*/ 1769419 w 3197248"/>
              <a:gd name="connsiteY7" fmla="*/ 63795 h 2214294"/>
              <a:gd name="connsiteX8" fmla="*/ 2045866 w 3197248"/>
              <a:gd name="connsiteY8" fmla="*/ 0 h 2214294"/>
              <a:gd name="connsiteX9" fmla="*/ 3197248 w 3197248"/>
              <a:gd name="connsiteY9" fmla="*/ 81826 h 2214294"/>
              <a:gd name="connsiteX10" fmla="*/ 3197248 w 3197248"/>
              <a:gd name="connsiteY10" fmla="*/ 2214294 h 2214294"/>
              <a:gd name="connsiteX11" fmla="*/ 0 w 3197248"/>
              <a:gd name="connsiteY11" fmla="*/ 2214294 h 2214294"/>
              <a:gd name="connsiteX12" fmla="*/ 0 w 3197248"/>
              <a:gd name="connsiteY12" fmla="*/ 81826 h 2214294"/>
              <a:gd name="connsiteX0" fmla="*/ 0 w 3197248"/>
              <a:gd name="connsiteY0" fmla="*/ 81826 h 2214294"/>
              <a:gd name="connsiteX1" fmla="*/ 227698 w 3197248"/>
              <a:gd name="connsiteY1" fmla="*/ 106323 h 2214294"/>
              <a:gd name="connsiteX2" fmla="*/ 461614 w 3197248"/>
              <a:gd name="connsiteY2" fmla="*/ 42529 h 2214294"/>
              <a:gd name="connsiteX3" fmla="*/ 695531 w 3197248"/>
              <a:gd name="connsiteY3" fmla="*/ 63794 h 2214294"/>
              <a:gd name="connsiteX4" fmla="*/ 940080 w 3197248"/>
              <a:gd name="connsiteY4" fmla="*/ 21264 h 2214294"/>
              <a:gd name="connsiteX5" fmla="*/ 1205893 w 3197248"/>
              <a:gd name="connsiteY5" fmla="*/ 85060 h 2214294"/>
              <a:gd name="connsiteX6" fmla="*/ 1503605 w 3197248"/>
              <a:gd name="connsiteY6" fmla="*/ 21265 h 2214294"/>
              <a:gd name="connsiteX7" fmla="*/ 1769419 w 3197248"/>
              <a:gd name="connsiteY7" fmla="*/ 63795 h 2214294"/>
              <a:gd name="connsiteX8" fmla="*/ 2045866 w 3197248"/>
              <a:gd name="connsiteY8" fmla="*/ 0 h 2214294"/>
              <a:gd name="connsiteX9" fmla="*/ 2311680 w 3197248"/>
              <a:gd name="connsiteY9" fmla="*/ 85060 h 2214294"/>
              <a:gd name="connsiteX10" fmla="*/ 3197248 w 3197248"/>
              <a:gd name="connsiteY10" fmla="*/ 81826 h 2214294"/>
              <a:gd name="connsiteX11" fmla="*/ 3197248 w 3197248"/>
              <a:gd name="connsiteY11" fmla="*/ 2214294 h 2214294"/>
              <a:gd name="connsiteX12" fmla="*/ 0 w 3197248"/>
              <a:gd name="connsiteY12" fmla="*/ 2214294 h 2214294"/>
              <a:gd name="connsiteX13" fmla="*/ 0 w 3197248"/>
              <a:gd name="connsiteY13" fmla="*/ 81826 h 2214294"/>
              <a:gd name="connsiteX0" fmla="*/ 0 w 3197248"/>
              <a:gd name="connsiteY0" fmla="*/ 81826 h 2214294"/>
              <a:gd name="connsiteX1" fmla="*/ 227698 w 3197248"/>
              <a:gd name="connsiteY1" fmla="*/ 106323 h 2214294"/>
              <a:gd name="connsiteX2" fmla="*/ 461614 w 3197248"/>
              <a:gd name="connsiteY2" fmla="*/ 42529 h 2214294"/>
              <a:gd name="connsiteX3" fmla="*/ 695531 w 3197248"/>
              <a:gd name="connsiteY3" fmla="*/ 63794 h 2214294"/>
              <a:gd name="connsiteX4" fmla="*/ 940080 w 3197248"/>
              <a:gd name="connsiteY4" fmla="*/ 21264 h 2214294"/>
              <a:gd name="connsiteX5" fmla="*/ 1205893 w 3197248"/>
              <a:gd name="connsiteY5" fmla="*/ 85060 h 2214294"/>
              <a:gd name="connsiteX6" fmla="*/ 1503605 w 3197248"/>
              <a:gd name="connsiteY6" fmla="*/ 21265 h 2214294"/>
              <a:gd name="connsiteX7" fmla="*/ 1769419 w 3197248"/>
              <a:gd name="connsiteY7" fmla="*/ 63795 h 2214294"/>
              <a:gd name="connsiteX8" fmla="*/ 2045866 w 3197248"/>
              <a:gd name="connsiteY8" fmla="*/ 0 h 2214294"/>
              <a:gd name="connsiteX9" fmla="*/ 2311680 w 3197248"/>
              <a:gd name="connsiteY9" fmla="*/ 85060 h 2214294"/>
              <a:gd name="connsiteX10" fmla="*/ 3197248 w 3197248"/>
              <a:gd name="connsiteY10" fmla="*/ 81826 h 2214294"/>
              <a:gd name="connsiteX11" fmla="*/ 3197248 w 3197248"/>
              <a:gd name="connsiteY11" fmla="*/ 2214294 h 2214294"/>
              <a:gd name="connsiteX12" fmla="*/ 0 w 3197248"/>
              <a:gd name="connsiteY12" fmla="*/ 2214294 h 2214294"/>
              <a:gd name="connsiteX13" fmla="*/ 0 w 3197248"/>
              <a:gd name="connsiteY13" fmla="*/ 81826 h 2214294"/>
              <a:gd name="connsiteX0" fmla="*/ 0 w 3197248"/>
              <a:gd name="connsiteY0" fmla="*/ 159368 h 2291836"/>
              <a:gd name="connsiteX1" fmla="*/ 227698 w 3197248"/>
              <a:gd name="connsiteY1" fmla="*/ 183865 h 2291836"/>
              <a:gd name="connsiteX2" fmla="*/ 461614 w 3197248"/>
              <a:gd name="connsiteY2" fmla="*/ 120071 h 2291836"/>
              <a:gd name="connsiteX3" fmla="*/ 695531 w 3197248"/>
              <a:gd name="connsiteY3" fmla="*/ 141336 h 2291836"/>
              <a:gd name="connsiteX4" fmla="*/ 940080 w 3197248"/>
              <a:gd name="connsiteY4" fmla="*/ 98806 h 2291836"/>
              <a:gd name="connsiteX5" fmla="*/ 1205893 w 3197248"/>
              <a:gd name="connsiteY5" fmla="*/ 162602 h 2291836"/>
              <a:gd name="connsiteX6" fmla="*/ 1503605 w 3197248"/>
              <a:gd name="connsiteY6" fmla="*/ 98807 h 2291836"/>
              <a:gd name="connsiteX7" fmla="*/ 1769419 w 3197248"/>
              <a:gd name="connsiteY7" fmla="*/ 141337 h 2291836"/>
              <a:gd name="connsiteX8" fmla="*/ 2045866 w 3197248"/>
              <a:gd name="connsiteY8" fmla="*/ 77542 h 2291836"/>
              <a:gd name="connsiteX9" fmla="*/ 2311680 w 3197248"/>
              <a:gd name="connsiteY9" fmla="*/ 162602 h 2291836"/>
              <a:gd name="connsiteX10" fmla="*/ 2726349 w 3197248"/>
              <a:gd name="connsiteY10" fmla="*/ 162602 h 2291836"/>
              <a:gd name="connsiteX11" fmla="*/ 3197248 w 3197248"/>
              <a:gd name="connsiteY11" fmla="*/ 159368 h 2291836"/>
              <a:gd name="connsiteX12" fmla="*/ 3197248 w 3197248"/>
              <a:gd name="connsiteY12" fmla="*/ 2291836 h 2291836"/>
              <a:gd name="connsiteX13" fmla="*/ 0 w 3197248"/>
              <a:gd name="connsiteY13" fmla="*/ 2291836 h 2291836"/>
              <a:gd name="connsiteX14" fmla="*/ 0 w 3197248"/>
              <a:gd name="connsiteY14" fmla="*/ 159368 h 2291836"/>
              <a:gd name="connsiteX0" fmla="*/ 0 w 3197248"/>
              <a:gd name="connsiteY0" fmla="*/ 168031 h 2300499"/>
              <a:gd name="connsiteX1" fmla="*/ 227698 w 3197248"/>
              <a:gd name="connsiteY1" fmla="*/ 192528 h 2300499"/>
              <a:gd name="connsiteX2" fmla="*/ 461614 w 3197248"/>
              <a:gd name="connsiteY2" fmla="*/ 128734 h 2300499"/>
              <a:gd name="connsiteX3" fmla="*/ 695531 w 3197248"/>
              <a:gd name="connsiteY3" fmla="*/ 149999 h 2300499"/>
              <a:gd name="connsiteX4" fmla="*/ 940080 w 3197248"/>
              <a:gd name="connsiteY4" fmla="*/ 107469 h 2300499"/>
              <a:gd name="connsiteX5" fmla="*/ 1205893 w 3197248"/>
              <a:gd name="connsiteY5" fmla="*/ 171265 h 2300499"/>
              <a:gd name="connsiteX6" fmla="*/ 1503605 w 3197248"/>
              <a:gd name="connsiteY6" fmla="*/ 107470 h 2300499"/>
              <a:gd name="connsiteX7" fmla="*/ 1769419 w 3197248"/>
              <a:gd name="connsiteY7" fmla="*/ 150000 h 2300499"/>
              <a:gd name="connsiteX8" fmla="*/ 2045866 w 3197248"/>
              <a:gd name="connsiteY8" fmla="*/ 86205 h 2300499"/>
              <a:gd name="connsiteX9" fmla="*/ 2311680 w 3197248"/>
              <a:gd name="connsiteY9" fmla="*/ 171265 h 2300499"/>
              <a:gd name="connsiteX10" fmla="*/ 2726349 w 3197248"/>
              <a:gd name="connsiteY10" fmla="*/ 171265 h 2300499"/>
              <a:gd name="connsiteX11" fmla="*/ 3013428 w 3197248"/>
              <a:gd name="connsiteY11" fmla="*/ 171265 h 2300499"/>
              <a:gd name="connsiteX12" fmla="*/ 3197248 w 3197248"/>
              <a:gd name="connsiteY12" fmla="*/ 168031 h 2300499"/>
              <a:gd name="connsiteX13" fmla="*/ 3197248 w 3197248"/>
              <a:gd name="connsiteY13" fmla="*/ 2300499 h 2300499"/>
              <a:gd name="connsiteX14" fmla="*/ 0 w 3197248"/>
              <a:gd name="connsiteY14" fmla="*/ 2300499 h 2300499"/>
              <a:gd name="connsiteX15" fmla="*/ 0 w 3197248"/>
              <a:gd name="connsiteY15" fmla="*/ 168031 h 2300499"/>
              <a:gd name="connsiteX0" fmla="*/ 0 w 3197248"/>
              <a:gd name="connsiteY0" fmla="*/ 171316 h 2303784"/>
              <a:gd name="connsiteX1" fmla="*/ 227698 w 3197248"/>
              <a:gd name="connsiteY1" fmla="*/ 195813 h 2303784"/>
              <a:gd name="connsiteX2" fmla="*/ 461614 w 3197248"/>
              <a:gd name="connsiteY2" fmla="*/ 132019 h 2303784"/>
              <a:gd name="connsiteX3" fmla="*/ 695531 w 3197248"/>
              <a:gd name="connsiteY3" fmla="*/ 153284 h 2303784"/>
              <a:gd name="connsiteX4" fmla="*/ 940080 w 3197248"/>
              <a:gd name="connsiteY4" fmla="*/ 110754 h 2303784"/>
              <a:gd name="connsiteX5" fmla="*/ 1205893 w 3197248"/>
              <a:gd name="connsiteY5" fmla="*/ 174550 h 2303784"/>
              <a:gd name="connsiteX6" fmla="*/ 1503605 w 3197248"/>
              <a:gd name="connsiteY6" fmla="*/ 110755 h 2303784"/>
              <a:gd name="connsiteX7" fmla="*/ 1769419 w 3197248"/>
              <a:gd name="connsiteY7" fmla="*/ 153285 h 2303784"/>
              <a:gd name="connsiteX8" fmla="*/ 2045866 w 3197248"/>
              <a:gd name="connsiteY8" fmla="*/ 89490 h 2303784"/>
              <a:gd name="connsiteX9" fmla="*/ 2311680 w 3197248"/>
              <a:gd name="connsiteY9" fmla="*/ 174550 h 2303784"/>
              <a:gd name="connsiteX10" fmla="*/ 2726349 w 3197248"/>
              <a:gd name="connsiteY10" fmla="*/ 174550 h 2303784"/>
              <a:gd name="connsiteX11" fmla="*/ 3013428 w 3197248"/>
              <a:gd name="connsiteY11" fmla="*/ 174550 h 2303784"/>
              <a:gd name="connsiteX12" fmla="*/ 3130387 w 3197248"/>
              <a:gd name="connsiteY12" fmla="*/ 153286 h 2303784"/>
              <a:gd name="connsiteX13" fmla="*/ 3197248 w 3197248"/>
              <a:gd name="connsiteY13" fmla="*/ 171316 h 2303784"/>
              <a:gd name="connsiteX14" fmla="*/ 3197248 w 3197248"/>
              <a:gd name="connsiteY14" fmla="*/ 2303784 h 2303784"/>
              <a:gd name="connsiteX15" fmla="*/ 0 w 3197248"/>
              <a:gd name="connsiteY15" fmla="*/ 2303784 h 2303784"/>
              <a:gd name="connsiteX16" fmla="*/ 0 w 3197248"/>
              <a:gd name="connsiteY16" fmla="*/ 171316 h 2303784"/>
              <a:gd name="connsiteX0" fmla="*/ 0 w 3197248"/>
              <a:gd name="connsiteY0" fmla="*/ 171316 h 2303784"/>
              <a:gd name="connsiteX1" fmla="*/ 89475 w 3197248"/>
              <a:gd name="connsiteY1" fmla="*/ 132021 h 2303784"/>
              <a:gd name="connsiteX2" fmla="*/ 227698 w 3197248"/>
              <a:gd name="connsiteY2" fmla="*/ 195813 h 2303784"/>
              <a:gd name="connsiteX3" fmla="*/ 461614 w 3197248"/>
              <a:gd name="connsiteY3" fmla="*/ 132019 h 2303784"/>
              <a:gd name="connsiteX4" fmla="*/ 695531 w 3197248"/>
              <a:gd name="connsiteY4" fmla="*/ 153284 h 2303784"/>
              <a:gd name="connsiteX5" fmla="*/ 940080 w 3197248"/>
              <a:gd name="connsiteY5" fmla="*/ 110754 h 2303784"/>
              <a:gd name="connsiteX6" fmla="*/ 1205893 w 3197248"/>
              <a:gd name="connsiteY6" fmla="*/ 174550 h 2303784"/>
              <a:gd name="connsiteX7" fmla="*/ 1503605 w 3197248"/>
              <a:gd name="connsiteY7" fmla="*/ 110755 h 2303784"/>
              <a:gd name="connsiteX8" fmla="*/ 1769419 w 3197248"/>
              <a:gd name="connsiteY8" fmla="*/ 153285 h 2303784"/>
              <a:gd name="connsiteX9" fmla="*/ 2045866 w 3197248"/>
              <a:gd name="connsiteY9" fmla="*/ 89490 h 2303784"/>
              <a:gd name="connsiteX10" fmla="*/ 2311680 w 3197248"/>
              <a:gd name="connsiteY10" fmla="*/ 174550 h 2303784"/>
              <a:gd name="connsiteX11" fmla="*/ 2726349 w 3197248"/>
              <a:gd name="connsiteY11" fmla="*/ 174550 h 2303784"/>
              <a:gd name="connsiteX12" fmla="*/ 3013428 w 3197248"/>
              <a:gd name="connsiteY12" fmla="*/ 174550 h 2303784"/>
              <a:gd name="connsiteX13" fmla="*/ 3130387 w 3197248"/>
              <a:gd name="connsiteY13" fmla="*/ 153286 h 2303784"/>
              <a:gd name="connsiteX14" fmla="*/ 3197248 w 3197248"/>
              <a:gd name="connsiteY14" fmla="*/ 171316 h 2303784"/>
              <a:gd name="connsiteX15" fmla="*/ 3197248 w 3197248"/>
              <a:gd name="connsiteY15" fmla="*/ 2303784 h 2303784"/>
              <a:gd name="connsiteX16" fmla="*/ 0 w 3197248"/>
              <a:gd name="connsiteY16" fmla="*/ 2303784 h 2303784"/>
              <a:gd name="connsiteX17" fmla="*/ 0 w 3197248"/>
              <a:gd name="connsiteY17" fmla="*/ 171316 h 230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7248" h="2303784">
                <a:moveTo>
                  <a:pt x="0" y="171316"/>
                </a:moveTo>
                <a:cubicBezTo>
                  <a:pt x="14913" y="-187100"/>
                  <a:pt x="51525" y="127938"/>
                  <a:pt x="89475" y="132021"/>
                </a:cubicBezTo>
                <a:cubicBezTo>
                  <a:pt x="127425" y="136104"/>
                  <a:pt x="165675" y="199357"/>
                  <a:pt x="227698" y="195813"/>
                </a:cubicBezTo>
                <a:cubicBezTo>
                  <a:pt x="302126" y="192269"/>
                  <a:pt x="387186" y="135563"/>
                  <a:pt x="461614" y="132019"/>
                </a:cubicBezTo>
                <a:cubicBezTo>
                  <a:pt x="539586" y="128475"/>
                  <a:pt x="617559" y="156828"/>
                  <a:pt x="695531" y="153284"/>
                </a:cubicBezTo>
                <a:cubicBezTo>
                  <a:pt x="769959" y="156828"/>
                  <a:pt x="865652" y="107210"/>
                  <a:pt x="940080" y="110754"/>
                </a:cubicBezTo>
                <a:cubicBezTo>
                  <a:pt x="1032229" y="114298"/>
                  <a:pt x="1113744" y="171006"/>
                  <a:pt x="1205893" y="174550"/>
                </a:cubicBezTo>
                <a:cubicBezTo>
                  <a:pt x="1305130" y="174550"/>
                  <a:pt x="1404368" y="110755"/>
                  <a:pt x="1503605" y="110755"/>
                </a:cubicBezTo>
                <a:cubicBezTo>
                  <a:pt x="1592210" y="110755"/>
                  <a:pt x="1680814" y="153285"/>
                  <a:pt x="1769419" y="153285"/>
                </a:cubicBezTo>
                <a:cubicBezTo>
                  <a:pt x="1861568" y="149741"/>
                  <a:pt x="1953717" y="93034"/>
                  <a:pt x="2045866" y="89490"/>
                </a:cubicBezTo>
                <a:cubicBezTo>
                  <a:pt x="2130926" y="93034"/>
                  <a:pt x="2226620" y="171006"/>
                  <a:pt x="2311680" y="174550"/>
                </a:cubicBezTo>
                <a:cubicBezTo>
                  <a:pt x="2423322" y="183410"/>
                  <a:pt x="2578754" y="175089"/>
                  <a:pt x="2726349" y="174550"/>
                </a:cubicBezTo>
                <a:cubicBezTo>
                  <a:pt x="2845079" y="149741"/>
                  <a:pt x="2934945" y="175089"/>
                  <a:pt x="3013428" y="174550"/>
                </a:cubicBezTo>
                <a:cubicBezTo>
                  <a:pt x="3084312" y="155057"/>
                  <a:pt x="3099750" y="153825"/>
                  <a:pt x="3130387" y="153286"/>
                </a:cubicBezTo>
                <a:cubicBezTo>
                  <a:pt x="3161024" y="152747"/>
                  <a:pt x="3189649" y="-203049"/>
                  <a:pt x="3197248" y="171316"/>
                </a:cubicBezTo>
                <a:lnTo>
                  <a:pt x="3197248" y="2303784"/>
                </a:lnTo>
                <a:lnTo>
                  <a:pt x="0" y="2303784"/>
                </a:lnTo>
                <a:lnTo>
                  <a:pt x="0" y="171316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36000">
                <a:srgbClr val="66FFFF"/>
              </a:gs>
              <a:gs pos="100000">
                <a:srgbClr val="66FFFF"/>
              </a:gs>
            </a:gsLst>
            <a:path path="circle">
              <a:fillToRect l="50000" t="130000" r="50000" b="-30000"/>
            </a:path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40">
            <a:extLst>
              <a:ext uri="{FF2B5EF4-FFF2-40B4-BE49-F238E27FC236}">
                <a16:creationId xmlns:a16="http://schemas.microsoft.com/office/drawing/2014/main" id="{F8FA6323-C8A6-914C-936D-45591FDA2D8D}"/>
              </a:ext>
            </a:extLst>
          </p:cNvPr>
          <p:cNvSpPr/>
          <p:nvPr/>
        </p:nvSpPr>
        <p:spPr>
          <a:xfrm>
            <a:off x="1828654" y="3748702"/>
            <a:ext cx="3200400" cy="2434856"/>
          </a:xfrm>
          <a:custGeom>
            <a:avLst/>
            <a:gdLst>
              <a:gd name="connsiteX0" fmla="*/ 0 w 3200400"/>
              <a:gd name="connsiteY0" fmla="*/ 21265 h 2434856"/>
              <a:gd name="connsiteX1" fmla="*/ 0 w 3200400"/>
              <a:gd name="connsiteY1" fmla="*/ 2434856 h 2434856"/>
              <a:gd name="connsiteX2" fmla="*/ 3189768 w 3200400"/>
              <a:gd name="connsiteY2" fmla="*/ 2434856 h 2434856"/>
              <a:gd name="connsiteX3" fmla="*/ 3200400 w 3200400"/>
              <a:gd name="connsiteY3" fmla="*/ 0 h 243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34856">
                <a:moveTo>
                  <a:pt x="0" y="21265"/>
                </a:moveTo>
                <a:lnTo>
                  <a:pt x="0" y="2434856"/>
                </a:lnTo>
                <a:lnTo>
                  <a:pt x="3189768" y="2434856"/>
                </a:lnTo>
                <a:lnTo>
                  <a:pt x="320040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E7491D-F66A-9B47-A5D4-8D877C6B1A77}"/>
              </a:ext>
            </a:extLst>
          </p:cNvPr>
          <p:cNvGrpSpPr/>
          <p:nvPr/>
        </p:nvGrpSpPr>
        <p:grpSpPr>
          <a:xfrm>
            <a:off x="2285210" y="4690125"/>
            <a:ext cx="2209429" cy="1381503"/>
            <a:chOff x="3731908" y="2869147"/>
            <a:chExt cx="2209429" cy="13815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B9FF0E-16D1-E945-A7A2-BD6B5111F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7395"/>
            <a:stretch/>
          </p:blipFill>
          <p:spPr>
            <a:xfrm>
              <a:off x="3731908" y="3850540"/>
              <a:ext cx="2209429" cy="40011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74F9EE-A673-0543-AE94-64F33A8AB449}"/>
                </a:ext>
              </a:extLst>
            </p:cNvPr>
            <p:cNvSpPr/>
            <p:nvPr/>
          </p:nvSpPr>
          <p:spPr>
            <a:xfrm>
              <a:off x="4724553" y="2869147"/>
              <a:ext cx="217507" cy="102068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D8A6188F-9890-FD43-AFB9-52895AEA2915}"/>
              </a:ext>
            </a:extLst>
          </p:cNvPr>
          <p:cNvSpPr/>
          <p:nvPr/>
        </p:nvSpPr>
        <p:spPr>
          <a:xfrm>
            <a:off x="2094468" y="5726357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B4A4EB-7B62-B641-9620-3D51F478F966}"/>
              </a:ext>
            </a:extLst>
          </p:cNvPr>
          <p:cNvSpPr/>
          <p:nvPr/>
        </p:nvSpPr>
        <p:spPr>
          <a:xfrm>
            <a:off x="3995429" y="5988272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9B993E-F6C8-1349-B433-4DFB73FA26DB}"/>
              </a:ext>
            </a:extLst>
          </p:cNvPr>
          <p:cNvSpPr/>
          <p:nvPr/>
        </p:nvSpPr>
        <p:spPr>
          <a:xfrm>
            <a:off x="4547157" y="5802528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FD8C6D-BF01-534C-9B60-0EBFAE522432}"/>
              </a:ext>
            </a:extLst>
          </p:cNvPr>
          <p:cNvSpPr/>
          <p:nvPr/>
        </p:nvSpPr>
        <p:spPr>
          <a:xfrm>
            <a:off x="2475968" y="5960838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B5E064-AFF8-004B-8BBF-352B1E02A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80"/>
          <a:stretch/>
        </p:blipFill>
        <p:spPr>
          <a:xfrm>
            <a:off x="2285211" y="2970099"/>
            <a:ext cx="2209429" cy="2746227"/>
          </a:xfrm>
          <a:prstGeom prst="rect">
            <a:avLst/>
          </a:prstGeom>
        </p:spPr>
      </p:pic>
      <p:sp>
        <p:nvSpPr>
          <p:cNvPr id="21" name="Curved Right Arrow 730">
            <a:extLst>
              <a:ext uri="{FF2B5EF4-FFF2-40B4-BE49-F238E27FC236}">
                <a16:creationId xmlns:a16="http://schemas.microsoft.com/office/drawing/2014/main" id="{B9CB14E5-573B-8148-8CC0-071869036632}"/>
              </a:ext>
            </a:extLst>
          </p:cNvPr>
          <p:cNvSpPr>
            <a:spLocks noChangeAspect="1"/>
          </p:cNvSpPr>
          <p:nvPr/>
        </p:nvSpPr>
        <p:spPr bwMode="auto">
          <a:xfrm>
            <a:off x="2965669" y="3060965"/>
            <a:ext cx="457223" cy="437296"/>
          </a:xfrm>
          <a:custGeom>
            <a:avLst/>
            <a:gdLst>
              <a:gd name="connsiteX0" fmla="*/ 0 w 405831"/>
              <a:gd name="connsiteY0" fmla="*/ 125197 h 394001"/>
              <a:gd name="connsiteX1" fmla="*/ 128872 w 405831"/>
              <a:gd name="connsiteY1" fmla="*/ 216708 h 394001"/>
              <a:gd name="connsiteX2" fmla="*/ 128872 w 405831"/>
              <a:gd name="connsiteY2" fmla="*/ 171600 h 394001"/>
              <a:gd name="connsiteX3" fmla="*/ 405831 w 405831"/>
              <a:gd name="connsiteY3" fmla="*/ 299644 h 394001"/>
              <a:gd name="connsiteX4" fmla="*/ 128872 w 405831"/>
              <a:gd name="connsiteY4" fmla="*/ 360315 h 394001"/>
              <a:gd name="connsiteX5" fmla="*/ 128872 w 405831"/>
              <a:gd name="connsiteY5" fmla="*/ 315207 h 394001"/>
              <a:gd name="connsiteX6" fmla="*/ 0 w 405831"/>
              <a:gd name="connsiteY6" fmla="*/ 223696 h 394001"/>
              <a:gd name="connsiteX7" fmla="*/ 0 w 405831"/>
              <a:gd name="connsiteY7" fmla="*/ 125197 h 394001"/>
              <a:gd name="connsiteX0" fmla="*/ 405831 w 405831"/>
              <a:gd name="connsiteY0" fmla="*/ 98500 h 394001"/>
              <a:gd name="connsiteX1" fmla="*/ 32720 w 405831"/>
              <a:gd name="connsiteY1" fmla="*/ 174447 h 394001"/>
              <a:gd name="connsiteX2" fmla="*/ 271120 w 405831"/>
              <a:gd name="connsiteY2" fmla="*/ 7099 h 394001"/>
              <a:gd name="connsiteX3" fmla="*/ 405832 w 405831"/>
              <a:gd name="connsiteY3" fmla="*/ 0 h 394001"/>
              <a:gd name="connsiteX4" fmla="*/ 405831 w 405831"/>
              <a:gd name="connsiteY4" fmla="*/ 98500 h 394001"/>
              <a:gd name="connsiteX0" fmla="*/ 0 w 405831"/>
              <a:gd name="connsiteY0" fmla="*/ 125197 h 394001"/>
              <a:gd name="connsiteX1" fmla="*/ 128872 w 405831"/>
              <a:gd name="connsiteY1" fmla="*/ 216708 h 394001"/>
              <a:gd name="connsiteX2" fmla="*/ 128872 w 405831"/>
              <a:gd name="connsiteY2" fmla="*/ 171600 h 394001"/>
              <a:gd name="connsiteX3" fmla="*/ 405831 w 405831"/>
              <a:gd name="connsiteY3" fmla="*/ 299644 h 394001"/>
              <a:gd name="connsiteX4" fmla="*/ 128872 w 405831"/>
              <a:gd name="connsiteY4" fmla="*/ 360315 h 394001"/>
              <a:gd name="connsiteX5" fmla="*/ 128872 w 405831"/>
              <a:gd name="connsiteY5" fmla="*/ 315207 h 394001"/>
              <a:gd name="connsiteX6" fmla="*/ 0 w 405831"/>
              <a:gd name="connsiteY6" fmla="*/ 223696 h 394001"/>
              <a:gd name="connsiteX7" fmla="*/ 0 w 405831"/>
              <a:gd name="connsiteY7" fmla="*/ 125197 h 394001"/>
              <a:gd name="connsiteX8" fmla="*/ 405831 w 405831"/>
              <a:gd name="connsiteY8" fmla="*/ 0 h 394001"/>
              <a:gd name="connsiteX9" fmla="*/ 405831 w 405831"/>
              <a:gd name="connsiteY9" fmla="*/ 98500 h 394001"/>
              <a:gd name="connsiteX10" fmla="*/ 32720 w 405831"/>
              <a:gd name="connsiteY10" fmla="*/ 174447 h 394001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0" fmla="*/ 405967 w 405968"/>
              <a:gd name="connsiteY0" fmla="*/ 98500 h 360315"/>
              <a:gd name="connsiteX1" fmla="*/ 32856 w 405968"/>
              <a:gd name="connsiteY1" fmla="*/ 174447 h 360315"/>
              <a:gd name="connsiteX2" fmla="*/ 271256 w 405968"/>
              <a:gd name="connsiteY2" fmla="*/ 7099 h 360315"/>
              <a:gd name="connsiteX3" fmla="*/ 405968 w 405968"/>
              <a:gd name="connsiteY3" fmla="*/ 0 h 360315"/>
              <a:gd name="connsiteX4" fmla="*/ 405967 w 405968"/>
              <a:gd name="connsiteY4" fmla="*/ 98500 h 36031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8" fmla="*/ 405967 w 405968"/>
              <a:gd name="connsiteY8" fmla="*/ 0 h 360315"/>
              <a:gd name="connsiteX9" fmla="*/ 405967 w 405968"/>
              <a:gd name="connsiteY9" fmla="*/ 98500 h 360315"/>
              <a:gd name="connsiteX10" fmla="*/ 32856 w 405968"/>
              <a:gd name="connsiteY10" fmla="*/ 174447 h 360315"/>
              <a:gd name="connsiteX0" fmla="*/ 136 w 405968"/>
              <a:gd name="connsiteY0" fmla="*/ 130647 h 365765"/>
              <a:gd name="connsiteX1" fmla="*/ 129008 w 405968"/>
              <a:gd name="connsiteY1" fmla="*/ 222158 h 365765"/>
              <a:gd name="connsiteX2" fmla="*/ 129008 w 405968"/>
              <a:gd name="connsiteY2" fmla="*/ 177050 h 365765"/>
              <a:gd name="connsiteX3" fmla="*/ 405967 w 405968"/>
              <a:gd name="connsiteY3" fmla="*/ 305094 h 365765"/>
              <a:gd name="connsiteX4" fmla="*/ 129008 w 405968"/>
              <a:gd name="connsiteY4" fmla="*/ 365765 h 365765"/>
              <a:gd name="connsiteX5" fmla="*/ 129008 w 405968"/>
              <a:gd name="connsiteY5" fmla="*/ 320657 h 365765"/>
              <a:gd name="connsiteX6" fmla="*/ 136 w 405968"/>
              <a:gd name="connsiteY6" fmla="*/ 229146 h 365765"/>
              <a:gd name="connsiteX7" fmla="*/ 136 w 405968"/>
              <a:gd name="connsiteY7" fmla="*/ 130647 h 365765"/>
              <a:gd name="connsiteX0" fmla="*/ 405967 w 405968"/>
              <a:gd name="connsiteY0" fmla="*/ 103950 h 365765"/>
              <a:gd name="connsiteX1" fmla="*/ 32856 w 405968"/>
              <a:gd name="connsiteY1" fmla="*/ 179897 h 365765"/>
              <a:gd name="connsiteX2" fmla="*/ 271256 w 405968"/>
              <a:gd name="connsiteY2" fmla="*/ 12549 h 365765"/>
              <a:gd name="connsiteX3" fmla="*/ 405968 w 405968"/>
              <a:gd name="connsiteY3" fmla="*/ 5450 h 365765"/>
              <a:gd name="connsiteX4" fmla="*/ 405967 w 405968"/>
              <a:gd name="connsiteY4" fmla="*/ 103950 h 365765"/>
              <a:gd name="connsiteX0" fmla="*/ 136 w 405968"/>
              <a:gd name="connsiteY0" fmla="*/ 130647 h 365765"/>
              <a:gd name="connsiteX1" fmla="*/ 129008 w 405968"/>
              <a:gd name="connsiteY1" fmla="*/ 222158 h 365765"/>
              <a:gd name="connsiteX2" fmla="*/ 129008 w 405968"/>
              <a:gd name="connsiteY2" fmla="*/ 177050 h 365765"/>
              <a:gd name="connsiteX3" fmla="*/ 405967 w 405968"/>
              <a:gd name="connsiteY3" fmla="*/ 305094 h 365765"/>
              <a:gd name="connsiteX4" fmla="*/ 129008 w 405968"/>
              <a:gd name="connsiteY4" fmla="*/ 365765 h 365765"/>
              <a:gd name="connsiteX5" fmla="*/ 129008 w 405968"/>
              <a:gd name="connsiteY5" fmla="*/ 320657 h 365765"/>
              <a:gd name="connsiteX6" fmla="*/ 136 w 405968"/>
              <a:gd name="connsiteY6" fmla="*/ 229146 h 365765"/>
              <a:gd name="connsiteX7" fmla="*/ 136 w 405968"/>
              <a:gd name="connsiteY7" fmla="*/ 130647 h 365765"/>
              <a:gd name="connsiteX8" fmla="*/ 178759 w 405968"/>
              <a:gd name="connsiteY8" fmla="*/ 25287 h 365765"/>
              <a:gd name="connsiteX9" fmla="*/ 405967 w 405968"/>
              <a:gd name="connsiteY9" fmla="*/ 5450 h 365765"/>
              <a:gd name="connsiteX10" fmla="*/ 405967 w 405968"/>
              <a:gd name="connsiteY10" fmla="*/ 103950 h 365765"/>
              <a:gd name="connsiteX11" fmla="*/ 32856 w 405968"/>
              <a:gd name="connsiteY11" fmla="*/ 179897 h 36576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0" fmla="*/ 405967 w 405968"/>
              <a:gd name="connsiteY0" fmla="*/ 98500 h 360315"/>
              <a:gd name="connsiteX1" fmla="*/ 32856 w 405968"/>
              <a:gd name="connsiteY1" fmla="*/ 174447 h 360315"/>
              <a:gd name="connsiteX2" fmla="*/ 271256 w 405968"/>
              <a:gd name="connsiteY2" fmla="*/ 7099 h 360315"/>
              <a:gd name="connsiteX3" fmla="*/ 405968 w 405968"/>
              <a:gd name="connsiteY3" fmla="*/ 0 h 360315"/>
              <a:gd name="connsiteX4" fmla="*/ 405967 w 405968"/>
              <a:gd name="connsiteY4" fmla="*/ 98500 h 36031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8" fmla="*/ 178759 w 405968"/>
              <a:gd name="connsiteY8" fmla="*/ 19837 h 360315"/>
              <a:gd name="connsiteX9" fmla="*/ 228720 w 405968"/>
              <a:gd name="connsiteY9" fmla="*/ 21534 h 360315"/>
              <a:gd name="connsiteX10" fmla="*/ 405967 w 405968"/>
              <a:gd name="connsiteY10" fmla="*/ 98500 h 360315"/>
              <a:gd name="connsiteX11" fmla="*/ 32856 w 405968"/>
              <a:gd name="connsiteY11" fmla="*/ 174447 h 36031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0" fmla="*/ 405967 w 405968"/>
              <a:gd name="connsiteY0" fmla="*/ 98500 h 360315"/>
              <a:gd name="connsiteX1" fmla="*/ 32856 w 405968"/>
              <a:gd name="connsiteY1" fmla="*/ 174447 h 360315"/>
              <a:gd name="connsiteX2" fmla="*/ 271256 w 405968"/>
              <a:gd name="connsiteY2" fmla="*/ 7099 h 360315"/>
              <a:gd name="connsiteX3" fmla="*/ 405968 w 405968"/>
              <a:gd name="connsiteY3" fmla="*/ 0 h 360315"/>
              <a:gd name="connsiteX4" fmla="*/ 405967 w 405968"/>
              <a:gd name="connsiteY4" fmla="*/ 98500 h 36031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8" fmla="*/ 178759 w 405968"/>
              <a:gd name="connsiteY8" fmla="*/ 19837 h 360315"/>
              <a:gd name="connsiteX9" fmla="*/ 228720 w 405968"/>
              <a:gd name="connsiteY9" fmla="*/ 21534 h 360315"/>
              <a:gd name="connsiteX10" fmla="*/ 237002 w 405968"/>
              <a:gd name="connsiteY10" fmla="*/ 111752 h 360315"/>
              <a:gd name="connsiteX11" fmla="*/ 32856 w 405968"/>
              <a:gd name="connsiteY11" fmla="*/ 174447 h 36031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0" fmla="*/ 405967 w 405968"/>
              <a:gd name="connsiteY0" fmla="*/ 98500 h 360315"/>
              <a:gd name="connsiteX1" fmla="*/ 32856 w 405968"/>
              <a:gd name="connsiteY1" fmla="*/ 174447 h 360315"/>
              <a:gd name="connsiteX2" fmla="*/ 271256 w 405968"/>
              <a:gd name="connsiteY2" fmla="*/ 7099 h 360315"/>
              <a:gd name="connsiteX3" fmla="*/ 405968 w 405968"/>
              <a:gd name="connsiteY3" fmla="*/ 0 h 360315"/>
              <a:gd name="connsiteX4" fmla="*/ 405967 w 405968"/>
              <a:gd name="connsiteY4" fmla="*/ 98500 h 36031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8" fmla="*/ 178759 w 405968"/>
              <a:gd name="connsiteY8" fmla="*/ 19837 h 360315"/>
              <a:gd name="connsiteX9" fmla="*/ 228720 w 405968"/>
              <a:gd name="connsiteY9" fmla="*/ 21534 h 360315"/>
              <a:gd name="connsiteX10" fmla="*/ 237002 w 405968"/>
              <a:gd name="connsiteY10" fmla="*/ 111752 h 360315"/>
              <a:gd name="connsiteX11" fmla="*/ 32856 w 405968"/>
              <a:gd name="connsiteY11" fmla="*/ 174447 h 360315"/>
              <a:gd name="connsiteX0" fmla="*/ 136 w 405967"/>
              <a:gd name="connsiteY0" fmla="*/ 119154 h 354272"/>
              <a:gd name="connsiteX1" fmla="*/ 129008 w 405967"/>
              <a:gd name="connsiteY1" fmla="*/ 210665 h 354272"/>
              <a:gd name="connsiteX2" fmla="*/ 129008 w 405967"/>
              <a:gd name="connsiteY2" fmla="*/ 165557 h 354272"/>
              <a:gd name="connsiteX3" fmla="*/ 405967 w 405967"/>
              <a:gd name="connsiteY3" fmla="*/ 293601 h 354272"/>
              <a:gd name="connsiteX4" fmla="*/ 129008 w 405967"/>
              <a:gd name="connsiteY4" fmla="*/ 354272 h 354272"/>
              <a:gd name="connsiteX5" fmla="*/ 129008 w 405967"/>
              <a:gd name="connsiteY5" fmla="*/ 309164 h 354272"/>
              <a:gd name="connsiteX6" fmla="*/ 136 w 405967"/>
              <a:gd name="connsiteY6" fmla="*/ 217653 h 354272"/>
              <a:gd name="connsiteX7" fmla="*/ 136 w 405967"/>
              <a:gd name="connsiteY7" fmla="*/ 119154 h 354272"/>
              <a:gd name="connsiteX0" fmla="*/ 405967 w 405967"/>
              <a:gd name="connsiteY0" fmla="*/ 92457 h 354272"/>
              <a:gd name="connsiteX1" fmla="*/ 32856 w 405967"/>
              <a:gd name="connsiteY1" fmla="*/ 168404 h 354272"/>
              <a:gd name="connsiteX2" fmla="*/ 271256 w 405967"/>
              <a:gd name="connsiteY2" fmla="*/ 1056 h 354272"/>
              <a:gd name="connsiteX3" fmla="*/ 243629 w 405967"/>
              <a:gd name="connsiteY3" fmla="*/ 8866 h 354272"/>
              <a:gd name="connsiteX4" fmla="*/ 405967 w 405967"/>
              <a:gd name="connsiteY4" fmla="*/ 92457 h 354272"/>
              <a:gd name="connsiteX0" fmla="*/ 136 w 405967"/>
              <a:gd name="connsiteY0" fmla="*/ 119154 h 354272"/>
              <a:gd name="connsiteX1" fmla="*/ 129008 w 405967"/>
              <a:gd name="connsiteY1" fmla="*/ 210665 h 354272"/>
              <a:gd name="connsiteX2" fmla="*/ 129008 w 405967"/>
              <a:gd name="connsiteY2" fmla="*/ 165557 h 354272"/>
              <a:gd name="connsiteX3" fmla="*/ 405967 w 405967"/>
              <a:gd name="connsiteY3" fmla="*/ 293601 h 354272"/>
              <a:gd name="connsiteX4" fmla="*/ 129008 w 405967"/>
              <a:gd name="connsiteY4" fmla="*/ 354272 h 354272"/>
              <a:gd name="connsiteX5" fmla="*/ 129008 w 405967"/>
              <a:gd name="connsiteY5" fmla="*/ 309164 h 354272"/>
              <a:gd name="connsiteX6" fmla="*/ 136 w 405967"/>
              <a:gd name="connsiteY6" fmla="*/ 217653 h 354272"/>
              <a:gd name="connsiteX7" fmla="*/ 136 w 405967"/>
              <a:gd name="connsiteY7" fmla="*/ 119154 h 354272"/>
              <a:gd name="connsiteX8" fmla="*/ 178759 w 405967"/>
              <a:gd name="connsiteY8" fmla="*/ 13794 h 354272"/>
              <a:gd name="connsiteX9" fmla="*/ 228720 w 405967"/>
              <a:gd name="connsiteY9" fmla="*/ 15491 h 354272"/>
              <a:gd name="connsiteX10" fmla="*/ 237002 w 405967"/>
              <a:gd name="connsiteY10" fmla="*/ 105709 h 354272"/>
              <a:gd name="connsiteX11" fmla="*/ 32856 w 405967"/>
              <a:gd name="connsiteY11" fmla="*/ 168404 h 354272"/>
              <a:gd name="connsiteX0" fmla="*/ 136 w 405967"/>
              <a:gd name="connsiteY0" fmla="*/ 119154 h 354272"/>
              <a:gd name="connsiteX1" fmla="*/ 129008 w 405967"/>
              <a:gd name="connsiteY1" fmla="*/ 210665 h 354272"/>
              <a:gd name="connsiteX2" fmla="*/ 129008 w 405967"/>
              <a:gd name="connsiteY2" fmla="*/ 165557 h 354272"/>
              <a:gd name="connsiteX3" fmla="*/ 405967 w 405967"/>
              <a:gd name="connsiteY3" fmla="*/ 293601 h 354272"/>
              <a:gd name="connsiteX4" fmla="*/ 129008 w 405967"/>
              <a:gd name="connsiteY4" fmla="*/ 354272 h 354272"/>
              <a:gd name="connsiteX5" fmla="*/ 129008 w 405967"/>
              <a:gd name="connsiteY5" fmla="*/ 309164 h 354272"/>
              <a:gd name="connsiteX6" fmla="*/ 136 w 405967"/>
              <a:gd name="connsiteY6" fmla="*/ 217653 h 354272"/>
              <a:gd name="connsiteX7" fmla="*/ 136 w 405967"/>
              <a:gd name="connsiteY7" fmla="*/ 119154 h 354272"/>
              <a:gd name="connsiteX0" fmla="*/ 220437 w 405967"/>
              <a:gd name="connsiteY0" fmla="*/ 110679 h 354272"/>
              <a:gd name="connsiteX1" fmla="*/ 32856 w 405967"/>
              <a:gd name="connsiteY1" fmla="*/ 168404 h 354272"/>
              <a:gd name="connsiteX2" fmla="*/ 271256 w 405967"/>
              <a:gd name="connsiteY2" fmla="*/ 1056 h 354272"/>
              <a:gd name="connsiteX3" fmla="*/ 243629 w 405967"/>
              <a:gd name="connsiteY3" fmla="*/ 8866 h 354272"/>
              <a:gd name="connsiteX4" fmla="*/ 220437 w 405967"/>
              <a:gd name="connsiteY4" fmla="*/ 110679 h 354272"/>
              <a:gd name="connsiteX0" fmla="*/ 136 w 405967"/>
              <a:gd name="connsiteY0" fmla="*/ 119154 h 354272"/>
              <a:gd name="connsiteX1" fmla="*/ 129008 w 405967"/>
              <a:gd name="connsiteY1" fmla="*/ 210665 h 354272"/>
              <a:gd name="connsiteX2" fmla="*/ 129008 w 405967"/>
              <a:gd name="connsiteY2" fmla="*/ 165557 h 354272"/>
              <a:gd name="connsiteX3" fmla="*/ 405967 w 405967"/>
              <a:gd name="connsiteY3" fmla="*/ 293601 h 354272"/>
              <a:gd name="connsiteX4" fmla="*/ 129008 w 405967"/>
              <a:gd name="connsiteY4" fmla="*/ 354272 h 354272"/>
              <a:gd name="connsiteX5" fmla="*/ 129008 w 405967"/>
              <a:gd name="connsiteY5" fmla="*/ 309164 h 354272"/>
              <a:gd name="connsiteX6" fmla="*/ 136 w 405967"/>
              <a:gd name="connsiteY6" fmla="*/ 217653 h 354272"/>
              <a:gd name="connsiteX7" fmla="*/ 136 w 405967"/>
              <a:gd name="connsiteY7" fmla="*/ 119154 h 354272"/>
              <a:gd name="connsiteX8" fmla="*/ 178759 w 405967"/>
              <a:gd name="connsiteY8" fmla="*/ 13794 h 354272"/>
              <a:gd name="connsiteX9" fmla="*/ 228720 w 405967"/>
              <a:gd name="connsiteY9" fmla="*/ 15491 h 354272"/>
              <a:gd name="connsiteX10" fmla="*/ 237002 w 405967"/>
              <a:gd name="connsiteY10" fmla="*/ 105709 h 354272"/>
              <a:gd name="connsiteX11" fmla="*/ 32856 w 405967"/>
              <a:gd name="connsiteY11" fmla="*/ 168404 h 354272"/>
              <a:gd name="connsiteX0" fmla="*/ 136 w 405967"/>
              <a:gd name="connsiteY0" fmla="*/ 119154 h 354272"/>
              <a:gd name="connsiteX1" fmla="*/ 129008 w 405967"/>
              <a:gd name="connsiteY1" fmla="*/ 210665 h 354272"/>
              <a:gd name="connsiteX2" fmla="*/ 129008 w 405967"/>
              <a:gd name="connsiteY2" fmla="*/ 165557 h 354272"/>
              <a:gd name="connsiteX3" fmla="*/ 405967 w 405967"/>
              <a:gd name="connsiteY3" fmla="*/ 293601 h 354272"/>
              <a:gd name="connsiteX4" fmla="*/ 129008 w 405967"/>
              <a:gd name="connsiteY4" fmla="*/ 354272 h 354272"/>
              <a:gd name="connsiteX5" fmla="*/ 129008 w 405967"/>
              <a:gd name="connsiteY5" fmla="*/ 309164 h 354272"/>
              <a:gd name="connsiteX6" fmla="*/ 136 w 405967"/>
              <a:gd name="connsiteY6" fmla="*/ 217653 h 354272"/>
              <a:gd name="connsiteX7" fmla="*/ 136 w 405967"/>
              <a:gd name="connsiteY7" fmla="*/ 119154 h 354272"/>
              <a:gd name="connsiteX0" fmla="*/ 220437 w 405967"/>
              <a:gd name="connsiteY0" fmla="*/ 110679 h 354272"/>
              <a:gd name="connsiteX1" fmla="*/ 32856 w 405967"/>
              <a:gd name="connsiteY1" fmla="*/ 168404 h 354272"/>
              <a:gd name="connsiteX2" fmla="*/ 271256 w 405967"/>
              <a:gd name="connsiteY2" fmla="*/ 1056 h 354272"/>
              <a:gd name="connsiteX3" fmla="*/ 243629 w 405967"/>
              <a:gd name="connsiteY3" fmla="*/ 8866 h 354272"/>
              <a:gd name="connsiteX4" fmla="*/ 220437 w 405967"/>
              <a:gd name="connsiteY4" fmla="*/ 110679 h 354272"/>
              <a:gd name="connsiteX0" fmla="*/ 136 w 405967"/>
              <a:gd name="connsiteY0" fmla="*/ 119154 h 354272"/>
              <a:gd name="connsiteX1" fmla="*/ 129008 w 405967"/>
              <a:gd name="connsiteY1" fmla="*/ 210665 h 354272"/>
              <a:gd name="connsiteX2" fmla="*/ 129008 w 405967"/>
              <a:gd name="connsiteY2" fmla="*/ 165557 h 354272"/>
              <a:gd name="connsiteX3" fmla="*/ 405967 w 405967"/>
              <a:gd name="connsiteY3" fmla="*/ 293601 h 354272"/>
              <a:gd name="connsiteX4" fmla="*/ 129008 w 405967"/>
              <a:gd name="connsiteY4" fmla="*/ 354272 h 354272"/>
              <a:gd name="connsiteX5" fmla="*/ 129008 w 405967"/>
              <a:gd name="connsiteY5" fmla="*/ 309164 h 354272"/>
              <a:gd name="connsiteX6" fmla="*/ 136 w 405967"/>
              <a:gd name="connsiteY6" fmla="*/ 217653 h 354272"/>
              <a:gd name="connsiteX7" fmla="*/ 136 w 405967"/>
              <a:gd name="connsiteY7" fmla="*/ 119154 h 354272"/>
              <a:gd name="connsiteX8" fmla="*/ 178759 w 405967"/>
              <a:gd name="connsiteY8" fmla="*/ 13794 h 354272"/>
              <a:gd name="connsiteX9" fmla="*/ 228720 w 405967"/>
              <a:gd name="connsiteY9" fmla="*/ 15491 h 354272"/>
              <a:gd name="connsiteX10" fmla="*/ 237002 w 405967"/>
              <a:gd name="connsiteY10" fmla="*/ 105709 h 354272"/>
              <a:gd name="connsiteX11" fmla="*/ 32856 w 405967"/>
              <a:gd name="connsiteY11" fmla="*/ 168404 h 354272"/>
              <a:gd name="connsiteX0" fmla="*/ 136 w 405967"/>
              <a:gd name="connsiteY0" fmla="*/ 118841 h 353959"/>
              <a:gd name="connsiteX1" fmla="*/ 129008 w 405967"/>
              <a:gd name="connsiteY1" fmla="*/ 210352 h 353959"/>
              <a:gd name="connsiteX2" fmla="*/ 129008 w 405967"/>
              <a:gd name="connsiteY2" fmla="*/ 165244 h 353959"/>
              <a:gd name="connsiteX3" fmla="*/ 405967 w 405967"/>
              <a:gd name="connsiteY3" fmla="*/ 293288 h 353959"/>
              <a:gd name="connsiteX4" fmla="*/ 129008 w 405967"/>
              <a:gd name="connsiteY4" fmla="*/ 353959 h 353959"/>
              <a:gd name="connsiteX5" fmla="*/ 129008 w 405967"/>
              <a:gd name="connsiteY5" fmla="*/ 308851 h 353959"/>
              <a:gd name="connsiteX6" fmla="*/ 136 w 405967"/>
              <a:gd name="connsiteY6" fmla="*/ 217340 h 353959"/>
              <a:gd name="connsiteX7" fmla="*/ 136 w 405967"/>
              <a:gd name="connsiteY7" fmla="*/ 118841 h 353959"/>
              <a:gd name="connsiteX0" fmla="*/ 220437 w 405967"/>
              <a:gd name="connsiteY0" fmla="*/ 110366 h 353959"/>
              <a:gd name="connsiteX1" fmla="*/ 32856 w 405967"/>
              <a:gd name="connsiteY1" fmla="*/ 168091 h 353959"/>
              <a:gd name="connsiteX2" fmla="*/ 271256 w 405967"/>
              <a:gd name="connsiteY2" fmla="*/ 743 h 353959"/>
              <a:gd name="connsiteX3" fmla="*/ 213812 w 405967"/>
              <a:gd name="connsiteY3" fmla="*/ 15179 h 353959"/>
              <a:gd name="connsiteX4" fmla="*/ 220437 w 405967"/>
              <a:gd name="connsiteY4" fmla="*/ 110366 h 353959"/>
              <a:gd name="connsiteX0" fmla="*/ 136 w 405967"/>
              <a:gd name="connsiteY0" fmla="*/ 118841 h 353959"/>
              <a:gd name="connsiteX1" fmla="*/ 129008 w 405967"/>
              <a:gd name="connsiteY1" fmla="*/ 210352 h 353959"/>
              <a:gd name="connsiteX2" fmla="*/ 129008 w 405967"/>
              <a:gd name="connsiteY2" fmla="*/ 165244 h 353959"/>
              <a:gd name="connsiteX3" fmla="*/ 405967 w 405967"/>
              <a:gd name="connsiteY3" fmla="*/ 293288 h 353959"/>
              <a:gd name="connsiteX4" fmla="*/ 129008 w 405967"/>
              <a:gd name="connsiteY4" fmla="*/ 353959 h 353959"/>
              <a:gd name="connsiteX5" fmla="*/ 129008 w 405967"/>
              <a:gd name="connsiteY5" fmla="*/ 308851 h 353959"/>
              <a:gd name="connsiteX6" fmla="*/ 136 w 405967"/>
              <a:gd name="connsiteY6" fmla="*/ 217340 h 353959"/>
              <a:gd name="connsiteX7" fmla="*/ 136 w 405967"/>
              <a:gd name="connsiteY7" fmla="*/ 118841 h 353959"/>
              <a:gd name="connsiteX8" fmla="*/ 178759 w 405967"/>
              <a:gd name="connsiteY8" fmla="*/ 13481 h 353959"/>
              <a:gd name="connsiteX9" fmla="*/ 228720 w 405967"/>
              <a:gd name="connsiteY9" fmla="*/ 15178 h 353959"/>
              <a:gd name="connsiteX10" fmla="*/ 237002 w 405967"/>
              <a:gd name="connsiteY10" fmla="*/ 105396 h 353959"/>
              <a:gd name="connsiteX11" fmla="*/ 32856 w 405967"/>
              <a:gd name="connsiteY11" fmla="*/ 168091 h 353959"/>
              <a:gd name="connsiteX0" fmla="*/ 12904 w 418735"/>
              <a:gd name="connsiteY0" fmla="*/ 117583 h 352701"/>
              <a:gd name="connsiteX1" fmla="*/ 141776 w 418735"/>
              <a:gd name="connsiteY1" fmla="*/ 209094 h 352701"/>
              <a:gd name="connsiteX2" fmla="*/ 141776 w 418735"/>
              <a:gd name="connsiteY2" fmla="*/ 163986 h 352701"/>
              <a:gd name="connsiteX3" fmla="*/ 418735 w 418735"/>
              <a:gd name="connsiteY3" fmla="*/ 292030 h 352701"/>
              <a:gd name="connsiteX4" fmla="*/ 141776 w 418735"/>
              <a:gd name="connsiteY4" fmla="*/ 352701 h 352701"/>
              <a:gd name="connsiteX5" fmla="*/ 141776 w 418735"/>
              <a:gd name="connsiteY5" fmla="*/ 307593 h 352701"/>
              <a:gd name="connsiteX6" fmla="*/ 12904 w 418735"/>
              <a:gd name="connsiteY6" fmla="*/ 216082 h 352701"/>
              <a:gd name="connsiteX7" fmla="*/ 12904 w 418735"/>
              <a:gd name="connsiteY7" fmla="*/ 117583 h 352701"/>
              <a:gd name="connsiteX0" fmla="*/ 233205 w 418735"/>
              <a:gd name="connsiteY0" fmla="*/ 109108 h 352701"/>
              <a:gd name="connsiteX1" fmla="*/ 45624 w 418735"/>
              <a:gd name="connsiteY1" fmla="*/ 166833 h 352701"/>
              <a:gd name="connsiteX2" fmla="*/ 217763 w 418735"/>
              <a:gd name="connsiteY2" fmla="*/ 6111 h 352701"/>
              <a:gd name="connsiteX3" fmla="*/ 226580 w 418735"/>
              <a:gd name="connsiteY3" fmla="*/ 13921 h 352701"/>
              <a:gd name="connsiteX4" fmla="*/ 233205 w 418735"/>
              <a:gd name="connsiteY4" fmla="*/ 109108 h 352701"/>
              <a:gd name="connsiteX0" fmla="*/ 12904 w 418735"/>
              <a:gd name="connsiteY0" fmla="*/ 117583 h 352701"/>
              <a:gd name="connsiteX1" fmla="*/ 141776 w 418735"/>
              <a:gd name="connsiteY1" fmla="*/ 209094 h 352701"/>
              <a:gd name="connsiteX2" fmla="*/ 141776 w 418735"/>
              <a:gd name="connsiteY2" fmla="*/ 163986 h 352701"/>
              <a:gd name="connsiteX3" fmla="*/ 418735 w 418735"/>
              <a:gd name="connsiteY3" fmla="*/ 292030 h 352701"/>
              <a:gd name="connsiteX4" fmla="*/ 141776 w 418735"/>
              <a:gd name="connsiteY4" fmla="*/ 352701 h 352701"/>
              <a:gd name="connsiteX5" fmla="*/ 141776 w 418735"/>
              <a:gd name="connsiteY5" fmla="*/ 307593 h 352701"/>
              <a:gd name="connsiteX6" fmla="*/ 12904 w 418735"/>
              <a:gd name="connsiteY6" fmla="*/ 216082 h 352701"/>
              <a:gd name="connsiteX7" fmla="*/ 12904 w 418735"/>
              <a:gd name="connsiteY7" fmla="*/ 117583 h 352701"/>
              <a:gd name="connsiteX8" fmla="*/ 191527 w 418735"/>
              <a:gd name="connsiteY8" fmla="*/ 12223 h 352701"/>
              <a:gd name="connsiteX9" fmla="*/ 241488 w 418735"/>
              <a:gd name="connsiteY9" fmla="*/ 13920 h 352701"/>
              <a:gd name="connsiteX10" fmla="*/ 249770 w 418735"/>
              <a:gd name="connsiteY10" fmla="*/ 104138 h 352701"/>
              <a:gd name="connsiteX11" fmla="*/ 45624 w 418735"/>
              <a:gd name="connsiteY11" fmla="*/ 166833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0" fmla="*/ 220301 w 405831"/>
              <a:gd name="connsiteY0" fmla="*/ 109108 h 352701"/>
              <a:gd name="connsiteX1" fmla="*/ 32720 w 405831"/>
              <a:gd name="connsiteY1" fmla="*/ 166833 h 352701"/>
              <a:gd name="connsiteX2" fmla="*/ 204859 w 405831"/>
              <a:gd name="connsiteY2" fmla="*/ 6111 h 352701"/>
              <a:gd name="connsiteX3" fmla="*/ 213676 w 405831"/>
              <a:gd name="connsiteY3" fmla="*/ 13921 h 352701"/>
              <a:gd name="connsiteX4" fmla="*/ 220301 w 405831"/>
              <a:gd name="connsiteY4" fmla="*/ 109108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8" fmla="*/ 178623 w 405831"/>
              <a:gd name="connsiteY8" fmla="*/ 12223 h 352701"/>
              <a:gd name="connsiteX9" fmla="*/ 228584 w 405831"/>
              <a:gd name="connsiteY9" fmla="*/ 13920 h 352701"/>
              <a:gd name="connsiteX10" fmla="*/ 236866 w 405831"/>
              <a:gd name="connsiteY10" fmla="*/ 104138 h 352701"/>
              <a:gd name="connsiteX11" fmla="*/ 32720 w 405831"/>
              <a:gd name="connsiteY11" fmla="*/ 166833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0" fmla="*/ 215332 w 405831"/>
              <a:gd name="connsiteY0" fmla="*/ 97512 h 352701"/>
              <a:gd name="connsiteX1" fmla="*/ 32720 w 405831"/>
              <a:gd name="connsiteY1" fmla="*/ 166833 h 352701"/>
              <a:gd name="connsiteX2" fmla="*/ 204859 w 405831"/>
              <a:gd name="connsiteY2" fmla="*/ 6111 h 352701"/>
              <a:gd name="connsiteX3" fmla="*/ 213676 w 405831"/>
              <a:gd name="connsiteY3" fmla="*/ 13921 h 352701"/>
              <a:gd name="connsiteX4" fmla="*/ 215332 w 405831"/>
              <a:gd name="connsiteY4" fmla="*/ 97512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8" fmla="*/ 178623 w 405831"/>
              <a:gd name="connsiteY8" fmla="*/ 12223 h 352701"/>
              <a:gd name="connsiteX9" fmla="*/ 228584 w 405831"/>
              <a:gd name="connsiteY9" fmla="*/ 13920 h 352701"/>
              <a:gd name="connsiteX10" fmla="*/ 236866 w 405831"/>
              <a:gd name="connsiteY10" fmla="*/ 104138 h 352701"/>
              <a:gd name="connsiteX11" fmla="*/ 32720 w 405831"/>
              <a:gd name="connsiteY11" fmla="*/ 166833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0" fmla="*/ 215332 w 405831"/>
              <a:gd name="connsiteY0" fmla="*/ 97512 h 352701"/>
              <a:gd name="connsiteX1" fmla="*/ 32720 w 405831"/>
              <a:gd name="connsiteY1" fmla="*/ 166833 h 352701"/>
              <a:gd name="connsiteX2" fmla="*/ 204859 w 405831"/>
              <a:gd name="connsiteY2" fmla="*/ 6111 h 352701"/>
              <a:gd name="connsiteX3" fmla="*/ 213676 w 405831"/>
              <a:gd name="connsiteY3" fmla="*/ 13921 h 352701"/>
              <a:gd name="connsiteX4" fmla="*/ 215332 w 405831"/>
              <a:gd name="connsiteY4" fmla="*/ 97512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8" fmla="*/ 178623 w 405831"/>
              <a:gd name="connsiteY8" fmla="*/ 12223 h 352701"/>
              <a:gd name="connsiteX9" fmla="*/ 228584 w 405831"/>
              <a:gd name="connsiteY9" fmla="*/ 13920 h 352701"/>
              <a:gd name="connsiteX10" fmla="*/ 236866 w 405831"/>
              <a:gd name="connsiteY10" fmla="*/ 104138 h 352701"/>
              <a:gd name="connsiteX11" fmla="*/ 32720 w 405831"/>
              <a:gd name="connsiteY11" fmla="*/ 166833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0" fmla="*/ 215332 w 405831"/>
              <a:gd name="connsiteY0" fmla="*/ 97512 h 352701"/>
              <a:gd name="connsiteX1" fmla="*/ 32720 w 405831"/>
              <a:gd name="connsiteY1" fmla="*/ 166833 h 352701"/>
              <a:gd name="connsiteX2" fmla="*/ 204859 w 405831"/>
              <a:gd name="connsiteY2" fmla="*/ 6111 h 352701"/>
              <a:gd name="connsiteX3" fmla="*/ 213676 w 405831"/>
              <a:gd name="connsiteY3" fmla="*/ 13921 h 352701"/>
              <a:gd name="connsiteX4" fmla="*/ 215332 w 405831"/>
              <a:gd name="connsiteY4" fmla="*/ 97512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8" fmla="*/ 178623 w 405831"/>
              <a:gd name="connsiteY8" fmla="*/ 12223 h 352701"/>
              <a:gd name="connsiteX9" fmla="*/ 228584 w 405831"/>
              <a:gd name="connsiteY9" fmla="*/ 13920 h 352701"/>
              <a:gd name="connsiteX10" fmla="*/ 236866 w 405831"/>
              <a:gd name="connsiteY10" fmla="*/ 104138 h 352701"/>
              <a:gd name="connsiteX11" fmla="*/ 32720 w 405831"/>
              <a:gd name="connsiteY11" fmla="*/ 166833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0" fmla="*/ 215332 w 405831"/>
              <a:gd name="connsiteY0" fmla="*/ 97512 h 352701"/>
              <a:gd name="connsiteX1" fmla="*/ 32720 w 405831"/>
              <a:gd name="connsiteY1" fmla="*/ 166833 h 352701"/>
              <a:gd name="connsiteX2" fmla="*/ 204859 w 405831"/>
              <a:gd name="connsiteY2" fmla="*/ 6111 h 352701"/>
              <a:gd name="connsiteX3" fmla="*/ 216851 w 405831"/>
              <a:gd name="connsiteY3" fmla="*/ 5983 h 352701"/>
              <a:gd name="connsiteX4" fmla="*/ 215332 w 405831"/>
              <a:gd name="connsiteY4" fmla="*/ 97512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8" fmla="*/ 178623 w 405831"/>
              <a:gd name="connsiteY8" fmla="*/ 12223 h 352701"/>
              <a:gd name="connsiteX9" fmla="*/ 228584 w 405831"/>
              <a:gd name="connsiteY9" fmla="*/ 13920 h 352701"/>
              <a:gd name="connsiteX10" fmla="*/ 236866 w 405831"/>
              <a:gd name="connsiteY10" fmla="*/ 104138 h 352701"/>
              <a:gd name="connsiteX11" fmla="*/ 32720 w 405831"/>
              <a:gd name="connsiteY11" fmla="*/ 166833 h 35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5831" h="352701" stroke="0" extrusionOk="0">
                <a:moveTo>
                  <a:pt x="0" y="117583"/>
                </a:moveTo>
                <a:cubicBezTo>
                  <a:pt x="0" y="152277"/>
                  <a:pt x="46668" y="185416"/>
                  <a:pt x="128872" y="209094"/>
                </a:cubicBezTo>
                <a:lnTo>
                  <a:pt x="128872" y="163986"/>
                </a:lnTo>
                <a:lnTo>
                  <a:pt x="405831" y="292030"/>
                </a:lnTo>
                <a:lnTo>
                  <a:pt x="128872" y="352701"/>
                </a:lnTo>
                <a:lnTo>
                  <a:pt x="128872" y="307593"/>
                </a:lnTo>
                <a:cubicBezTo>
                  <a:pt x="46669" y="283916"/>
                  <a:pt x="0" y="250777"/>
                  <a:pt x="0" y="216082"/>
                </a:cubicBezTo>
                <a:lnTo>
                  <a:pt x="0" y="117583"/>
                </a:lnTo>
                <a:close/>
              </a:path>
              <a:path w="405831" h="352701" fill="darkenLess" stroke="0" extrusionOk="0">
                <a:moveTo>
                  <a:pt x="215332" y="97512"/>
                </a:moveTo>
                <a:cubicBezTo>
                  <a:pt x="124132" y="104138"/>
                  <a:pt x="96617" y="120764"/>
                  <a:pt x="32720" y="166833"/>
                </a:cubicBezTo>
                <a:cubicBezTo>
                  <a:pt x="-59590" y="100278"/>
                  <a:pt x="74614" y="13575"/>
                  <a:pt x="204859" y="6111"/>
                </a:cubicBezTo>
                <a:cubicBezTo>
                  <a:pt x="248139" y="1413"/>
                  <a:pt x="170969" y="5983"/>
                  <a:pt x="216851" y="5983"/>
                </a:cubicBezTo>
                <a:cubicBezTo>
                  <a:pt x="216851" y="38816"/>
                  <a:pt x="215332" y="64679"/>
                  <a:pt x="215332" y="97512"/>
                </a:cubicBezTo>
                <a:close/>
              </a:path>
              <a:path w="405831" h="352701" fill="none" extrusionOk="0">
                <a:moveTo>
                  <a:pt x="0" y="117583"/>
                </a:moveTo>
                <a:cubicBezTo>
                  <a:pt x="0" y="152277"/>
                  <a:pt x="46668" y="185416"/>
                  <a:pt x="128872" y="209094"/>
                </a:cubicBezTo>
                <a:lnTo>
                  <a:pt x="128872" y="163986"/>
                </a:lnTo>
                <a:lnTo>
                  <a:pt x="405831" y="292030"/>
                </a:lnTo>
                <a:lnTo>
                  <a:pt x="128872" y="352701"/>
                </a:lnTo>
                <a:lnTo>
                  <a:pt x="128872" y="307593"/>
                </a:lnTo>
                <a:cubicBezTo>
                  <a:pt x="46669" y="283916"/>
                  <a:pt x="0" y="250777"/>
                  <a:pt x="0" y="216082"/>
                </a:cubicBezTo>
                <a:lnTo>
                  <a:pt x="0" y="117583"/>
                </a:lnTo>
                <a:cubicBezTo>
                  <a:pt x="29771" y="83607"/>
                  <a:pt x="110985" y="33089"/>
                  <a:pt x="178623" y="12223"/>
                </a:cubicBezTo>
                <a:cubicBezTo>
                  <a:pt x="246261" y="-8643"/>
                  <a:pt x="190716" y="810"/>
                  <a:pt x="228584" y="13920"/>
                </a:cubicBezTo>
                <a:lnTo>
                  <a:pt x="236866" y="104138"/>
                </a:lnTo>
                <a:cubicBezTo>
                  <a:pt x="89344" y="140581"/>
                  <a:pt x="96617" y="120764"/>
                  <a:pt x="32720" y="166833"/>
                </a:cubicBezTo>
              </a:path>
            </a:pathLst>
          </a:custGeom>
          <a:gradFill flip="none" rotWithShape="1">
            <a:gsLst>
              <a:gs pos="0">
                <a:srgbClr val="4F81BD">
                  <a:lumMod val="40000"/>
                  <a:lumOff val="60000"/>
                </a:srgbClr>
              </a:gs>
              <a:gs pos="46000">
                <a:srgbClr val="4F81BD">
                  <a:lumMod val="95000"/>
                  <a:lumOff val="5000"/>
                </a:srgbClr>
              </a:gs>
              <a:gs pos="100000">
                <a:srgbClr val="4F81BD">
                  <a:lumMod val="60000"/>
                </a:srgbClr>
              </a:gs>
            </a:gsLst>
            <a:path path="circle">
              <a:fillToRect l="50000" t="130000" r="50000" b="-3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urved Up Arrow 731">
            <a:extLst>
              <a:ext uri="{FF2B5EF4-FFF2-40B4-BE49-F238E27FC236}">
                <a16:creationId xmlns:a16="http://schemas.microsoft.com/office/drawing/2014/main" id="{8B3855BD-3CC6-8148-A03F-4566776EC171}"/>
              </a:ext>
            </a:extLst>
          </p:cNvPr>
          <p:cNvSpPr>
            <a:spLocks noChangeAspect="1"/>
          </p:cNvSpPr>
          <p:nvPr/>
        </p:nvSpPr>
        <p:spPr bwMode="auto">
          <a:xfrm rot="16200000">
            <a:off x="3367150" y="3122514"/>
            <a:ext cx="437114" cy="261887"/>
          </a:xfrm>
          <a:custGeom>
            <a:avLst/>
            <a:gdLst>
              <a:gd name="connsiteX0" fmla="*/ 285070 w 380093"/>
              <a:gd name="connsiteY0" fmla="*/ 0 h 399741"/>
              <a:gd name="connsiteX1" fmla="*/ 349663 w 380093"/>
              <a:gd name="connsiteY1" fmla="*/ 267183 h 399741"/>
              <a:gd name="connsiteX2" fmla="*/ 302152 w 380093"/>
              <a:gd name="connsiteY2" fmla="*/ 267183 h 399741"/>
              <a:gd name="connsiteX3" fmla="*/ 166291 w 380093"/>
              <a:gd name="connsiteY3" fmla="*/ 366369 h 399741"/>
              <a:gd name="connsiteX4" fmla="*/ 207129 w 380093"/>
              <a:gd name="connsiteY4" fmla="*/ 267183 h 399741"/>
              <a:gd name="connsiteX5" fmla="*/ 159617 w 380093"/>
              <a:gd name="connsiteY5" fmla="*/ 267183 h 399741"/>
              <a:gd name="connsiteX6" fmla="*/ 285070 w 380093"/>
              <a:gd name="connsiteY6" fmla="*/ 0 h 399741"/>
              <a:gd name="connsiteX0" fmla="*/ 118779 w 380093"/>
              <a:gd name="connsiteY0" fmla="*/ 399741 h 399741"/>
              <a:gd name="connsiteX1" fmla="*/ 0 w 380093"/>
              <a:gd name="connsiteY1" fmla="*/ 0 h 399741"/>
              <a:gd name="connsiteX2" fmla="*/ 95023 w 380093"/>
              <a:gd name="connsiteY2" fmla="*/ 0 h 399741"/>
              <a:gd name="connsiteX3" fmla="*/ 213802 w 380093"/>
              <a:gd name="connsiteY3" fmla="*/ 399741 h 399741"/>
              <a:gd name="connsiteX4" fmla="*/ 118779 w 380093"/>
              <a:gd name="connsiteY4" fmla="*/ 399741 h 399741"/>
              <a:gd name="connsiteX0" fmla="*/ 166291 w 380093"/>
              <a:gd name="connsiteY0" fmla="*/ 366369 h 399741"/>
              <a:gd name="connsiteX1" fmla="*/ 207129 w 380093"/>
              <a:gd name="connsiteY1" fmla="*/ 267183 h 399741"/>
              <a:gd name="connsiteX2" fmla="*/ 159617 w 380093"/>
              <a:gd name="connsiteY2" fmla="*/ 267183 h 399741"/>
              <a:gd name="connsiteX3" fmla="*/ 285070 w 380093"/>
              <a:gd name="connsiteY3" fmla="*/ 0 h 399741"/>
              <a:gd name="connsiteX4" fmla="*/ 349663 w 380093"/>
              <a:gd name="connsiteY4" fmla="*/ 267183 h 399741"/>
              <a:gd name="connsiteX5" fmla="*/ 302152 w 380093"/>
              <a:gd name="connsiteY5" fmla="*/ 267183 h 399741"/>
              <a:gd name="connsiteX6" fmla="*/ 213803 w 380093"/>
              <a:gd name="connsiteY6" fmla="*/ 399742 h 399741"/>
              <a:gd name="connsiteX7" fmla="*/ 118779 w 380093"/>
              <a:gd name="connsiteY7" fmla="*/ 399741 h 399741"/>
              <a:gd name="connsiteX8" fmla="*/ 0 w 380093"/>
              <a:gd name="connsiteY8" fmla="*/ 0 h 399741"/>
              <a:gd name="connsiteX9" fmla="*/ 95023 w 380093"/>
              <a:gd name="connsiteY9" fmla="*/ 0 h 399741"/>
              <a:gd name="connsiteX10" fmla="*/ 213802 w 380093"/>
              <a:gd name="connsiteY10" fmla="*/ 399741 h 399741"/>
              <a:gd name="connsiteX0" fmla="*/ 285070 w 349663"/>
              <a:gd name="connsiteY0" fmla="*/ 0 h 399758"/>
              <a:gd name="connsiteX1" fmla="*/ 349663 w 349663"/>
              <a:gd name="connsiteY1" fmla="*/ 267183 h 399758"/>
              <a:gd name="connsiteX2" fmla="*/ 302152 w 349663"/>
              <a:gd name="connsiteY2" fmla="*/ 267183 h 399758"/>
              <a:gd name="connsiteX3" fmla="*/ 166291 w 349663"/>
              <a:gd name="connsiteY3" fmla="*/ 366369 h 399758"/>
              <a:gd name="connsiteX4" fmla="*/ 207129 w 349663"/>
              <a:gd name="connsiteY4" fmla="*/ 267183 h 399758"/>
              <a:gd name="connsiteX5" fmla="*/ 159617 w 349663"/>
              <a:gd name="connsiteY5" fmla="*/ 267183 h 399758"/>
              <a:gd name="connsiteX6" fmla="*/ 285070 w 349663"/>
              <a:gd name="connsiteY6" fmla="*/ 0 h 399758"/>
              <a:gd name="connsiteX0" fmla="*/ 118779 w 349663"/>
              <a:gd name="connsiteY0" fmla="*/ 399741 h 399758"/>
              <a:gd name="connsiteX1" fmla="*/ 0 w 349663"/>
              <a:gd name="connsiteY1" fmla="*/ 0 h 399758"/>
              <a:gd name="connsiteX2" fmla="*/ 95023 w 349663"/>
              <a:gd name="connsiteY2" fmla="*/ 0 h 399758"/>
              <a:gd name="connsiteX3" fmla="*/ 213802 w 349663"/>
              <a:gd name="connsiteY3" fmla="*/ 399741 h 399758"/>
              <a:gd name="connsiteX4" fmla="*/ 118779 w 349663"/>
              <a:gd name="connsiteY4" fmla="*/ 399741 h 399758"/>
              <a:gd name="connsiteX0" fmla="*/ 166291 w 349663"/>
              <a:gd name="connsiteY0" fmla="*/ 366369 h 399758"/>
              <a:gd name="connsiteX1" fmla="*/ 207129 w 349663"/>
              <a:gd name="connsiteY1" fmla="*/ 267183 h 399758"/>
              <a:gd name="connsiteX2" fmla="*/ 159617 w 349663"/>
              <a:gd name="connsiteY2" fmla="*/ 267183 h 399758"/>
              <a:gd name="connsiteX3" fmla="*/ 285070 w 349663"/>
              <a:gd name="connsiteY3" fmla="*/ 0 h 399758"/>
              <a:gd name="connsiteX4" fmla="*/ 349663 w 349663"/>
              <a:gd name="connsiteY4" fmla="*/ 267183 h 399758"/>
              <a:gd name="connsiteX5" fmla="*/ 302152 w 349663"/>
              <a:gd name="connsiteY5" fmla="*/ 267183 h 399758"/>
              <a:gd name="connsiteX6" fmla="*/ 213803 w 349663"/>
              <a:gd name="connsiteY6" fmla="*/ 399742 h 399758"/>
              <a:gd name="connsiteX7" fmla="*/ 118779 w 349663"/>
              <a:gd name="connsiteY7" fmla="*/ 399741 h 399758"/>
              <a:gd name="connsiteX8" fmla="*/ 0 w 349663"/>
              <a:gd name="connsiteY8" fmla="*/ 0 h 399758"/>
              <a:gd name="connsiteX9" fmla="*/ 98336 w 349663"/>
              <a:gd name="connsiteY9" fmla="*/ 57978 h 399758"/>
              <a:gd name="connsiteX10" fmla="*/ 213802 w 349663"/>
              <a:gd name="connsiteY10" fmla="*/ 399741 h 399758"/>
              <a:gd name="connsiteX0" fmla="*/ 285070 w 349663"/>
              <a:gd name="connsiteY0" fmla="*/ 0 h 399758"/>
              <a:gd name="connsiteX1" fmla="*/ 349663 w 349663"/>
              <a:gd name="connsiteY1" fmla="*/ 267183 h 399758"/>
              <a:gd name="connsiteX2" fmla="*/ 302152 w 349663"/>
              <a:gd name="connsiteY2" fmla="*/ 267183 h 399758"/>
              <a:gd name="connsiteX3" fmla="*/ 166291 w 349663"/>
              <a:gd name="connsiteY3" fmla="*/ 366369 h 399758"/>
              <a:gd name="connsiteX4" fmla="*/ 207129 w 349663"/>
              <a:gd name="connsiteY4" fmla="*/ 267183 h 399758"/>
              <a:gd name="connsiteX5" fmla="*/ 159617 w 349663"/>
              <a:gd name="connsiteY5" fmla="*/ 267183 h 399758"/>
              <a:gd name="connsiteX6" fmla="*/ 285070 w 349663"/>
              <a:gd name="connsiteY6" fmla="*/ 0 h 399758"/>
              <a:gd name="connsiteX0" fmla="*/ 118779 w 349663"/>
              <a:gd name="connsiteY0" fmla="*/ 399741 h 399758"/>
              <a:gd name="connsiteX1" fmla="*/ 0 w 349663"/>
              <a:gd name="connsiteY1" fmla="*/ 0 h 399758"/>
              <a:gd name="connsiteX2" fmla="*/ 99992 w 349663"/>
              <a:gd name="connsiteY2" fmla="*/ 53011 h 399758"/>
              <a:gd name="connsiteX3" fmla="*/ 213802 w 349663"/>
              <a:gd name="connsiteY3" fmla="*/ 399741 h 399758"/>
              <a:gd name="connsiteX4" fmla="*/ 118779 w 349663"/>
              <a:gd name="connsiteY4" fmla="*/ 399741 h 399758"/>
              <a:gd name="connsiteX0" fmla="*/ 166291 w 349663"/>
              <a:gd name="connsiteY0" fmla="*/ 366369 h 399758"/>
              <a:gd name="connsiteX1" fmla="*/ 207129 w 349663"/>
              <a:gd name="connsiteY1" fmla="*/ 267183 h 399758"/>
              <a:gd name="connsiteX2" fmla="*/ 159617 w 349663"/>
              <a:gd name="connsiteY2" fmla="*/ 267183 h 399758"/>
              <a:gd name="connsiteX3" fmla="*/ 285070 w 349663"/>
              <a:gd name="connsiteY3" fmla="*/ 0 h 399758"/>
              <a:gd name="connsiteX4" fmla="*/ 349663 w 349663"/>
              <a:gd name="connsiteY4" fmla="*/ 267183 h 399758"/>
              <a:gd name="connsiteX5" fmla="*/ 302152 w 349663"/>
              <a:gd name="connsiteY5" fmla="*/ 267183 h 399758"/>
              <a:gd name="connsiteX6" fmla="*/ 213803 w 349663"/>
              <a:gd name="connsiteY6" fmla="*/ 399742 h 399758"/>
              <a:gd name="connsiteX7" fmla="*/ 118779 w 349663"/>
              <a:gd name="connsiteY7" fmla="*/ 399741 h 399758"/>
              <a:gd name="connsiteX8" fmla="*/ 0 w 349663"/>
              <a:gd name="connsiteY8" fmla="*/ 0 h 399758"/>
              <a:gd name="connsiteX9" fmla="*/ 98336 w 349663"/>
              <a:gd name="connsiteY9" fmla="*/ 57978 h 399758"/>
              <a:gd name="connsiteX10" fmla="*/ 213802 w 349663"/>
              <a:gd name="connsiteY10" fmla="*/ 399741 h 399758"/>
              <a:gd name="connsiteX0" fmla="*/ 285070 w 349663"/>
              <a:gd name="connsiteY0" fmla="*/ 0 h 399758"/>
              <a:gd name="connsiteX1" fmla="*/ 349663 w 349663"/>
              <a:gd name="connsiteY1" fmla="*/ 267183 h 399758"/>
              <a:gd name="connsiteX2" fmla="*/ 302152 w 349663"/>
              <a:gd name="connsiteY2" fmla="*/ 267183 h 399758"/>
              <a:gd name="connsiteX3" fmla="*/ 166291 w 349663"/>
              <a:gd name="connsiteY3" fmla="*/ 366369 h 399758"/>
              <a:gd name="connsiteX4" fmla="*/ 207129 w 349663"/>
              <a:gd name="connsiteY4" fmla="*/ 267183 h 399758"/>
              <a:gd name="connsiteX5" fmla="*/ 159617 w 349663"/>
              <a:gd name="connsiteY5" fmla="*/ 267183 h 399758"/>
              <a:gd name="connsiteX6" fmla="*/ 285070 w 349663"/>
              <a:gd name="connsiteY6" fmla="*/ 0 h 399758"/>
              <a:gd name="connsiteX0" fmla="*/ 118779 w 349663"/>
              <a:gd name="connsiteY0" fmla="*/ 399741 h 399758"/>
              <a:gd name="connsiteX1" fmla="*/ 0 w 349663"/>
              <a:gd name="connsiteY1" fmla="*/ 0 h 399758"/>
              <a:gd name="connsiteX2" fmla="*/ 99992 w 349663"/>
              <a:gd name="connsiteY2" fmla="*/ 53011 h 399758"/>
              <a:gd name="connsiteX3" fmla="*/ 213802 w 349663"/>
              <a:gd name="connsiteY3" fmla="*/ 399741 h 399758"/>
              <a:gd name="connsiteX4" fmla="*/ 118779 w 349663"/>
              <a:gd name="connsiteY4" fmla="*/ 399741 h 399758"/>
              <a:gd name="connsiteX0" fmla="*/ 166291 w 349663"/>
              <a:gd name="connsiteY0" fmla="*/ 366369 h 399758"/>
              <a:gd name="connsiteX1" fmla="*/ 207129 w 349663"/>
              <a:gd name="connsiteY1" fmla="*/ 267183 h 399758"/>
              <a:gd name="connsiteX2" fmla="*/ 159617 w 349663"/>
              <a:gd name="connsiteY2" fmla="*/ 267183 h 399758"/>
              <a:gd name="connsiteX3" fmla="*/ 285070 w 349663"/>
              <a:gd name="connsiteY3" fmla="*/ 0 h 399758"/>
              <a:gd name="connsiteX4" fmla="*/ 349663 w 349663"/>
              <a:gd name="connsiteY4" fmla="*/ 267183 h 399758"/>
              <a:gd name="connsiteX5" fmla="*/ 302152 w 349663"/>
              <a:gd name="connsiteY5" fmla="*/ 267183 h 399758"/>
              <a:gd name="connsiteX6" fmla="*/ 213803 w 349663"/>
              <a:gd name="connsiteY6" fmla="*/ 399742 h 399758"/>
              <a:gd name="connsiteX7" fmla="*/ 118779 w 349663"/>
              <a:gd name="connsiteY7" fmla="*/ 399741 h 399758"/>
              <a:gd name="connsiteX8" fmla="*/ 4970 w 349663"/>
              <a:gd name="connsiteY8" fmla="*/ 48042 h 399758"/>
              <a:gd name="connsiteX9" fmla="*/ 98336 w 349663"/>
              <a:gd name="connsiteY9" fmla="*/ 57978 h 399758"/>
              <a:gd name="connsiteX10" fmla="*/ 213802 w 349663"/>
              <a:gd name="connsiteY10" fmla="*/ 399741 h 399758"/>
              <a:gd name="connsiteX0" fmla="*/ 285071 w 349664"/>
              <a:gd name="connsiteY0" fmla="*/ 0 h 399758"/>
              <a:gd name="connsiteX1" fmla="*/ 349664 w 349664"/>
              <a:gd name="connsiteY1" fmla="*/ 267183 h 399758"/>
              <a:gd name="connsiteX2" fmla="*/ 302153 w 349664"/>
              <a:gd name="connsiteY2" fmla="*/ 267183 h 399758"/>
              <a:gd name="connsiteX3" fmla="*/ 166292 w 349664"/>
              <a:gd name="connsiteY3" fmla="*/ 366369 h 399758"/>
              <a:gd name="connsiteX4" fmla="*/ 207130 w 349664"/>
              <a:gd name="connsiteY4" fmla="*/ 267183 h 399758"/>
              <a:gd name="connsiteX5" fmla="*/ 159618 w 349664"/>
              <a:gd name="connsiteY5" fmla="*/ 267183 h 399758"/>
              <a:gd name="connsiteX6" fmla="*/ 285071 w 349664"/>
              <a:gd name="connsiteY6" fmla="*/ 0 h 399758"/>
              <a:gd name="connsiteX0" fmla="*/ 118780 w 349664"/>
              <a:gd name="connsiteY0" fmla="*/ 399741 h 399758"/>
              <a:gd name="connsiteX1" fmla="*/ 0 w 349664"/>
              <a:gd name="connsiteY1" fmla="*/ 44729 h 399758"/>
              <a:gd name="connsiteX2" fmla="*/ 99993 w 349664"/>
              <a:gd name="connsiteY2" fmla="*/ 53011 h 399758"/>
              <a:gd name="connsiteX3" fmla="*/ 213803 w 349664"/>
              <a:gd name="connsiteY3" fmla="*/ 399741 h 399758"/>
              <a:gd name="connsiteX4" fmla="*/ 118780 w 349664"/>
              <a:gd name="connsiteY4" fmla="*/ 399741 h 399758"/>
              <a:gd name="connsiteX0" fmla="*/ 166292 w 349664"/>
              <a:gd name="connsiteY0" fmla="*/ 366369 h 399758"/>
              <a:gd name="connsiteX1" fmla="*/ 207130 w 349664"/>
              <a:gd name="connsiteY1" fmla="*/ 267183 h 399758"/>
              <a:gd name="connsiteX2" fmla="*/ 159618 w 349664"/>
              <a:gd name="connsiteY2" fmla="*/ 267183 h 399758"/>
              <a:gd name="connsiteX3" fmla="*/ 285071 w 349664"/>
              <a:gd name="connsiteY3" fmla="*/ 0 h 399758"/>
              <a:gd name="connsiteX4" fmla="*/ 349664 w 349664"/>
              <a:gd name="connsiteY4" fmla="*/ 267183 h 399758"/>
              <a:gd name="connsiteX5" fmla="*/ 302153 w 349664"/>
              <a:gd name="connsiteY5" fmla="*/ 267183 h 399758"/>
              <a:gd name="connsiteX6" fmla="*/ 213804 w 349664"/>
              <a:gd name="connsiteY6" fmla="*/ 399742 h 399758"/>
              <a:gd name="connsiteX7" fmla="*/ 118780 w 349664"/>
              <a:gd name="connsiteY7" fmla="*/ 399741 h 399758"/>
              <a:gd name="connsiteX8" fmla="*/ 4971 w 349664"/>
              <a:gd name="connsiteY8" fmla="*/ 48042 h 399758"/>
              <a:gd name="connsiteX9" fmla="*/ 98337 w 349664"/>
              <a:gd name="connsiteY9" fmla="*/ 57978 h 399758"/>
              <a:gd name="connsiteX10" fmla="*/ 213803 w 349664"/>
              <a:gd name="connsiteY10" fmla="*/ 399741 h 399758"/>
              <a:gd name="connsiteX0" fmla="*/ 285071 w 349664"/>
              <a:gd name="connsiteY0" fmla="*/ 0 h 399758"/>
              <a:gd name="connsiteX1" fmla="*/ 349664 w 349664"/>
              <a:gd name="connsiteY1" fmla="*/ 267183 h 399758"/>
              <a:gd name="connsiteX2" fmla="*/ 302153 w 349664"/>
              <a:gd name="connsiteY2" fmla="*/ 267183 h 399758"/>
              <a:gd name="connsiteX3" fmla="*/ 166292 w 349664"/>
              <a:gd name="connsiteY3" fmla="*/ 366369 h 399758"/>
              <a:gd name="connsiteX4" fmla="*/ 207130 w 349664"/>
              <a:gd name="connsiteY4" fmla="*/ 267183 h 399758"/>
              <a:gd name="connsiteX5" fmla="*/ 159618 w 349664"/>
              <a:gd name="connsiteY5" fmla="*/ 267183 h 399758"/>
              <a:gd name="connsiteX6" fmla="*/ 285071 w 349664"/>
              <a:gd name="connsiteY6" fmla="*/ 0 h 399758"/>
              <a:gd name="connsiteX0" fmla="*/ 118780 w 349664"/>
              <a:gd name="connsiteY0" fmla="*/ 399741 h 399758"/>
              <a:gd name="connsiteX1" fmla="*/ 0 w 349664"/>
              <a:gd name="connsiteY1" fmla="*/ 44729 h 399758"/>
              <a:gd name="connsiteX2" fmla="*/ 99993 w 349664"/>
              <a:gd name="connsiteY2" fmla="*/ 53011 h 399758"/>
              <a:gd name="connsiteX3" fmla="*/ 213803 w 349664"/>
              <a:gd name="connsiteY3" fmla="*/ 399741 h 399758"/>
              <a:gd name="connsiteX4" fmla="*/ 118780 w 349664"/>
              <a:gd name="connsiteY4" fmla="*/ 399741 h 399758"/>
              <a:gd name="connsiteX0" fmla="*/ 166292 w 349664"/>
              <a:gd name="connsiteY0" fmla="*/ 366369 h 399758"/>
              <a:gd name="connsiteX1" fmla="*/ 207130 w 349664"/>
              <a:gd name="connsiteY1" fmla="*/ 267183 h 399758"/>
              <a:gd name="connsiteX2" fmla="*/ 159618 w 349664"/>
              <a:gd name="connsiteY2" fmla="*/ 267183 h 399758"/>
              <a:gd name="connsiteX3" fmla="*/ 286727 w 349664"/>
              <a:gd name="connsiteY3" fmla="*/ 4969 h 399758"/>
              <a:gd name="connsiteX4" fmla="*/ 349664 w 349664"/>
              <a:gd name="connsiteY4" fmla="*/ 267183 h 399758"/>
              <a:gd name="connsiteX5" fmla="*/ 302153 w 349664"/>
              <a:gd name="connsiteY5" fmla="*/ 267183 h 399758"/>
              <a:gd name="connsiteX6" fmla="*/ 213804 w 349664"/>
              <a:gd name="connsiteY6" fmla="*/ 399742 h 399758"/>
              <a:gd name="connsiteX7" fmla="*/ 118780 w 349664"/>
              <a:gd name="connsiteY7" fmla="*/ 399741 h 399758"/>
              <a:gd name="connsiteX8" fmla="*/ 4971 w 349664"/>
              <a:gd name="connsiteY8" fmla="*/ 48042 h 399758"/>
              <a:gd name="connsiteX9" fmla="*/ 98337 w 349664"/>
              <a:gd name="connsiteY9" fmla="*/ 57978 h 399758"/>
              <a:gd name="connsiteX10" fmla="*/ 213803 w 349664"/>
              <a:gd name="connsiteY10" fmla="*/ 399741 h 399758"/>
              <a:gd name="connsiteX0" fmla="*/ 285071 w 349664"/>
              <a:gd name="connsiteY0" fmla="*/ 0 h 399758"/>
              <a:gd name="connsiteX1" fmla="*/ 349664 w 349664"/>
              <a:gd name="connsiteY1" fmla="*/ 267183 h 399758"/>
              <a:gd name="connsiteX2" fmla="*/ 302153 w 349664"/>
              <a:gd name="connsiteY2" fmla="*/ 267183 h 399758"/>
              <a:gd name="connsiteX3" fmla="*/ 166292 w 349664"/>
              <a:gd name="connsiteY3" fmla="*/ 366369 h 399758"/>
              <a:gd name="connsiteX4" fmla="*/ 207130 w 349664"/>
              <a:gd name="connsiteY4" fmla="*/ 267183 h 399758"/>
              <a:gd name="connsiteX5" fmla="*/ 159618 w 349664"/>
              <a:gd name="connsiteY5" fmla="*/ 267183 h 399758"/>
              <a:gd name="connsiteX6" fmla="*/ 285071 w 349664"/>
              <a:gd name="connsiteY6" fmla="*/ 0 h 399758"/>
              <a:gd name="connsiteX0" fmla="*/ 118780 w 349664"/>
              <a:gd name="connsiteY0" fmla="*/ 399741 h 399758"/>
              <a:gd name="connsiteX1" fmla="*/ 0 w 349664"/>
              <a:gd name="connsiteY1" fmla="*/ 44729 h 399758"/>
              <a:gd name="connsiteX2" fmla="*/ 99993 w 349664"/>
              <a:gd name="connsiteY2" fmla="*/ 53011 h 399758"/>
              <a:gd name="connsiteX3" fmla="*/ 213803 w 349664"/>
              <a:gd name="connsiteY3" fmla="*/ 399741 h 399758"/>
              <a:gd name="connsiteX4" fmla="*/ 118780 w 349664"/>
              <a:gd name="connsiteY4" fmla="*/ 399741 h 399758"/>
              <a:gd name="connsiteX0" fmla="*/ 166292 w 349664"/>
              <a:gd name="connsiteY0" fmla="*/ 366369 h 399758"/>
              <a:gd name="connsiteX1" fmla="*/ 207130 w 349664"/>
              <a:gd name="connsiteY1" fmla="*/ 267183 h 399758"/>
              <a:gd name="connsiteX2" fmla="*/ 159618 w 349664"/>
              <a:gd name="connsiteY2" fmla="*/ 267183 h 399758"/>
              <a:gd name="connsiteX3" fmla="*/ 286727 w 349664"/>
              <a:gd name="connsiteY3" fmla="*/ 4969 h 399758"/>
              <a:gd name="connsiteX4" fmla="*/ 325518 w 349664"/>
              <a:gd name="connsiteY4" fmla="*/ 172934 h 399758"/>
              <a:gd name="connsiteX5" fmla="*/ 349664 w 349664"/>
              <a:gd name="connsiteY5" fmla="*/ 267183 h 399758"/>
              <a:gd name="connsiteX6" fmla="*/ 302153 w 349664"/>
              <a:gd name="connsiteY6" fmla="*/ 267183 h 399758"/>
              <a:gd name="connsiteX7" fmla="*/ 213804 w 349664"/>
              <a:gd name="connsiteY7" fmla="*/ 399742 h 399758"/>
              <a:gd name="connsiteX8" fmla="*/ 118780 w 349664"/>
              <a:gd name="connsiteY8" fmla="*/ 399741 h 399758"/>
              <a:gd name="connsiteX9" fmla="*/ 4971 w 349664"/>
              <a:gd name="connsiteY9" fmla="*/ 48042 h 399758"/>
              <a:gd name="connsiteX10" fmla="*/ 98337 w 349664"/>
              <a:gd name="connsiteY10" fmla="*/ 57978 h 399758"/>
              <a:gd name="connsiteX11" fmla="*/ 213803 w 349664"/>
              <a:gd name="connsiteY11" fmla="*/ 399741 h 399758"/>
              <a:gd name="connsiteX0" fmla="*/ 285071 w 349664"/>
              <a:gd name="connsiteY0" fmla="*/ 0 h 399758"/>
              <a:gd name="connsiteX1" fmla="*/ 349664 w 349664"/>
              <a:gd name="connsiteY1" fmla="*/ 267183 h 399758"/>
              <a:gd name="connsiteX2" fmla="*/ 302153 w 349664"/>
              <a:gd name="connsiteY2" fmla="*/ 267183 h 399758"/>
              <a:gd name="connsiteX3" fmla="*/ 166292 w 349664"/>
              <a:gd name="connsiteY3" fmla="*/ 366369 h 399758"/>
              <a:gd name="connsiteX4" fmla="*/ 207130 w 349664"/>
              <a:gd name="connsiteY4" fmla="*/ 267183 h 399758"/>
              <a:gd name="connsiteX5" fmla="*/ 159618 w 349664"/>
              <a:gd name="connsiteY5" fmla="*/ 267183 h 399758"/>
              <a:gd name="connsiteX6" fmla="*/ 199622 w 349664"/>
              <a:gd name="connsiteY6" fmla="*/ 172934 h 399758"/>
              <a:gd name="connsiteX7" fmla="*/ 285071 w 349664"/>
              <a:gd name="connsiteY7" fmla="*/ 0 h 399758"/>
              <a:gd name="connsiteX0" fmla="*/ 118780 w 349664"/>
              <a:gd name="connsiteY0" fmla="*/ 399741 h 399758"/>
              <a:gd name="connsiteX1" fmla="*/ 0 w 349664"/>
              <a:gd name="connsiteY1" fmla="*/ 44729 h 399758"/>
              <a:gd name="connsiteX2" fmla="*/ 99993 w 349664"/>
              <a:gd name="connsiteY2" fmla="*/ 53011 h 399758"/>
              <a:gd name="connsiteX3" fmla="*/ 213803 w 349664"/>
              <a:gd name="connsiteY3" fmla="*/ 399741 h 399758"/>
              <a:gd name="connsiteX4" fmla="*/ 118780 w 349664"/>
              <a:gd name="connsiteY4" fmla="*/ 399741 h 399758"/>
              <a:gd name="connsiteX0" fmla="*/ 166292 w 349664"/>
              <a:gd name="connsiteY0" fmla="*/ 366369 h 399758"/>
              <a:gd name="connsiteX1" fmla="*/ 207130 w 349664"/>
              <a:gd name="connsiteY1" fmla="*/ 267183 h 399758"/>
              <a:gd name="connsiteX2" fmla="*/ 159618 w 349664"/>
              <a:gd name="connsiteY2" fmla="*/ 267183 h 399758"/>
              <a:gd name="connsiteX3" fmla="*/ 286727 w 349664"/>
              <a:gd name="connsiteY3" fmla="*/ 4969 h 399758"/>
              <a:gd name="connsiteX4" fmla="*/ 325518 w 349664"/>
              <a:gd name="connsiteY4" fmla="*/ 172934 h 399758"/>
              <a:gd name="connsiteX5" fmla="*/ 349664 w 349664"/>
              <a:gd name="connsiteY5" fmla="*/ 267183 h 399758"/>
              <a:gd name="connsiteX6" fmla="*/ 302153 w 349664"/>
              <a:gd name="connsiteY6" fmla="*/ 267183 h 399758"/>
              <a:gd name="connsiteX7" fmla="*/ 213804 w 349664"/>
              <a:gd name="connsiteY7" fmla="*/ 399742 h 399758"/>
              <a:gd name="connsiteX8" fmla="*/ 118780 w 349664"/>
              <a:gd name="connsiteY8" fmla="*/ 399741 h 399758"/>
              <a:gd name="connsiteX9" fmla="*/ 4971 w 349664"/>
              <a:gd name="connsiteY9" fmla="*/ 48042 h 399758"/>
              <a:gd name="connsiteX10" fmla="*/ 98337 w 349664"/>
              <a:gd name="connsiteY10" fmla="*/ 57978 h 399758"/>
              <a:gd name="connsiteX11" fmla="*/ 213803 w 349664"/>
              <a:gd name="connsiteY11" fmla="*/ 399741 h 399758"/>
              <a:gd name="connsiteX0" fmla="*/ 285071 w 349664"/>
              <a:gd name="connsiteY0" fmla="*/ 0 h 399758"/>
              <a:gd name="connsiteX1" fmla="*/ 349664 w 349664"/>
              <a:gd name="connsiteY1" fmla="*/ 267183 h 399758"/>
              <a:gd name="connsiteX2" fmla="*/ 302153 w 349664"/>
              <a:gd name="connsiteY2" fmla="*/ 267183 h 399758"/>
              <a:gd name="connsiteX3" fmla="*/ 166292 w 349664"/>
              <a:gd name="connsiteY3" fmla="*/ 366369 h 399758"/>
              <a:gd name="connsiteX4" fmla="*/ 207130 w 349664"/>
              <a:gd name="connsiteY4" fmla="*/ 267183 h 399758"/>
              <a:gd name="connsiteX5" fmla="*/ 159618 w 349664"/>
              <a:gd name="connsiteY5" fmla="*/ 267183 h 399758"/>
              <a:gd name="connsiteX6" fmla="*/ 199622 w 349664"/>
              <a:gd name="connsiteY6" fmla="*/ 172934 h 399758"/>
              <a:gd name="connsiteX7" fmla="*/ 285071 w 349664"/>
              <a:gd name="connsiteY7" fmla="*/ 0 h 399758"/>
              <a:gd name="connsiteX0" fmla="*/ 118780 w 349664"/>
              <a:gd name="connsiteY0" fmla="*/ 399741 h 399758"/>
              <a:gd name="connsiteX1" fmla="*/ 0 w 349664"/>
              <a:gd name="connsiteY1" fmla="*/ 44729 h 399758"/>
              <a:gd name="connsiteX2" fmla="*/ 99993 w 349664"/>
              <a:gd name="connsiteY2" fmla="*/ 53011 h 399758"/>
              <a:gd name="connsiteX3" fmla="*/ 213803 w 349664"/>
              <a:gd name="connsiteY3" fmla="*/ 399741 h 399758"/>
              <a:gd name="connsiteX4" fmla="*/ 118780 w 349664"/>
              <a:gd name="connsiteY4" fmla="*/ 399741 h 399758"/>
              <a:gd name="connsiteX0" fmla="*/ 166292 w 349664"/>
              <a:gd name="connsiteY0" fmla="*/ 366369 h 399758"/>
              <a:gd name="connsiteX1" fmla="*/ 207130 w 349664"/>
              <a:gd name="connsiteY1" fmla="*/ 267183 h 399758"/>
              <a:gd name="connsiteX2" fmla="*/ 159618 w 349664"/>
              <a:gd name="connsiteY2" fmla="*/ 267183 h 399758"/>
              <a:gd name="connsiteX3" fmla="*/ 266848 w 349664"/>
              <a:gd name="connsiteY3" fmla="*/ 167308 h 399758"/>
              <a:gd name="connsiteX4" fmla="*/ 325518 w 349664"/>
              <a:gd name="connsiteY4" fmla="*/ 172934 h 399758"/>
              <a:gd name="connsiteX5" fmla="*/ 349664 w 349664"/>
              <a:gd name="connsiteY5" fmla="*/ 267183 h 399758"/>
              <a:gd name="connsiteX6" fmla="*/ 302153 w 349664"/>
              <a:gd name="connsiteY6" fmla="*/ 267183 h 399758"/>
              <a:gd name="connsiteX7" fmla="*/ 213804 w 349664"/>
              <a:gd name="connsiteY7" fmla="*/ 399742 h 399758"/>
              <a:gd name="connsiteX8" fmla="*/ 118780 w 349664"/>
              <a:gd name="connsiteY8" fmla="*/ 399741 h 399758"/>
              <a:gd name="connsiteX9" fmla="*/ 4971 w 349664"/>
              <a:gd name="connsiteY9" fmla="*/ 48042 h 399758"/>
              <a:gd name="connsiteX10" fmla="*/ 98337 w 349664"/>
              <a:gd name="connsiteY10" fmla="*/ 57978 h 399758"/>
              <a:gd name="connsiteX11" fmla="*/ 213803 w 349664"/>
              <a:gd name="connsiteY11" fmla="*/ 399741 h 399758"/>
              <a:gd name="connsiteX0" fmla="*/ 298323 w 349664"/>
              <a:gd name="connsiteY0" fmla="*/ 124236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298323 w 349664"/>
              <a:gd name="connsiteY7" fmla="*/ 124236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4971 w 349664"/>
              <a:gd name="connsiteY9" fmla="*/ 3313 h 355029"/>
              <a:gd name="connsiteX10" fmla="*/ 98337 w 349664"/>
              <a:gd name="connsiteY10" fmla="*/ 13249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4971 w 349664"/>
              <a:gd name="connsiteY9" fmla="*/ 3313 h 355029"/>
              <a:gd name="connsiteX10" fmla="*/ 98337 w 349664"/>
              <a:gd name="connsiteY10" fmla="*/ 13249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4971 w 349664"/>
              <a:gd name="connsiteY9" fmla="*/ 3313 h 355029"/>
              <a:gd name="connsiteX10" fmla="*/ 104112 w 349664"/>
              <a:gd name="connsiteY10" fmla="*/ 94104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10745 w 349664"/>
              <a:gd name="connsiteY9" fmla="*/ 118819 h 355029"/>
              <a:gd name="connsiteX10" fmla="*/ 104112 w 349664"/>
              <a:gd name="connsiteY10" fmla="*/ 94104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10745 w 349664"/>
              <a:gd name="connsiteY9" fmla="*/ 118819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10745 w 349664"/>
              <a:gd name="connsiteY9" fmla="*/ 118819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2081 w 349664"/>
              <a:gd name="connsiteY9" fmla="*/ 130373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2081 w 349664"/>
              <a:gd name="connsiteY9" fmla="*/ 130373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2081 w 349664"/>
              <a:gd name="connsiteY9" fmla="*/ 130373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2081 w 349664"/>
              <a:gd name="connsiteY9" fmla="*/ 130373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1 w 349664"/>
              <a:gd name="connsiteY2" fmla="*/ 8286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2081 w 349664"/>
              <a:gd name="connsiteY9" fmla="*/ 130373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108653 w 349664"/>
              <a:gd name="connsiteY2" fmla="*/ 138230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2081 w 349664"/>
              <a:gd name="connsiteY9" fmla="*/ 130373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7716 w 352553"/>
              <a:gd name="connsiteY0" fmla="*/ 6629 h 232503"/>
              <a:gd name="connsiteX1" fmla="*/ 352553 w 352553"/>
              <a:gd name="connsiteY1" fmla="*/ 99875 h 232503"/>
              <a:gd name="connsiteX2" fmla="*/ 305042 w 352553"/>
              <a:gd name="connsiteY2" fmla="*/ 99875 h 232503"/>
              <a:gd name="connsiteX3" fmla="*/ 169181 w 352553"/>
              <a:gd name="connsiteY3" fmla="*/ 199061 h 232503"/>
              <a:gd name="connsiteX4" fmla="*/ 210019 w 352553"/>
              <a:gd name="connsiteY4" fmla="*/ 99875 h 232503"/>
              <a:gd name="connsiteX5" fmla="*/ 162507 w 352553"/>
              <a:gd name="connsiteY5" fmla="*/ 99875 h 232503"/>
              <a:gd name="connsiteX6" fmla="*/ 202511 w 352553"/>
              <a:gd name="connsiteY6" fmla="*/ 5626 h 232503"/>
              <a:gd name="connsiteX7" fmla="*/ 327716 w 352553"/>
              <a:gd name="connsiteY7" fmla="*/ 6629 h 232503"/>
              <a:gd name="connsiteX0" fmla="*/ 121669 w 352553"/>
              <a:gd name="connsiteY0" fmla="*/ 232433 h 232503"/>
              <a:gd name="connsiteX1" fmla="*/ 0 w 352553"/>
              <a:gd name="connsiteY1" fmla="*/ 21802 h 232503"/>
              <a:gd name="connsiteX2" fmla="*/ 111542 w 352553"/>
              <a:gd name="connsiteY2" fmla="*/ 15651 h 232503"/>
              <a:gd name="connsiteX3" fmla="*/ 216692 w 352553"/>
              <a:gd name="connsiteY3" fmla="*/ 232433 h 232503"/>
              <a:gd name="connsiteX4" fmla="*/ 121669 w 352553"/>
              <a:gd name="connsiteY4" fmla="*/ 232433 h 232503"/>
              <a:gd name="connsiteX0" fmla="*/ 169181 w 352553"/>
              <a:gd name="connsiteY0" fmla="*/ 199061 h 232503"/>
              <a:gd name="connsiteX1" fmla="*/ 210019 w 352553"/>
              <a:gd name="connsiteY1" fmla="*/ 99875 h 232503"/>
              <a:gd name="connsiteX2" fmla="*/ 162507 w 352553"/>
              <a:gd name="connsiteY2" fmla="*/ 99875 h 232503"/>
              <a:gd name="connsiteX3" fmla="*/ 269737 w 352553"/>
              <a:gd name="connsiteY3" fmla="*/ 0 h 232503"/>
              <a:gd name="connsiteX4" fmla="*/ 328407 w 352553"/>
              <a:gd name="connsiteY4" fmla="*/ 5626 h 232503"/>
              <a:gd name="connsiteX5" fmla="*/ 352553 w 352553"/>
              <a:gd name="connsiteY5" fmla="*/ 99875 h 232503"/>
              <a:gd name="connsiteX6" fmla="*/ 305042 w 352553"/>
              <a:gd name="connsiteY6" fmla="*/ 99875 h 232503"/>
              <a:gd name="connsiteX7" fmla="*/ 216693 w 352553"/>
              <a:gd name="connsiteY7" fmla="*/ 232434 h 232503"/>
              <a:gd name="connsiteX8" fmla="*/ 121669 w 352553"/>
              <a:gd name="connsiteY8" fmla="*/ 232433 h 232503"/>
              <a:gd name="connsiteX9" fmla="*/ 4970 w 352553"/>
              <a:gd name="connsiteY9" fmla="*/ 7794 h 232503"/>
              <a:gd name="connsiteX10" fmla="*/ 106999 w 352553"/>
              <a:gd name="connsiteY10" fmla="*/ 6179 h 232503"/>
              <a:gd name="connsiteX11" fmla="*/ 216692 w 352553"/>
              <a:gd name="connsiteY11" fmla="*/ 232433 h 232503"/>
              <a:gd name="connsiteX0" fmla="*/ 327716 w 352553"/>
              <a:gd name="connsiteY0" fmla="*/ 6629 h 232450"/>
              <a:gd name="connsiteX1" fmla="*/ 352553 w 352553"/>
              <a:gd name="connsiteY1" fmla="*/ 99875 h 232450"/>
              <a:gd name="connsiteX2" fmla="*/ 305042 w 352553"/>
              <a:gd name="connsiteY2" fmla="*/ 99875 h 232450"/>
              <a:gd name="connsiteX3" fmla="*/ 169181 w 352553"/>
              <a:gd name="connsiteY3" fmla="*/ 199061 h 232450"/>
              <a:gd name="connsiteX4" fmla="*/ 210019 w 352553"/>
              <a:gd name="connsiteY4" fmla="*/ 99875 h 232450"/>
              <a:gd name="connsiteX5" fmla="*/ 162507 w 352553"/>
              <a:gd name="connsiteY5" fmla="*/ 99875 h 232450"/>
              <a:gd name="connsiteX6" fmla="*/ 202511 w 352553"/>
              <a:gd name="connsiteY6" fmla="*/ 5626 h 232450"/>
              <a:gd name="connsiteX7" fmla="*/ 327716 w 352553"/>
              <a:gd name="connsiteY7" fmla="*/ 6629 h 232450"/>
              <a:gd name="connsiteX0" fmla="*/ 121669 w 352553"/>
              <a:gd name="connsiteY0" fmla="*/ 232433 h 232450"/>
              <a:gd name="connsiteX1" fmla="*/ 0 w 352553"/>
              <a:gd name="connsiteY1" fmla="*/ 21802 h 232450"/>
              <a:gd name="connsiteX2" fmla="*/ 111542 w 352553"/>
              <a:gd name="connsiteY2" fmla="*/ 15651 h 232450"/>
              <a:gd name="connsiteX3" fmla="*/ 216692 w 352553"/>
              <a:gd name="connsiteY3" fmla="*/ 232433 h 232450"/>
              <a:gd name="connsiteX4" fmla="*/ 121669 w 352553"/>
              <a:gd name="connsiteY4" fmla="*/ 232433 h 232450"/>
              <a:gd name="connsiteX0" fmla="*/ 169181 w 352553"/>
              <a:gd name="connsiteY0" fmla="*/ 199061 h 232450"/>
              <a:gd name="connsiteX1" fmla="*/ 210019 w 352553"/>
              <a:gd name="connsiteY1" fmla="*/ 99875 h 232450"/>
              <a:gd name="connsiteX2" fmla="*/ 162507 w 352553"/>
              <a:gd name="connsiteY2" fmla="*/ 99875 h 232450"/>
              <a:gd name="connsiteX3" fmla="*/ 269737 w 352553"/>
              <a:gd name="connsiteY3" fmla="*/ 0 h 232450"/>
              <a:gd name="connsiteX4" fmla="*/ 328407 w 352553"/>
              <a:gd name="connsiteY4" fmla="*/ 5626 h 232450"/>
              <a:gd name="connsiteX5" fmla="*/ 352553 w 352553"/>
              <a:gd name="connsiteY5" fmla="*/ 99875 h 232450"/>
              <a:gd name="connsiteX6" fmla="*/ 305042 w 352553"/>
              <a:gd name="connsiteY6" fmla="*/ 99875 h 232450"/>
              <a:gd name="connsiteX7" fmla="*/ 216693 w 352553"/>
              <a:gd name="connsiteY7" fmla="*/ 232434 h 232450"/>
              <a:gd name="connsiteX8" fmla="*/ 121669 w 352553"/>
              <a:gd name="connsiteY8" fmla="*/ 232433 h 232450"/>
              <a:gd name="connsiteX9" fmla="*/ 4970 w 352553"/>
              <a:gd name="connsiteY9" fmla="*/ 7794 h 232450"/>
              <a:gd name="connsiteX10" fmla="*/ 106999 w 352553"/>
              <a:gd name="connsiteY10" fmla="*/ 6179 h 232450"/>
              <a:gd name="connsiteX11" fmla="*/ 216692 w 352553"/>
              <a:gd name="connsiteY11" fmla="*/ 232433 h 232450"/>
              <a:gd name="connsiteX0" fmla="*/ 327716 w 352553"/>
              <a:gd name="connsiteY0" fmla="*/ 6629 h 232450"/>
              <a:gd name="connsiteX1" fmla="*/ 352553 w 352553"/>
              <a:gd name="connsiteY1" fmla="*/ 99875 h 232450"/>
              <a:gd name="connsiteX2" fmla="*/ 305042 w 352553"/>
              <a:gd name="connsiteY2" fmla="*/ 99875 h 232450"/>
              <a:gd name="connsiteX3" fmla="*/ 169181 w 352553"/>
              <a:gd name="connsiteY3" fmla="*/ 199061 h 232450"/>
              <a:gd name="connsiteX4" fmla="*/ 210019 w 352553"/>
              <a:gd name="connsiteY4" fmla="*/ 99875 h 232450"/>
              <a:gd name="connsiteX5" fmla="*/ 162507 w 352553"/>
              <a:gd name="connsiteY5" fmla="*/ 99875 h 232450"/>
              <a:gd name="connsiteX6" fmla="*/ 202511 w 352553"/>
              <a:gd name="connsiteY6" fmla="*/ 5626 h 232450"/>
              <a:gd name="connsiteX7" fmla="*/ 327716 w 352553"/>
              <a:gd name="connsiteY7" fmla="*/ 6629 h 232450"/>
              <a:gd name="connsiteX0" fmla="*/ 121669 w 352553"/>
              <a:gd name="connsiteY0" fmla="*/ 232433 h 232450"/>
              <a:gd name="connsiteX1" fmla="*/ 0 w 352553"/>
              <a:gd name="connsiteY1" fmla="*/ 21802 h 232450"/>
              <a:gd name="connsiteX2" fmla="*/ 111542 w 352553"/>
              <a:gd name="connsiteY2" fmla="*/ 15651 h 232450"/>
              <a:gd name="connsiteX3" fmla="*/ 216692 w 352553"/>
              <a:gd name="connsiteY3" fmla="*/ 232433 h 232450"/>
              <a:gd name="connsiteX4" fmla="*/ 121669 w 352553"/>
              <a:gd name="connsiteY4" fmla="*/ 232433 h 232450"/>
              <a:gd name="connsiteX0" fmla="*/ 169181 w 352553"/>
              <a:gd name="connsiteY0" fmla="*/ 199061 h 232450"/>
              <a:gd name="connsiteX1" fmla="*/ 210019 w 352553"/>
              <a:gd name="connsiteY1" fmla="*/ 99875 h 232450"/>
              <a:gd name="connsiteX2" fmla="*/ 162507 w 352553"/>
              <a:gd name="connsiteY2" fmla="*/ 99875 h 232450"/>
              <a:gd name="connsiteX3" fmla="*/ 269737 w 352553"/>
              <a:gd name="connsiteY3" fmla="*/ 0 h 232450"/>
              <a:gd name="connsiteX4" fmla="*/ 328407 w 352553"/>
              <a:gd name="connsiteY4" fmla="*/ 5626 h 232450"/>
              <a:gd name="connsiteX5" fmla="*/ 352553 w 352553"/>
              <a:gd name="connsiteY5" fmla="*/ 99875 h 232450"/>
              <a:gd name="connsiteX6" fmla="*/ 305042 w 352553"/>
              <a:gd name="connsiteY6" fmla="*/ 99875 h 232450"/>
              <a:gd name="connsiteX7" fmla="*/ 216693 w 352553"/>
              <a:gd name="connsiteY7" fmla="*/ 232434 h 232450"/>
              <a:gd name="connsiteX8" fmla="*/ 121669 w 352553"/>
              <a:gd name="connsiteY8" fmla="*/ 232433 h 232450"/>
              <a:gd name="connsiteX9" fmla="*/ 4970 w 352553"/>
              <a:gd name="connsiteY9" fmla="*/ 7794 h 232450"/>
              <a:gd name="connsiteX10" fmla="*/ 106999 w 352553"/>
              <a:gd name="connsiteY10" fmla="*/ 6179 h 232450"/>
              <a:gd name="connsiteX11" fmla="*/ 216692 w 352553"/>
              <a:gd name="connsiteY11" fmla="*/ 232433 h 232450"/>
              <a:gd name="connsiteX0" fmla="*/ 327716 w 352553"/>
              <a:gd name="connsiteY0" fmla="*/ 6629 h 232450"/>
              <a:gd name="connsiteX1" fmla="*/ 352553 w 352553"/>
              <a:gd name="connsiteY1" fmla="*/ 99875 h 232450"/>
              <a:gd name="connsiteX2" fmla="*/ 305042 w 352553"/>
              <a:gd name="connsiteY2" fmla="*/ 99875 h 232450"/>
              <a:gd name="connsiteX3" fmla="*/ 169181 w 352553"/>
              <a:gd name="connsiteY3" fmla="*/ 199061 h 232450"/>
              <a:gd name="connsiteX4" fmla="*/ 210019 w 352553"/>
              <a:gd name="connsiteY4" fmla="*/ 99875 h 232450"/>
              <a:gd name="connsiteX5" fmla="*/ 162507 w 352553"/>
              <a:gd name="connsiteY5" fmla="*/ 99875 h 232450"/>
              <a:gd name="connsiteX6" fmla="*/ 202511 w 352553"/>
              <a:gd name="connsiteY6" fmla="*/ 5626 h 232450"/>
              <a:gd name="connsiteX7" fmla="*/ 327716 w 352553"/>
              <a:gd name="connsiteY7" fmla="*/ 6629 h 232450"/>
              <a:gd name="connsiteX0" fmla="*/ 121669 w 352553"/>
              <a:gd name="connsiteY0" fmla="*/ 232433 h 232450"/>
              <a:gd name="connsiteX1" fmla="*/ 0 w 352553"/>
              <a:gd name="connsiteY1" fmla="*/ 21802 h 232450"/>
              <a:gd name="connsiteX2" fmla="*/ 111542 w 352553"/>
              <a:gd name="connsiteY2" fmla="*/ 15651 h 232450"/>
              <a:gd name="connsiteX3" fmla="*/ 216692 w 352553"/>
              <a:gd name="connsiteY3" fmla="*/ 232433 h 232450"/>
              <a:gd name="connsiteX4" fmla="*/ 121669 w 352553"/>
              <a:gd name="connsiteY4" fmla="*/ 232433 h 232450"/>
              <a:gd name="connsiteX0" fmla="*/ 169181 w 352553"/>
              <a:gd name="connsiteY0" fmla="*/ 199061 h 232450"/>
              <a:gd name="connsiteX1" fmla="*/ 210019 w 352553"/>
              <a:gd name="connsiteY1" fmla="*/ 99875 h 232450"/>
              <a:gd name="connsiteX2" fmla="*/ 162507 w 352553"/>
              <a:gd name="connsiteY2" fmla="*/ 99875 h 232450"/>
              <a:gd name="connsiteX3" fmla="*/ 269737 w 352553"/>
              <a:gd name="connsiteY3" fmla="*/ 0 h 232450"/>
              <a:gd name="connsiteX4" fmla="*/ 328407 w 352553"/>
              <a:gd name="connsiteY4" fmla="*/ 5626 h 232450"/>
              <a:gd name="connsiteX5" fmla="*/ 352553 w 352553"/>
              <a:gd name="connsiteY5" fmla="*/ 99875 h 232450"/>
              <a:gd name="connsiteX6" fmla="*/ 305042 w 352553"/>
              <a:gd name="connsiteY6" fmla="*/ 99875 h 232450"/>
              <a:gd name="connsiteX7" fmla="*/ 216693 w 352553"/>
              <a:gd name="connsiteY7" fmla="*/ 232434 h 232450"/>
              <a:gd name="connsiteX8" fmla="*/ 121669 w 352553"/>
              <a:gd name="connsiteY8" fmla="*/ 232433 h 232450"/>
              <a:gd name="connsiteX9" fmla="*/ 4970 w 352553"/>
              <a:gd name="connsiteY9" fmla="*/ 7794 h 232450"/>
              <a:gd name="connsiteX10" fmla="*/ 121436 w 352553"/>
              <a:gd name="connsiteY10" fmla="*/ 49497 h 232450"/>
              <a:gd name="connsiteX11" fmla="*/ 216692 w 352553"/>
              <a:gd name="connsiteY11" fmla="*/ 232433 h 232450"/>
              <a:gd name="connsiteX0" fmla="*/ 327716 w 352553"/>
              <a:gd name="connsiteY0" fmla="*/ 6629 h 232450"/>
              <a:gd name="connsiteX1" fmla="*/ 352553 w 352553"/>
              <a:gd name="connsiteY1" fmla="*/ 99875 h 232450"/>
              <a:gd name="connsiteX2" fmla="*/ 305042 w 352553"/>
              <a:gd name="connsiteY2" fmla="*/ 99875 h 232450"/>
              <a:gd name="connsiteX3" fmla="*/ 169181 w 352553"/>
              <a:gd name="connsiteY3" fmla="*/ 199061 h 232450"/>
              <a:gd name="connsiteX4" fmla="*/ 210019 w 352553"/>
              <a:gd name="connsiteY4" fmla="*/ 99875 h 232450"/>
              <a:gd name="connsiteX5" fmla="*/ 162507 w 352553"/>
              <a:gd name="connsiteY5" fmla="*/ 99875 h 232450"/>
              <a:gd name="connsiteX6" fmla="*/ 202511 w 352553"/>
              <a:gd name="connsiteY6" fmla="*/ 5626 h 232450"/>
              <a:gd name="connsiteX7" fmla="*/ 327716 w 352553"/>
              <a:gd name="connsiteY7" fmla="*/ 6629 h 232450"/>
              <a:gd name="connsiteX0" fmla="*/ 121669 w 352553"/>
              <a:gd name="connsiteY0" fmla="*/ 232433 h 232450"/>
              <a:gd name="connsiteX1" fmla="*/ 0 w 352553"/>
              <a:gd name="connsiteY1" fmla="*/ 21802 h 232450"/>
              <a:gd name="connsiteX2" fmla="*/ 111542 w 352553"/>
              <a:gd name="connsiteY2" fmla="*/ 15651 h 232450"/>
              <a:gd name="connsiteX3" fmla="*/ 216692 w 352553"/>
              <a:gd name="connsiteY3" fmla="*/ 232433 h 232450"/>
              <a:gd name="connsiteX4" fmla="*/ 121669 w 352553"/>
              <a:gd name="connsiteY4" fmla="*/ 232433 h 232450"/>
              <a:gd name="connsiteX0" fmla="*/ 169181 w 352553"/>
              <a:gd name="connsiteY0" fmla="*/ 199061 h 232450"/>
              <a:gd name="connsiteX1" fmla="*/ 210019 w 352553"/>
              <a:gd name="connsiteY1" fmla="*/ 99875 h 232450"/>
              <a:gd name="connsiteX2" fmla="*/ 162507 w 352553"/>
              <a:gd name="connsiteY2" fmla="*/ 99875 h 232450"/>
              <a:gd name="connsiteX3" fmla="*/ 269737 w 352553"/>
              <a:gd name="connsiteY3" fmla="*/ 0 h 232450"/>
              <a:gd name="connsiteX4" fmla="*/ 328407 w 352553"/>
              <a:gd name="connsiteY4" fmla="*/ 5626 h 232450"/>
              <a:gd name="connsiteX5" fmla="*/ 352553 w 352553"/>
              <a:gd name="connsiteY5" fmla="*/ 99875 h 232450"/>
              <a:gd name="connsiteX6" fmla="*/ 305042 w 352553"/>
              <a:gd name="connsiteY6" fmla="*/ 99875 h 232450"/>
              <a:gd name="connsiteX7" fmla="*/ 216693 w 352553"/>
              <a:gd name="connsiteY7" fmla="*/ 232434 h 232450"/>
              <a:gd name="connsiteX8" fmla="*/ 121669 w 352553"/>
              <a:gd name="connsiteY8" fmla="*/ 232433 h 232450"/>
              <a:gd name="connsiteX9" fmla="*/ 4970 w 352553"/>
              <a:gd name="connsiteY9" fmla="*/ 7794 h 232450"/>
              <a:gd name="connsiteX10" fmla="*/ 121436 w 352553"/>
              <a:gd name="connsiteY10" fmla="*/ 49497 h 232450"/>
              <a:gd name="connsiteX11" fmla="*/ 216692 w 352553"/>
              <a:gd name="connsiteY11" fmla="*/ 232433 h 23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553" h="232450" stroke="0" extrusionOk="0">
                <a:moveTo>
                  <a:pt x="327716" y="6629"/>
                </a:moveTo>
                <a:lnTo>
                  <a:pt x="352553" y="99875"/>
                </a:lnTo>
                <a:lnTo>
                  <a:pt x="305042" y="99875"/>
                </a:lnTo>
                <a:cubicBezTo>
                  <a:pt x="270834" y="227990"/>
                  <a:pt x="216088" y="267958"/>
                  <a:pt x="169181" y="199061"/>
                </a:cubicBezTo>
                <a:cubicBezTo>
                  <a:pt x="184744" y="176203"/>
                  <a:pt x="198669" y="142380"/>
                  <a:pt x="210019" y="99875"/>
                </a:cubicBezTo>
                <a:lnTo>
                  <a:pt x="162507" y="99875"/>
                </a:lnTo>
                <a:lnTo>
                  <a:pt x="202511" y="5626"/>
                </a:lnTo>
                <a:lnTo>
                  <a:pt x="327716" y="6629"/>
                </a:lnTo>
                <a:close/>
              </a:path>
              <a:path w="352553" h="232450" fill="darkenLess" stroke="0" extrusionOk="0">
                <a:moveTo>
                  <a:pt x="121669" y="232433"/>
                </a:moveTo>
                <a:cubicBezTo>
                  <a:pt x="56069" y="232433"/>
                  <a:pt x="43312" y="170388"/>
                  <a:pt x="0" y="21802"/>
                </a:cubicBezTo>
                <a:lnTo>
                  <a:pt x="111542" y="15651"/>
                </a:lnTo>
                <a:cubicBezTo>
                  <a:pt x="140415" y="184456"/>
                  <a:pt x="151092" y="232433"/>
                  <a:pt x="216692" y="232433"/>
                </a:cubicBezTo>
                <a:lnTo>
                  <a:pt x="121669" y="232433"/>
                </a:lnTo>
                <a:close/>
              </a:path>
              <a:path w="352553" h="232450" fill="none" extrusionOk="0">
                <a:moveTo>
                  <a:pt x="169181" y="199061"/>
                </a:moveTo>
                <a:cubicBezTo>
                  <a:pt x="184744" y="176203"/>
                  <a:pt x="198669" y="142380"/>
                  <a:pt x="210019" y="99875"/>
                </a:cubicBezTo>
                <a:lnTo>
                  <a:pt x="162507" y="99875"/>
                </a:lnTo>
                <a:lnTo>
                  <a:pt x="269737" y="0"/>
                </a:lnTo>
                <a:lnTo>
                  <a:pt x="328407" y="5626"/>
                </a:lnTo>
                <a:lnTo>
                  <a:pt x="352553" y="99875"/>
                </a:lnTo>
                <a:lnTo>
                  <a:pt x="305042" y="99875"/>
                </a:lnTo>
                <a:cubicBezTo>
                  <a:pt x="282514" y="184245"/>
                  <a:pt x="250397" y="232434"/>
                  <a:pt x="216693" y="232434"/>
                </a:cubicBezTo>
                <a:lnTo>
                  <a:pt x="121669" y="232433"/>
                </a:lnTo>
                <a:cubicBezTo>
                  <a:pt x="56069" y="232433"/>
                  <a:pt x="36732" y="147717"/>
                  <a:pt x="4970" y="7794"/>
                </a:cubicBezTo>
                <a:cubicBezTo>
                  <a:pt x="36644" y="7794"/>
                  <a:pt x="89762" y="49497"/>
                  <a:pt x="121436" y="49497"/>
                </a:cubicBezTo>
                <a:cubicBezTo>
                  <a:pt x="130100" y="186542"/>
                  <a:pt x="151092" y="232433"/>
                  <a:pt x="216692" y="232433"/>
                </a:cubicBezTo>
              </a:path>
            </a:pathLst>
          </a:custGeom>
          <a:gradFill flip="none" rotWithShape="1">
            <a:gsLst>
              <a:gs pos="0">
                <a:srgbClr val="4F81BD">
                  <a:lumMod val="40000"/>
                  <a:lumOff val="60000"/>
                </a:srgbClr>
              </a:gs>
              <a:gs pos="46000">
                <a:srgbClr val="4F81BD">
                  <a:lumMod val="95000"/>
                  <a:lumOff val="5000"/>
                </a:srgbClr>
              </a:gs>
              <a:gs pos="100000">
                <a:srgbClr val="4F81BD">
                  <a:lumMod val="60000"/>
                </a:srgbClr>
              </a:gs>
            </a:gsLst>
            <a:path path="circle">
              <a:fillToRect l="50000" t="130000" r="50000" b="-3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FDFBF02-4033-864F-8FD0-A62DA2F1D79E}"/>
              </a:ext>
            </a:extLst>
          </p:cNvPr>
          <p:cNvSpPr/>
          <p:nvPr/>
        </p:nvSpPr>
        <p:spPr>
          <a:xfrm>
            <a:off x="2072696" y="5269158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0FA1FB-1008-7C45-8B85-F905AFEA50FC}"/>
              </a:ext>
            </a:extLst>
          </p:cNvPr>
          <p:cNvSpPr/>
          <p:nvPr/>
        </p:nvSpPr>
        <p:spPr>
          <a:xfrm>
            <a:off x="3973657" y="5531073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513C0B5-C3EE-2D4C-84C5-D6A7A6854864}"/>
              </a:ext>
            </a:extLst>
          </p:cNvPr>
          <p:cNvSpPr/>
          <p:nvPr/>
        </p:nvSpPr>
        <p:spPr>
          <a:xfrm>
            <a:off x="4525385" y="5345329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F871F30-C6C3-D04D-8C89-A7A62C85D162}"/>
              </a:ext>
            </a:extLst>
          </p:cNvPr>
          <p:cNvSpPr/>
          <p:nvPr/>
        </p:nvSpPr>
        <p:spPr>
          <a:xfrm>
            <a:off x="2454196" y="5503639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8B79AAC-19E6-F942-B4DB-5B43EDE953D9}"/>
              </a:ext>
            </a:extLst>
          </p:cNvPr>
          <p:cNvSpPr/>
          <p:nvPr/>
        </p:nvSpPr>
        <p:spPr>
          <a:xfrm flipV="1">
            <a:off x="977900" y="2868827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E50FD4-D087-8F47-8760-D43C3F6FAA9B}"/>
              </a:ext>
            </a:extLst>
          </p:cNvPr>
          <p:cNvSpPr/>
          <p:nvPr/>
        </p:nvSpPr>
        <p:spPr>
          <a:xfrm flipV="1">
            <a:off x="1230336" y="2868827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D7C978-62D0-9141-B438-D5A5652CE4A0}"/>
              </a:ext>
            </a:extLst>
          </p:cNvPr>
          <p:cNvSpPr/>
          <p:nvPr/>
        </p:nvSpPr>
        <p:spPr>
          <a:xfrm flipV="1">
            <a:off x="1026016" y="2696341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9F9C7F9-5907-B64E-B2CE-440D34CDEEDE}"/>
              </a:ext>
            </a:extLst>
          </p:cNvPr>
          <p:cNvSpPr/>
          <p:nvPr/>
        </p:nvSpPr>
        <p:spPr>
          <a:xfrm flipV="1">
            <a:off x="1222803" y="2719751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F4054A-AA60-6246-B1B9-B7FAD9006043}"/>
              </a:ext>
            </a:extLst>
          </p:cNvPr>
          <p:cNvSpPr/>
          <p:nvPr/>
        </p:nvSpPr>
        <p:spPr>
          <a:xfrm flipV="1">
            <a:off x="1375203" y="2872151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15DC6BB-F67D-3D47-9DEA-F310B6AFDAE7}"/>
              </a:ext>
            </a:extLst>
          </p:cNvPr>
          <p:cNvSpPr/>
          <p:nvPr/>
        </p:nvSpPr>
        <p:spPr>
          <a:xfrm flipV="1">
            <a:off x="1382736" y="2832541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B591898-3447-9047-9E47-49F0E0926FCA}"/>
              </a:ext>
            </a:extLst>
          </p:cNvPr>
          <p:cNvSpPr/>
          <p:nvPr/>
        </p:nvSpPr>
        <p:spPr>
          <a:xfrm flipV="1">
            <a:off x="1375203" y="2683465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C69BD80-5171-C14F-943A-04FCAB14F228}"/>
              </a:ext>
            </a:extLst>
          </p:cNvPr>
          <p:cNvSpPr/>
          <p:nvPr/>
        </p:nvSpPr>
        <p:spPr>
          <a:xfrm flipV="1">
            <a:off x="1527603" y="2835865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58A593B7-6290-A543-829A-B3BE0F54CC86}"/>
              </a:ext>
            </a:extLst>
          </p:cNvPr>
          <p:cNvSpPr/>
          <p:nvPr/>
        </p:nvSpPr>
        <p:spPr>
          <a:xfrm rot="18511962" flipV="1">
            <a:off x="1688311" y="3014309"/>
            <a:ext cx="440359" cy="852461"/>
          </a:xfrm>
          <a:custGeom>
            <a:avLst/>
            <a:gdLst>
              <a:gd name="connsiteX0" fmla="*/ 0 w 584370"/>
              <a:gd name="connsiteY0" fmla="*/ 0 h 1240330"/>
              <a:gd name="connsiteX1" fmla="*/ 429213 w 584370"/>
              <a:gd name="connsiteY1" fmla="*/ 54017 h 1240330"/>
              <a:gd name="connsiteX2" fmla="*/ 336897 w 584370"/>
              <a:gd name="connsiteY2" fmla="*/ 169937 h 1240330"/>
              <a:gd name="connsiteX3" fmla="*/ 336924 w 584370"/>
              <a:gd name="connsiteY3" fmla="*/ 169975 h 1240330"/>
              <a:gd name="connsiteX4" fmla="*/ 427157 w 584370"/>
              <a:gd name="connsiteY4" fmla="*/ 299320 h 1240330"/>
              <a:gd name="connsiteX5" fmla="*/ 427285 w 584370"/>
              <a:gd name="connsiteY5" fmla="*/ 299558 h 1240330"/>
              <a:gd name="connsiteX6" fmla="*/ 427732 w 584370"/>
              <a:gd name="connsiteY6" fmla="*/ 300199 h 1240330"/>
              <a:gd name="connsiteX7" fmla="*/ 480641 w 584370"/>
              <a:gd name="connsiteY7" fmla="*/ 398868 h 1240330"/>
              <a:gd name="connsiteX8" fmla="*/ 497363 w 584370"/>
              <a:gd name="connsiteY8" fmla="*/ 429993 h 1240330"/>
              <a:gd name="connsiteX9" fmla="*/ 497445 w 584370"/>
              <a:gd name="connsiteY9" fmla="*/ 430205 h 1240330"/>
              <a:gd name="connsiteX10" fmla="*/ 498007 w 584370"/>
              <a:gd name="connsiteY10" fmla="*/ 431255 h 1240330"/>
              <a:gd name="connsiteX11" fmla="*/ 537260 w 584370"/>
              <a:gd name="connsiteY11" fmla="*/ 533903 h 1240330"/>
              <a:gd name="connsiteX12" fmla="*/ 547187 w 584370"/>
              <a:gd name="connsiteY12" fmla="*/ 559757 h 1240330"/>
              <a:gd name="connsiteX13" fmla="*/ 547248 w 584370"/>
              <a:gd name="connsiteY13" fmla="*/ 560021 h 1240330"/>
              <a:gd name="connsiteX14" fmla="*/ 547613 w 584370"/>
              <a:gd name="connsiteY14" fmla="*/ 560975 h 1240330"/>
              <a:gd name="connsiteX15" fmla="*/ 568662 w 584370"/>
              <a:gd name="connsiteY15" fmla="*/ 653191 h 1240330"/>
              <a:gd name="connsiteX16" fmla="*/ 576299 w 584370"/>
              <a:gd name="connsiteY16" fmla="*/ 686416 h 1240330"/>
              <a:gd name="connsiteX17" fmla="*/ 576321 w 584370"/>
              <a:gd name="connsiteY17" fmla="*/ 686741 h 1240330"/>
              <a:gd name="connsiteX18" fmla="*/ 576432 w 584370"/>
              <a:gd name="connsiteY18" fmla="*/ 687230 h 1240330"/>
              <a:gd name="connsiteX19" fmla="*/ 582494 w 584370"/>
              <a:gd name="connsiteY19" fmla="*/ 779565 h 1240330"/>
              <a:gd name="connsiteX20" fmla="*/ 584370 w 584370"/>
              <a:gd name="connsiteY20" fmla="*/ 807773 h 1240330"/>
              <a:gd name="connsiteX21" fmla="*/ 583982 w 584370"/>
              <a:gd name="connsiteY21" fmla="*/ 811092 h 1240330"/>
              <a:gd name="connsiteX22" fmla="*/ 571261 w 584370"/>
              <a:gd name="connsiteY22" fmla="*/ 920823 h 1240330"/>
              <a:gd name="connsiteX23" fmla="*/ 571111 w 584370"/>
              <a:gd name="connsiteY23" fmla="*/ 921276 h 1240330"/>
              <a:gd name="connsiteX24" fmla="*/ 571070 w 584370"/>
              <a:gd name="connsiteY24" fmla="*/ 921628 h 1240330"/>
              <a:gd name="connsiteX25" fmla="*/ 564782 w 584370"/>
              <a:gd name="connsiteY25" fmla="*/ 940342 h 1240330"/>
              <a:gd name="connsiteX26" fmla="*/ 537041 w 584370"/>
              <a:gd name="connsiteY26" fmla="*/ 1023901 h 1240330"/>
              <a:gd name="connsiteX27" fmla="*/ 536286 w 584370"/>
              <a:gd name="connsiteY27" fmla="*/ 1025143 h 1240330"/>
              <a:gd name="connsiteX28" fmla="*/ 536069 w 584370"/>
              <a:gd name="connsiteY28" fmla="*/ 1025786 h 1240330"/>
              <a:gd name="connsiteX29" fmla="*/ 524400 w 584370"/>
              <a:gd name="connsiteY29" fmla="*/ 1044666 h 1240330"/>
              <a:gd name="connsiteX30" fmla="*/ 481582 w 584370"/>
              <a:gd name="connsiteY30" fmla="*/ 1114991 h 1240330"/>
              <a:gd name="connsiteX31" fmla="*/ 479497 w 584370"/>
              <a:gd name="connsiteY31" fmla="*/ 1117309 h 1240330"/>
              <a:gd name="connsiteX32" fmla="*/ 479039 w 584370"/>
              <a:gd name="connsiteY32" fmla="*/ 1118049 h 1240330"/>
              <a:gd name="connsiteX33" fmla="*/ 381657 w 584370"/>
              <a:gd name="connsiteY33" fmla="*/ 1240330 h 1240330"/>
              <a:gd name="connsiteX34" fmla="*/ 381657 w 584370"/>
              <a:gd name="connsiteY34" fmla="*/ 1208667 h 1240330"/>
              <a:gd name="connsiteX35" fmla="*/ 392569 w 584370"/>
              <a:gd name="connsiteY35" fmla="*/ 1200066 h 1240330"/>
              <a:gd name="connsiteX36" fmla="*/ 421580 w 584370"/>
              <a:gd name="connsiteY36" fmla="*/ 1110625 h 1240330"/>
              <a:gd name="connsiteX37" fmla="*/ 433950 w 584370"/>
              <a:gd name="connsiteY37" fmla="*/ 1018190 h 1240330"/>
              <a:gd name="connsiteX38" fmla="*/ 433959 w 584370"/>
              <a:gd name="connsiteY38" fmla="*/ 986589 h 1240330"/>
              <a:gd name="connsiteX39" fmla="*/ 432080 w 584370"/>
              <a:gd name="connsiteY39" fmla="*/ 920697 h 1240330"/>
              <a:gd name="connsiteX40" fmla="*/ 427068 w 584370"/>
              <a:gd name="connsiteY40" fmla="*/ 881997 h 1240330"/>
              <a:gd name="connsiteX41" fmla="*/ 416172 w 584370"/>
              <a:gd name="connsiteY41" fmla="*/ 819163 h 1240330"/>
              <a:gd name="connsiteX42" fmla="*/ 405768 w 584370"/>
              <a:gd name="connsiteY42" fmla="*/ 777573 h 1240330"/>
              <a:gd name="connsiteX43" fmla="*/ 386303 w 584370"/>
              <a:gd name="connsiteY43" fmla="*/ 714460 h 1240330"/>
              <a:gd name="connsiteX44" fmla="*/ 370836 w 584370"/>
              <a:gd name="connsiteY44" fmla="*/ 672183 h 1240330"/>
              <a:gd name="connsiteX45" fmla="*/ 342202 w 584370"/>
              <a:gd name="connsiteY45" fmla="*/ 607013 h 1240330"/>
              <a:gd name="connsiteX46" fmla="*/ 322672 w 584370"/>
              <a:gd name="connsiteY46" fmla="*/ 566348 h 1240330"/>
              <a:gd name="connsiteX47" fmla="*/ 282099 w 584370"/>
              <a:gd name="connsiteY47" fmla="*/ 495346 h 1240330"/>
              <a:gd name="connsiteX48" fmla="*/ 261590 w 584370"/>
              <a:gd name="connsiteY48" fmla="*/ 460971 h 1240330"/>
              <a:gd name="connsiteX49" fmla="*/ 187861 w 584370"/>
              <a:gd name="connsiteY49" fmla="*/ 357083 h 1240330"/>
              <a:gd name="connsiteX50" fmla="*/ 95546 w 584370"/>
              <a:gd name="connsiteY50" fmla="*/ 473003 h 1240330"/>
              <a:gd name="connsiteX51" fmla="*/ 0 w 584370"/>
              <a:gd name="connsiteY51" fmla="*/ 0 h 1240330"/>
              <a:gd name="connsiteX52" fmla="*/ 412830 w 584370"/>
              <a:gd name="connsiteY52" fmla="*/ 1184097 h 1240330"/>
              <a:gd name="connsiteX53" fmla="*/ 430394 w 584370"/>
              <a:gd name="connsiteY53" fmla="*/ 1170254 h 1240330"/>
              <a:gd name="connsiteX54" fmla="*/ 432026 w 584370"/>
              <a:gd name="connsiteY54" fmla="*/ 1168501 h 1240330"/>
              <a:gd name="connsiteX55" fmla="*/ 434885 w 584370"/>
              <a:gd name="connsiteY55" fmla="*/ 1165433 h 1240330"/>
              <a:gd name="connsiteX56" fmla="*/ 412830 w 584370"/>
              <a:gd name="connsiteY56" fmla="*/ 1184097 h 1240330"/>
              <a:gd name="connsiteX57" fmla="*/ 472934 w 584370"/>
              <a:gd name="connsiteY57" fmla="*/ 1124599 h 1240330"/>
              <a:gd name="connsiteX58" fmla="*/ 479037 w 584370"/>
              <a:gd name="connsiteY58" fmla="*/ 1118049 h 1240330"/>
              <a:gd name="connsiteX59" fmla="*/ 477497 w 584370"/>
              <a:gd name="connsiteY59" fmla="*/ 1119531 h 1240330"/>
              <a:gd name="connsiteX60" fmla="*/ 472934 w 584370"/>
              <a:gd name="connsiteY60" fmla="*/ 1124599 h 12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84370" h="1240330">
                <a:moveTo>
                  <a:pt x="0" y="0"/>
                </a:moveTo>
                <a:lnTo>
                  <a:pt x="429213" y="54017"/>
                </a:lnTo>
                <a:lnTo>
                  <a:pt x="336897" y="169937"/>
                </a:lnTo>
                <a:lnTo>
                  <a:pt x="336924" y="169975"/>
                </a:lnTo>
                <a:lnTo>
                  <a:pt x="427157" y="299320"/>
                </a:lnTo>
                <a:lnTo>
                  <a:pt x="427285" y="299558"/>
                </a:lnTo>
                <a:lnTo>
                  <a:pt x="427732" y="300199"/>
                </a:lnTo>
                <a:lnTo>
                  <a:pt x="480641" y="398868"/>
                </a:lnTo>
                <a:lnTo>
                  <a:pt x="497363" y="429993"/>
                </a:lnTo>
                <a:lnTo>
                  <a:pt x="497445" y="430205"/>
                </a:lnTo>
                <a:lnTo>
                  <a:pt x="498007" y="431255"/>
                </a:lnTo>
                <a:lnTo>
                  <a:pt x="537260" y="533903"/>
                </a:lnTo>
                <a:lnTo>
                  <a:pt x="547187" y="559757"/>
                </a:lnTo>
                <a:lnTo>
                  <a:pt x="547248" y="560021"/>
                </a:lnTo>
                <a:lnTo>
                  <a:pt x="547613" y="560975"/>
                </a:lnTo>
                <a:lnTo>
                  <a:pt x="568662" y="653191"/>
                </a:lnTo>
                <a:lnTo>
                  <a:pt x="576299" y="686416"/>
                </a:lnTo>
                <a:lnTo>
                  <a:pt x="576321" y="686741"/>
                </a:lnTo>
                <a:lnTo>
                  <a:pt x="576432" y="687230"/>
                </a:lnTo>
                <a:lnTo>
                  <a:pt x="582494" y="779565"/>
                </a:lnTo>
                <a:lnTo>
                  <a:pt x="584370" y="807773"/>
                </a:lnTo>
                <a:lnTo>
                  <a:pt x="583982" y="811092"/>
                </a:lnTo>
                <a:lnTo>
                  <a:pt x="571261" y="920823"/>
                </a:lnTo>
                <a:lnTo>
                  <a:pt x="571111" y="921276"/>
                </a:lnTo>
                <a:lnTo>
                  <a:pt x="571070" y="921628"/>
                </a:lnTo>
                <a:lnTo>
                  <a:pt x="564782" y="940342"/>
                </a:lnTo>
                <a:lnTo>
                  <a:pt x="537041" y="1023901"/>
                </a:lnTo>
                <a:lnTo>
                  <a:pt x="536286" y="1025143"/>
                </a:lnTo>
                <a:lnTo>
                  <a:pt x="536069" y="1025786"/>
                </a:lnTo>
                <a:lnTo>
                  <a:pt x="524400" y="1044666"/>
                </a:lnTo>
                <a:lnTo>
                  <a:pt x="481582" y="1114991"/>
                </a:lnTo>
                <a:lnTo>
                  <a:pt x="479497" y="1117309"/>
                </a:lnTo>
                <a:lnTo>
                  <a:pt x="479039" y="1118049"/>
                </a:lnTo>
                <a:lnTo>
                  <a:pt x="381657" y="1240330"/>
                </a:lnTo>
                <a:lnTo>
                  <a:pt x="381657" y="1208667"/>
                </a:lnTo>
                <a:lnTo>
                  <a:pt x="392569" y="1200066"/>
                </a:lnTo>
                <a:lnTo>
                  <a:pt x="421580" y="1110625"/>
                </a:lnTo>
                <a:lnTo>
                  <a:pt x="433950" y="1018190"/>
                </a:lnTo>
                <a:lnTo>
                  <a:pt x="433959" y="986589"/>
                </a:lnTo>
                <a:lnTo>
                  <a:pt x="432080" y="920697"/>
                </a:lnTo>
                <a:lnTo>
                  <a:pt x="427068" y="881997"/>
                </a:lnTo>
                <a:lnTo>
                  <a:pt x="416172" y="819163"/>
                </a:lnTo>
                <a:lnTo>
                  <a:pt x="405768" y="777573"/>
                </a:lnTo>
                <a:lnTo>
                  <a:pt x="386303" y="714460"/>
                </a:lnTo>
                <a:lnTo>
                  <a:pt x="370836" y="672183"/>
                </a:lnTo>
                <a:lnTo>
                  <a:pt x="342202" y="607013"/>
                </a:lnTo>
                <a:lnTo>
                  <a:pt x="322672" y="566348"/>
                </a:lnTo>
                <a:lnTo>
                  <a:pt x="282099" y="495346"/>
                </a:lnTo>
                <a:lnTo>
                  <a:pt x="261590" y="460971"/>
                </a:lnTo>
                <a:lnTo>
                  <a:pt x="187861" y="357083"/>
                </a:lnTo>
                <a:lnTo>
                  <a:pt x="95546" y="473003"/>
                </a:lnTo>
                <a:lnTo>
                  <a:pt x="0" y="0"/>
                </a:lnTo>
                <a:close/>
                <a:moveTo>
                  <a:pt x="412830" y="1184097"/>
                </a:moveTo>
                <a:lnTo>
                  <a:pt x="430394" y="1170254"/>
                </a:lnTo>
                <a:lnTo>
                  <a:pt x="432026" y="1168501"/>
                </a:lnTo>
                <a:lnTo>
                  <a:pt x="434885" y="1165433"/>
                </a:lnTo>
                <a:lnTo>
                  <a:pt x="412830" y="1184097"/>
                </a:lnTo>
                <a:close/>
                <a:moveTo>
                  <a:pt x="472934" y="1124599"/>
                </a:moveTo>
                <a:lnTo>
                  <a:pt x="479037" y="1118049"/>
                </a:lnTo>
                <a:lnTo>
                  <a:pt x="477497" y="1119531"/>
                </a:lnTo>
                <a:lnTo>
                  <a:pt x="472934" y="1124599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JP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03347D-1467-1C41-A906-41B2AFEA0308}"/>
              </a:ext>
            </a:extLst>
          </p:cNvPr>
          <p:cNvSpPr txBox="1"/>
          <p:nvPr/>
        </p:nvSpPr>
        <p:spPr>
          <a:xfrm>
            <a:off x="3585707" y="4453408"/>
            <a:ext cx="89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b="1" dirty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n-JP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n+</a:t>
            </a:r>
            <a:endParaRPr lang="en-JP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114942-D2E1-954D-92BB-FE1DB7F9F35B}"/>
              </a:ext>
            </a:extLst>
          </p:cNvPr>
          <p:cNvSpPr txBox="1"/>
          <p:nvPr/>
        </p:nvSpPr>
        <p:spPr>
          <a:xfrm>
            <a:off x="2111106" y="4578407"/>
            <a:ext cx="89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b="1" dirty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n-JP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n+</a:t>
            </a:r>
            <a:endParaRPr lang="en-JP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Gold processing Plant / CIL Plant for Gold / carbon in leaching  plant|Jiangxi Hengcheng Mining Equipment Co., Ltd.">
            <a:extLst>
              <a:ext uri="{FF2B5EF4-FFF2-40B4-BE49-F238E27FC236}">
                <a16:creationId xmlns:a16="http://schemas.microsoft.com/office/drawing/2014/main" id="{8E20EDB3-9ACB-544F-AB5D-49941F49E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520" y="1993545"/>
            <a:ext cx="5790512" cy="480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8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09 L -0.00039 -0.00185 C -0.00078 0.00254 -0.00091 0.00717 -0.0013 0.0118 C -0.00143 0.01342 -0.00208 0.01481 -0.00221 0.01643 C -0.00299 0.02453 -0.0039 0.04097 -0.0039 0.0412 C -0.00612 0.02963 -0.0039 0.04305 -0.0039 0.01944 C -0.0039 0.01435 -0.00455 0.00903 -0.00481 0.00393 C -0.00507 0.00648 -0.00533 0.00926 -0.00573 0.0118 C -0.00612 0.01481 -0.0069 0.01782 -0.00742 0.02106 C -0.00768 0.02245 -0.0082 0.02407 -0.00833 0.02569 C -0.01093 0.04907 -0.01002 0.04629 -0.01002 0.01643 L -0.01002 0.01666 " pathEditMode="relative" rAng="0" ptsTypes="AAAAAAAAAA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15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00208 L 0.00144 0.00231 C -0.00065 -0.00047 -0.00299 -0.00255 -0.00468 -0.00556 C -0.00533 -0.00672 -0.0052 -0.0088 -0.00559 -0.01019 C -0.00612 -0.01204 -0.00677 -0.01343 -0.00729 -0.01482 C -0.00872 -0.01111 -0.00989 -0.00857 -0.0108 -0.00417 C -0.01119 -0.00209 -0.01145 3.33333E-6 -0.01171 0.00208 C -0.0125 0.00069 -0.0138 -0.00047 -0.01432 -0.00255 C -0.01497 -0.00533 -0.01393 -0.00949 -0.01523 -0.01181 C -0.01588 -0.0132 -0.01679 -0.00903 -0.01692 -0.00718 C -0.01731 -0.00093 -0.01692 0.00532 -0.01692 0.01157 L -0.01692 0.0118 " pathEditMode="relative" rAng="0" ptsTypes="AAAAAAAAAAAA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0278 L 0.00157 0.00301 C 0.00183 -0.00185 0.00144 -0.00671 0.00235 -0.01111 C 0.003 -0.01389 0.00586 -0.01713 0.00586 -0.0169 C 0.00677 -0.01666 0.00795 -0.01713 0.00847 -0.01574 C 0.01003 -0.01204 0.01068 -0.00139 0.01107 0.00278 L 0.01289 -0.00648 L 0.01368 -0.01111 C 0.01433 -0.00949 0.01511 -0.0081 0.0155 -0.00648 C 0.01628 -0.00347 0.01719 0.00278 0.01719 0.00301 C 0.01758 0.00648 0.01706 0.01065 0.0181 0.01366 C 0.01849 0.01505 0.01953 0.01204 0.0198 0.01065 C 0.02045 0.00764 0.02032 0.0044 0.02071 0.00139 C 0.02071 0.00162 0.02292 -0.01018 0.02331 -0.0125 L 0.02422 -0.01713 C 0.02605 -0.01065 0.02591 -0.01342 0.02591 -0.00949 L 0.02865 -0.00787 " pathEditMode="relative" rAng="0" ptsTypes="AAAAAAAAAAAAAAAAA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44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232 L -0.00105 -0.00208 C -0.00144 0.00231 -0.00157 0.00694 -0.00196 0.01157 C -0.00209 0.01319 -0.00261 0.01458 -0.00287 0.0162 C -0.00573 0.03819 -0.00339 0.025 -0.00547 0.03611 C -0.00599 0.03426 -0.00678 0.03217 -0.00717 0.03009 C -0.00717 0.03032 -0.00938 0.01852 -0.00977 0.0162 C -0.01016 0.01458 -0.01016 0.01273 -0.01068 0.01157 L -0.0125 0.00694 C -0.01394 0.00949 -0.01563 0.01157 -0.0168 0.01458 C -0.01771 0.0169 -0.01784 0.01991 -0.01849 0.02222 C -0.01901 0.02407 -0.0198 0.02523 -0.02032 0.02685 C -0.02097 0.02893 -0.02162 0.03102 -0.02201 0.0331 C -0.0224 0.03518 -0.02214 0.03773 -0.02292 0.03935 C -0.02344 0.04051 -0.02461 0.04028 -0.02553 0.04097 L -0.02722 0.03148 C -0.02761 0.03009 -0.02761 0.02824 -0.02813 0.02685 C -0.02878 0.02546 -0.02943 0.02407 -0.02995 0.02222 C -0.03347 0.00949 -0.02748 0.02639 -0.03256 0.01296 C -0.03451 0.01366 -0.03685 0.01296 -0.03868 0.01458 C -0.04076 0.01667 -0.04388 0.02384 -0.04388 0.02407 C -0.0461 0.03565 -0.04375 0.03379 -0.05 0.03148 C -0.05248 0.025 -0.05352 0.02268 -0.05521 0.0162 C -0.0556 0.01458 -0.05534 0.01273 -0.05599 0.01157 C -0.05664 0.01042 -0.05782 0.01042 -0.05873 0.00995 C -0.05925 0.01157 -0.06003 0.01296 -0.06042 0.01458 C -0.06185 0.0206 -0.06133 0.02685 -0.06133 0.0331 L -0.06042 0.0331 " pathEditMode="relative" rAng="0" ptsTypes="AAAAAAAAAAAAAAAAAAAAAAAAAAAA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215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08 L -0.00039 -0.00185 C -0.00078 0.00255 -0.00091 0.00718 -0.0013 0.01181 C -0.00143 0.01343 -0.00208 0.01482 -0.00221 0.01644 C -0.00299 0.02454 -0.00391 0.04097 -0.00391 0.0412 C -0.00612 0.02963 -0.00391 0.04306 -0.00391 0.01945 C -0.00391 0.01435 -0.00456 0.00903 -0.00482 0.00394 C -0.00508 0.00648 -0.00534 0.00926 -0.00573 0.01181 C -0.00612 0.01482 -0.0069 0.01782 -0.00742 0.02107 C -0.00768 0.02245 -0.0082 0.02407 -0.00833 0.0257 C -0.01094 0.04907 -0.01002 0.0463 -0.01002 0.01644 L -0.01002 0.01667 " pathEditMode="relative" rAng="0" ptsTypes="AAAAAAAAAAAA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15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0143 0.00231 C -0.00065 -0.00046 -0.00299 -0.00255 -0.00469 -0.00556 C -0.00534 -0.00671 -0.00521 -0.0088 -0.0056 -0.01019 C -0.00612 -0.01204 -0.00677 -0.01343 -0.00729 -0.01481 C -0.00872 -0.01111 -0.00989 -0.00856 -0.01081 -0.00417 C -0.0112 -0.00208 -0.01146 0 -0.01172 0.00208 C -0.0125 0.00069 -0.0138 -0.00046 -0.01432 -0.00255 C -0.01497 -0.00532 -0.01393 -0.00949 -0.01523 -0.01181 C -0.01588 -0.01319 -0.0168 -0.00903 -0.01693 -0.00718 C -0.01732 -0.00093 -0.01693 0.00532 -0.01693 0.01157 L -0.01693 0.01181 " pathEditMode="relative" rAng="0" ptsTypes="AAAAAAAAAAAA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7 L 0.00156 0.003 C 0.00182 -0.00186 0.00143 -0.00672 0.00234 -0.01112 C 0.003 -0.01389 0.00586 -0.01713 0.00586 -0.0169 C 0.00677 -0.01667 0.00794 -0.01713 0.00846 -0.01575 C 0.01003 -0.01204 0.01068 -0.00139 0.01107 0.00277 L 0.01289 -0.00649 L 0.01367 -0.01112 C 0.01432 -0.0095 0.0151 -0.00811 0.0155 -0.00649 C 0.01628 -0.00348 0.01719 0.00277 0.01719 0.003 C 0.01758 0.00648 0.01706 0.01064 0.0181 0.01365 C 0.01849 0.01504 0.01953 0.01203 0.01979 0.01064 C 0.02044 0.00763 0.02031 0.00439 0.0207 0.00138 C 0.0207 0.00162 0.02292 -0.01019 0.02331 -0.0125 L 0.02422 -0.01713 C 0.02604 -0.01065 0.02591 -0.01343 0.02591 -0.0095 L 0.02865 -0.00788 " pathEditMode="relative" rAng="0" ptsTypes="AAAAAAAAAAAAAAAAA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4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231 L -0.00104 -0.00208 C -0.00143 0.00232 -0.00156 0.00695 -0.00195 0.01158 C -0.00208 0.0132 -0.0026 0.01459 -0.00286 0.01621 C -0.00573 0.0382 -0.00338 0.025 -0.00547 0.03611 C -0.00599 0.03426 -0.00677 0.03218 -0.00716 0.03009 C -0.00716 0.03033 -0.00937 0.01852 -0.00976 0.01621 C -0.01015 0.01459 -0.01015 0.01273 -0.01067 0.01158 L -0.0125 0.00695 C -0.01393 0.00949 -0.01562 0.01158 -0.01679 0.01459 C -0.01771 0.0169 -0.01784 0.01991 -0.01849 0.02222 C -0.01901 0.02408 -0.01979 0.02523 -0.02031 0.02685 C -0.02096 0.02894 -0.02161 0.03102 -0.022 0.0331 C -0.02239 0.03519 -0.02213 0.03773 -0.02291 0.03935 C -0.02343 0.04051 -0.02461 0.04028 -0.02552 0.04097 L -0.02721 0.03148 C -0.0276 0.03009 -0.0276 0.02824 -0.02812 0.02685 C -0.02877 0.02546 -0.02942 0.02408 -0.02994 0.02222 C -0.03346 0.00949 -0.02747 0.02639 -0.03255 0.01296 C -0.0345 0.01366 -0.03685 0.01296 -0.03867 0.01459 C -0.04075 0.01667 -0.04388 0.02384 -0.04388 0.02408 C -0.04609 0.03565 -0.04375 0.0338 -0.05 0.03148 C -0.05247 0.025 -0.05351 0.02269 -0.05521 0.01621 C -0.0556 0.01459 -0.05534 0.01273 -0.05599 0.01158 C -0.05664 0.01042 -0.05781 0.01042 -0.05872 0.00996 C -0.05924 0.01158 -0.06002 0.01296 -0.06041 0.01459 C -0.06185 0.0206 -0.06133 0.02685 -0.06133 0.0331 L -0.06041 0.0331 " pathEditMode="relative" rAng="0" ptsTypes="AAAAAAAAAAAAAAAAAAAAAAAAAAAA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215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09 L -0.00039 -0.00185 C -0.00078 0.00254 -0.00091 0.00717 -0.0013 0.0118 C -0.00156 0.01342 -0.00208 0.01481 -0.00221 0.01643 C -0.00299 0.02453 -0.0039 0.04097 -0.0039 0.0412 C -0.00612 0.02963 -0.0039 0.04305 -0.0039 0.01944 C -0.0039 0.01435 -0.00456 0.00902 -0.00482 0.00393 C -0.00508 0.00648 -0.00534 0.00926 -0.00573 0.0118 C -0.00612 0.01481 -0.0069 0.01782 -0.00742 0.02106 C -0.00768 0.02245 -0.0082 0.02407 -0.00833 0.02569 C -0.01094 0.04907 -0.01002 0.04629 -0.01002 0.01643 L -0.01002 0.01666 " pathEditMode="relative" rAng="0" ptsTypes="AAAAAAAAAAAA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15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00208 L 0.00144 0.00231 C -0.00065 -0.00047 -0.003 -0.00255 -0.00468 -0.00556 C -0.00533 -0.00672 -0.0052 -0.0088 -0.00559 -0.01019 C -0.00611 -0.01204 -0.00677 -0.01343 -0.00729 -0.01482 C -0.00872 -0.01111 -0.00989 -0.00857 -0.01081 -0.00417 C -0.0112 -0.00209 -0.01146 2.96296E-6 -0.01172 0.00208 C -0.0125 0.00069 -0.01381 -0.00047 -0.01433 -0.00255 C -0.01498 -0.00533 -0.01394 -0.00949 -0.01524 -0.01181 C -0.01589 -0.0132 -0.0168 -0.00903 -0.01693 -0.00718 C -0.01732 -0.00093 -0.01693 0.00532 -0.01693 0.01157 L -0.01693 0.0118 " pathEditMode="relative" rAng="0" ptsTypes="AAAAAAAAAAAA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09 L -0.00039 -0.00186 C -0.00078 0.00254 -0.00091 0.00717 -0.0013 0.0118 C -0.00143 0.01342 -0.00209 0.01481 -0.00222 0.01643 C -0.003 0.02453 -0.00391 0.04097 -0.00391 0.0412 C -0.00612 0.02963 -0.00391 0.04305 -0.00391 0.01944 C -0.00391 0.01435 -0.00456 0.00902 -0.00482 0.00393 C -0.00508 0.00648 -0.00534 0.00925 -0.00573 0.0118 C -0.00612 0.01481 -0.0069 0.01782 -0.00742 0.02106 C -0.00768 0.02245 -0.0082 0.02407 -0.00834 0.02569 C -0.01094 0.04907 -0.01003 0.04629 -0.01003 0.01643 L -0.01003 0.01666 " pathEditMode="relative" rAng="0" ptsTypes="AAAAAAAAAAAA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1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00208 L 0.00144 0.00231 C -0.00065 -0.00047 -0.00299 -0.00255 -0.00468 -0.00556 C -0.00533 -0.00672 -0.0052 -0.0088 -0.00559 -0.01019 C -0.00612 -0.01204 -0.00677 -0.01343 -0.00729 -0.01482 C -0.00872 -0.01111 -0.00989 -0.00857 -0.0108 -0.00417 C -0.01119 -0.00209 -0.01145 2.22222E-6 -0.01171 0.00208 C -0.0125 0.00069 -0.0138 -0.00047 -0.01432 -0.00255 C -0.01497 -0.00533 -0.01393 -0.00949 -0.01523 -0.01181 C -0.01588 -0.0132 -0.01679 -0.00903 -0.01692 -0.00718 C -0.01731 -0.00093 -0.01692 0.00532 -0.01692 0.01157 L -0.01692 0.0118 " pathEditMode="relative" rAng="0" ptsTypes="AAAAAAAAAAAA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00208 L 0.00144 0.00231 C -0.00065 -0.00046 -0.00299 -0.00255 -0.00468 -0.00556 C -0.00533 -0.00671 -0.0052 -0.0088 -0.00559 -0.01019 C -0.00612 -0.01204 -0.00677 -0.01343 -0.00729 -0.01481 C -0.00872 -0.01111 -0.00989 -0.00856 -0.0108 -0.00417 C -0.01119 -0.00208 -0.01145 0 -0.01171 0.00208 C -0.0125 0.00069 -0.0138 -0.00046 -0.01432 -0.00255 C -0.01497 -0.00532 -0.01393 -0.00949 -0.01523 -0.01181 C -0.01588 -0.01319 -0.01679 -0.00903 -0.01692 -0.00718 C -0.01731 -0.00093 -0.01692 0.00532 -0.01692 0.01157 L -0.01692 0.01181 " pathEditMode="relative" rAng="0" ptsTypes="AAAAAAAAAAAA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00209 L 0.00144 0.00232 C -0.00065 -0.00046 -0.00299 -0.00254 -0.00468 -0.00555 C -0.00533 -0.00671 -0.0052 -0.00879 -0.00559 -0.01018 C -0.00611 -0.01203 -0.00677 -0.01342 -0.00729 -0.01481 C -0.00872 -0.01111 -0.00989 -0.00856 -0.01081 -0.00416 C -0.0112 -0.00208 -0.01146 -2.96296E-6 -0.01172 0.00209 C -0.0125 0.0007 -0.01381 -0.00046 -0.01433 -0.00254 C -0.01498 -0.00532 -0.01394 -0.00949 -0.01524 -0.0118 C -0.01589 -0.01319 -0.0168 -0.00902 -0.01693 -0.00717 C -0.01732 -0.00092 -0.01693 0.00533 -0.01693 0.01158 L -0.01693 0.01181 " pathEditMode="relative" rAng="0" ptsTypes="AAAAAAAAAAAA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00209 L 0.00144 0.00232 C -0.00065 -0.00046 -0.00299 -0.00254 -0.00468 -0.00555 C -0.00533 -0.00671 -0.0052 -0.00879 -0.00559 -0.01018 C -0.00612 -0.01203 -0.00677 -0.01342 -0.00729 -0.01481 C -0.00872 -0.01111 -0.00989 -0.00856 -0.0108 -0.00416 C -0.01119 -0.00208 -0.01145 -3.7037E-6 -0.01171 0.00209 C -0.0125 0.0007 -0.0138 -0.00046 -0.01432 -0.00254 C -0.01497 -0.00532 -0.01393 -0.00949 -0.01523 -0.0118 C -0.01588 -0.01319 -0.01679 -0.00902 -0.01692 -0.00717 C -0.01731 -0.00092 -0.01692 0.00533 -0.01692 0.01158 L -0.01692 0.01181 " pathEditMode="relative" rAng="0" ptsTypes="AAAAAAAAAAAA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00208 L 0.00144 0.00231 C -0.00065 -0.00047 -0.00299 -0.00255 -0.00468 -0.00556 C -0.00533 -0.00672 -0.0052 -0.0088 -0.00559 -0.01019 C -0.00612 -0.01204 -0.00677 -0.01343 -0.00729 -0.01482 C -0.00872 -0.01112 -0.00989 -0.00857 -0.0108 -0.00417 C -0.01119 -0.00209 -0.01145 4.07407E-6 -0.01171 0.00208 C -0.0125 0.00069 -0.0138 -0.00047 -0.01432 -0.00255 C -0.01497 -0.00533 -0.01393 -0.00949 -0.01523 -0.01181 C -0.01588 -0.0132 -0.01679 -0.00903 -0.01692 -0.00718 C -0.01731 -0.00093 -0.01692 0.00532 -0.01692 0.01157 L -0.01692 0.0118 " pathEditMode="relative" rAng="0" ptsTypes="AAAAAAAAAAAA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-39255" y="531792"/>
            <a:ext cx="12192000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Leaching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ore/concentrate</a:t>
            </a:r>
            <a:endParaRPr lang="en-JP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7.2.1. Heap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7.2.2. In-situ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7.2.3. Agitation leaching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7.3. Lechate Purification and concentration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7.3.1. Precipitation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7.3.2. Ion exchange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7.3.3. Solvent extraction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recovery from the pregnant leach solution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18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266873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7.3. Lechate Purification and concentration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19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8D518-9D2E-6E43-B170-B9E7DA581650}"/>
              </a:ext>
            </a:extLst>
          </p:cNvPr>
          <p:cNvSpPr/>
          <p:nvPr/>
        </p:nvSpPr>
        <p:spPr>
          <a:xfrm>
            <a:off x="38100" y="614922"/>
            <a:ext cx="12153900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Due to impurities that solubilize with the desired metal in solution;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These impurities can be removed from the solution or 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valuable metal  can be transferred to another solution, leaving the impurities behind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Metals can be removed from solution by precipitation or ion exchange</a:t>
            </a:r>
          </a:p>
          <a:p>
            <a:pPr>
              <a:lnSpc>
                <a:spcPct val="150000"/>
              </a:lnSpc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7733F7-D87A-E542-BA5C-29B664D5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2979" y="6485021"/>
            <a:ext cx="389021" cy="370387"/>
          </a:xfrm>
        </p:spPr>
        <p:txBody>
          <a:bodyPr/>
          <a:lstStyle/>
          <a:p>
            <a:fld id="{C44500DA-FB56-CC42-AC47-667E8A5E505A}" type="slidenum">
              <a:rPr lang="en-JP" sz="1600" smtClean="0">
                <a:latin typeface="Segoe Print" panose="02000800000000000000" pitchFamily="2" charset="0"/>
              </a:rPr>
              <a:t>2</a:t>
            </a:fld>
            <a:endParaRPr lang="en-JP" sz="1600" dirty="0">
              <a:latin typeface="Segoe Print" panose="020008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20365D-01A5-7740-8043-ED9DD43E433D}"/>
              </a:ext>
            </a:extLst>
          </p:cNvPr>
          <p:cNvSpPr txBox="1">
            <a:spLocks/>
          </p:cNvSpPr>
          <p:nvPr/>
        </p:nvSpPr>
        <p:spPr>
          <a:xfrm>
            <a:off x="1381399" y="1438292"/>
            <a:ext cx="9144000" cy="3106455"/>
          </a:xfrm>
          <a:prstGeom prst="rect">
            <a:avLst/>
          </a:prstGeom>
          <a:noFill/>
        </p:spPr>
        <p:txBody>
          <a:bodyPr lIns="288000" tIns="36000" bIns="36000" anchor="ctr">
            <a:noAutofit/>
          </a:bodyPr>
          <a:lstStyle/>
          <a:p>
            <a:pPr marL="84138" algn="ctr" fontAlgn="auto">
              <a:spcAft>
                <a:spcPts val="0"/>
              </a:spcAft>
              <a:defRPr/>
            </a:pPr>
            <a:r>
              <a:rPr lang="en-US" altLang="ja-JP" sz="54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47000">
                      <a:srgbClr val="FFC000"/>
                    </a:gs>
                    <a:gs pos="100000">
                      <a:srgbClr val="FF0000"/>
                    </a:gs>
                  </a:gsLst>
                  <a:lin ang="10800000" scaled="1"/>
                </a:gradFill>
                <a:latin typeface="Segoe Print" panose="02000600000000000000" pitchFamily="2" charset="0"/>
              </a:rPr>
              <a:t>Lecture 7</a:t>
            </a:r>
          </a:p>
          <a:p>
            <a:pPr marL="84138" algn="ctr" fontAlgn="auto">
              <a:spcAft>
                <a:spcPts val="0"/>
              </a:spcAft>
              <a:defRPr/>
            </a:pPr>
            <a:endParaRPr lang="en-US" altLang="ja-JP" sz="5400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47000">
                    <a:srgbClr val="FFC000"/>
                  </a:gs>
                  <a:gs pos="100000">
                    <a:srgbClr val="FF0000"/>
                  </a:gs>
                </a:gsLst>
                <a:lin ang="10800000" scaled="1"/>
              </a:gradFill>
              <a:latin typeface="Segoe Print" panose="02000600000000000000" pitchFamily="2" charset="0"/>
            </a:endParaRPr>
          </a:p>
          <a:p>
            <a:pPr marL="84138" algn="ctr">
              <a:defRPr/>
            </a:pPr>
            <a:r>
              <a:rPr lang="en-US" altLang="ja-JP" sz="4800" dirty="0">
                <a:gradFill>
                  <a:gsLst>
                    <a:gs pos="0">
                      <a:srgbClr val="00B0F0"/>
                    </a:gs>
                    <a:gs pos="57000">
                      <a:srgbClr val="00B050"/>
                    </a:gs>
                    <a:gs pos="100000">
                      <a:srgbClr val="7030A0"/>
                    </a:gs>
                  </a:gsLst>
                  <a:lin ang="10800000" scaled="1"/>
                </a:gradFill>
                <a:latin typeface="Segoe Print" panose="02000600000000000000" pitchFamily="2" charset="0"/>
              </a:rPr>
              <a:t>Principles of extractive </a:t>
            </a:r>
            <a:r>
              <a:rPr lang="en-US" altLang="ja-JP" sz="4800" dirty="0" err="1">
                <a:gradFill>
                  <a:gsLst>
                    <a:gs pos="0">
                      <a:srgbClr val="00B0F0"/>
                    </a:gs>
                    <a:gs pos="57000">
                      <a:srgbClr val="00B050"/>
                    </a:gs>
                    <a:gs pos="100000">
                      <a:srgbClr val="7030A0"/>
                    </a:gs>
                  </a:gsLst>
                  <a:lin ang="10800000" scaled="1"/>
                </a:gradFill>
                <a:latin typeface="Segoe Print" panose="02000600000000000000" pitchFamily="2" charset="0"/>
              </a:rPr>
              <a:t>hyrometallurgy</a:t>
            </a:r>
            <a:endParaRPr lang="en-US" altLang="ja-JP" sz="4800" dirty="0"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100000">
                    <a:srgbClr val="7030A0"/>
                  </a:gs>
                </a:gsLst>
                <a:lin ang="10800000" scaled="1"/>
              </a:gradFill>
              <a:latin typeface="Segoe Print" panose="020006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E290CE-31AF-054E-95A7-81486557648E}"/>
              </a:ext>
            </a:extLst>
          </p:cNvPr>
          <p:cNvCxnSpPr>
            <a:cxnSpLocks/>
          </p:cNvCxnSpPr>
          <p:nvPr/>
        </p:nvCxnSpPr>
        <p:spPr>
          <a:xfrm>
            <a:off x="1797035" y="1388864"/>
            <a:ext cx="8312728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1000">
                  <a:srgbClr val="FFC000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B5CE36-BEA1-CA43-BEE9-6133BA00AFB9}"/>
              </a:ext>
            </a:extLst>
          </p:cNvPr>
          <p:cNvCxnSpPr>
            <a:cxnSpLocks/>
          </p:cNvCxnSpPr>
          <p:nvPr/>
        </p:nvCxnSpPr>
        <p:spPr>
          <a:xfrm flipH="1">
            <a:off x="3820527" y="4616156"/>
            <a:ext cx="4265744" cy="0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7000">
                  <a:srgbClr val="FFC000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7B1B4C2-98F1-234F-AFBF-47A2F49D47A6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284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-39255" y="531792"/>
            <a:ext cx="12192000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Leaching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ore/concentrate</a:t>
            </a:r>
            <a:endParaRPr lang="en-JP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7.2.1. Heap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7.2.2. In-situ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7.2.3. Agitation leaching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7.3. Lechate Purification and concentration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7.3.1. Precipitation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7.3.2. Ion exchange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7.3.3. Solvent extraction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recovery from the pregnant leach solution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20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290718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7.3.1. Precipitation 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21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8D518-9D2E-6E43-B170-B9E7DA581650}"/>
              </a:ext>
            </a:extLst>
          </p:cNvPr>
          <p:cNvSpPr/>
          <p:nvPr/>
        </p:nvSpPr>
        <p:spPr>
          <a:xfrm>
            <a:off x="38100" y="614922"/>
            <a:ext cx="121539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Because different metal hydroxides have different solubility products, they will precipitate at different pH and a fairly selective precipitation is possible.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Ca(OH)</a:t>
            </a:r>
            <a:r>
              <a:rPr lang="en-US" alt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i.e., lime, is cheap and therefore most commonly used for raising pH 	and effecting such selective precipitation.	</a:t>
            </a:r>
          </a:p>
        </p:txBody>
      </p:sp>
      <p:pic>
        <p:nvPicPr>
          <p:cNvPr id="1026" name="Picture 2" descr="1 Solubility of copper oxide and copper hydroxide as a function of pH... |  Download Scientific Diagram">
            <a:extLst>
              <a:ext uri="{FF2B5EF4-FFF2-40B4-BE49-F238E27FC236}">
                <a16:creationId xmlns:a16="http://schemas.microsoft.com/office/drawing/2014/main" id="{9D9BFDDC-08A7-7C14-A72E-4C02AF31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3" y="3460531"/>
            <a:ext cx="3233839" cy="32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: Solubility Equilibria - Chemistry LibreTexts">
            <a:extLst>
              <a:ext uri="{FF2B5EF4-FFF2-40B4-BE49-F238E27FC236}">
                <a16:creationId xmlns:a16="http://schemas.microsoft.com/office/drawing/2014/main" id="{E83E26DD-E10F-BD8C-327C-CF3BF04C0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05" y="3398591"/>
            <a:ext cx="3552437" cy="309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4FAD32-67BB-7D5F-FE15-49A19E6E67F2}"/>
              </a:ext>
            </a:extLst>
          </p:cNvPr>
          <p:cNvSpPr txBox="1"/>
          <p:nvPr/>
        </p:nvSpPr>
        <p:spPr>
          <a:xfrm>
            <a:off x="8419827" y="3422619"/>
            <a:ext cx="245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JP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JP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easily be separated from Cu</a:t>
            </a:r>
            <a:r>
              <a:rPr lang="en-JP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</p:txBody>
      </p:sp>
    </p:spTree>
    <p:extLst>
      <p:ext uri="{BB962C8B-B14F-4D97-AF65-F5344CB8AC3E}">
        <p14:creationId xmlns:p14="http://schemas.microsoft.com/office/powerpoint/2010/main" val="27680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-39255" y="531792"/>
            <a:ext cx="12192000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Leaching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ore/concentrate</a:t>
            </a:r>
            <a:endParaRPr lang="en-JP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7.2.1. Heap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7.2.2. In-situ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7.2.3. Agitation leaching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7.3. Lechate Purification and concentration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7.3.1. Precipitation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7.3.2. Ion exchange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7.3.3. Solvent extraction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recovery from the pregnant leach solution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22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332802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7.3.2. Ion exchange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23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8D518-9D2E-6E43-B170-B9E7DA581650}"/>
              </a:ext>
            </a:extLst>
          </p:cNvPr>
          <p:cNvSpPr/>
          <p:nvPr/>
        </p:nvSpPr>
        <p:spPr>
          <a:xfrm>
            <a:off x="38100" y="461762"/>
            <a:ext cx="12153900" cy="3809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 Exchange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extractant is used that is selective for a particular metal ion. Here extractant is contacted with a solution of the desired metal under suitable conditions;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metal joins the extractant in exchange for another type of ion that moves into solution. This is the extraction or loading or sorption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Loaded extractant is next contacted with an eluent or strip solution under different conditions.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F3D26-59BB-2807-6039-9D845F82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22921"/>
            <a:ext cx="5241213" cy="2935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E43E92-A912-96EC-DD07-43EEB9493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087" y="4040571"/>
            <a:ext cx="2076000" cy="281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7.3.2. Ion exchange (cont..)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24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8D518-9D2E-6E43-B170-B9E7DA581650}"/>
              </a:ext>
            </a:extLst>
          </p:cNvPr>
          <p:cNvSpPr/>
          <p:nvPr/>
        </p:nvSpPr>
        <p:spPr>
          <a:xfrm>
            <a:off x="38100" y="614922"/>
            <a:ext cx="12153900" cy="4455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drives the metal ion out of the extractant into the strip solution in exchange for another ion from this solution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ion exchange methods include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ion exchange using solid exchange resins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ion exchange using activated charcoal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liquid-liquid ion exchange or Solvent Exchange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Solvent Extraction was successfully developed for the extraction of copper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546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-39255" y="531792"/>
            <a:ext cx="12192000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Leaching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ore/concentrate</a:t>
            </a:r>
            <a:endParaRPr lang="en-JP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7.2.1. Heap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7.2.2. In-situ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7.2.3. Agitation leaching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7.3. Lechate Purification and concentration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7.3.1. Precipitation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7.3.2. Ion exchange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7.3.3. Solvent extraction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recovery from the pregnant leach solution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25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189278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7.3.3. Solvent extraction 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26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8D518-9D2E-6E43-B170-B9E7DA581650}"/>
              </a:ext>
            </a:extLst>
          </p:cNvPr>
          <p:cNvSpPr/>
          <p:nvPr/>
        </p:nvSpPr>
        <p:spPr>
          <a:xfrm>
            <a:off x="38100" y="614922"/>
            <a:ext cx="12153900" cy="500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Solvent Extraction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SX (or SEX) uses a liquid extractant that is immiscible with an aqueous solution.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extractant is dissolved in an organic diluent (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e.g.kerosene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), also immiscible with an aqueous solution.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gives about equal proportions of the organic &amp; aqueous phases such that vigorous agitation will give good contacting of the two phases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phases are allowed settle so that they can disengage;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Barren solution is called raffinate &amp; is recycled to the leach circuit.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The loaded organic proceeds to the stripping circuit</a:t>
            </a:r>
          </a:p>
        </p:txBody>
      </p:sp>
    </p:spTree>
    <p:extLst>
      <p:ext uri="{BB962C8B-B14F-4D97-AF65-F5344CB8AC3E}">
        <p14:creationId xmlns:p14="http://schemas.microsoft.com/office/powerpoint/2010/main" val="1745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7.3.3. Solvent extraction (cont..)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27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pic>
        <p:nvPicPr>
          <p:cNvPr id="2052" name="Picture 4" descr="Basic principles of LLE">
            <a:extLst>
              <a:ext uri="{FF2B5EF4-FFF2-40B4-BE49-F238E27FC236}">
                <a16:creationId xmlns:a16="http://schemas.microsoft.com/office/drawing/2014/main" id="{79025FD2-909C-35E1-EC15-FBA8A6168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8" t="24338" r="63484" b="49696"/>
          <a:stretch/>
        </p:blipFill>
        <p:spPr bwMode="auto">
          <a:xfrm>
            <a:off x="725147" y="1313256"/>
            <a:ext cx="3187700" cy="25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asic principles of LLE">
            <a:extLst>
              <a:ext uri="{FF2B5EF4-FFF2-40B4-BE49-F238E27FC236}">
                <a16:creationId xmlns:a16="http://schemas.microsoft.com/office/drawing/2014/main" id="{C0BB64FA-56AC-2C85-CF87-00DF8FF15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3" t="24454" r="24097" b="49972"/>
          <a:stretch/>
        </p:blipFill>
        <p:spPr bwMode="auto">
          <a:xfrm>
            <a:off x="4702628" y="1313256"/>
            <a:ext cx="3158106" cy="25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asic principles of LLE">
            <a:extLst>
              <a:ext uri="{FF2B5EF4-FFF2-40B4-BE49-F238E27FC236}">
                <a16:creationId xmlns:a16="http://schemas.microsoft.com/office/drawing/2014/main" id="{A84EE101-8E52-5C0D-922D-8B7A99EDC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2" t="58346" r="44036" b="16813"/>
          <a:stretch/>
        </p:blipFill>
        <p:spPr bwMode="auto">
          <a:xfrm>
            <a:off x="8650515" y="1324427"/>
            <a:ext cx="3381632" cy="25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759F0F-848E-4165-87CF-F4BB6A82E3EA}"/>
              </a:ext>
            </a:extLst>
          </p:cNvPr>
          <p:cNvSpPr txBox="1"/>
          <p:nvPr/>
        </p:nvSpPr>
        <p:spPr>
          <a:xfrm>
            <a:off x="186871" y="647848"/>
            <a:ext cx="158205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JP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Solvent</a:t>
            </a:r>
          </a:p>
          <a:p>
            <a:r>
              <a:rPr lang="en-JP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(light phase)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CE3409-A9E0-FE1F-31A4-5F312B0989DC}"/>
              </a:ext>
            </a:extLst>
          </p:cNvPr>
          <p:cNvSpPr txBox="1"/>
          <p:nvPr/>
        </p:nvSpPr>
        <p:spPr>
          <a:xfrm>
            <a:off x="25400" y="3875314"/>
            <a:ext cx="192132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JP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Aqueous</a:t>
            </a:r>
          </a:p>
          <a:p>
            <a:r>
              <a:rPr lang="en-JP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(heavy phase)</a:t>
            </a:r>
          </a:p>
        </p:txBody>
      </p:sp>
      <p:sp>
        <p:nvSpPr>
          <p:cNvPr id="16" name="Striped Right Arrow 15">
            <a:extLst>
              <a:ext uri="{FF2B5EF4-FFF2-40B4-BE49-F238E27FC236}">
                <a16:creationId xmlns:a16="http://schemas.microsoft.com/office/drawing/2014/main" id="{E412A7EC-CB57-D9FE-5282-AADFF205D8F1}"/>
              </a:ext>
            </a:extLst>
          </p:cNvPr>
          <p:cNvSpPr/>
          <p:nvPr/>
        </p:nvSpPr>
        <p:spPr>
          <a:xfrm>
            <a:off x="3932356" y="2416936"/>
            <a:ext cx="750763" cy="377040"/>
          </a:xfrm>
          <a:prstGeom prst="stripedRightArrow">
            <a:avLst>
              <a:gd name="adj1" fmla="val 67199"/>
              <a:gd name="adj2" fmla="val 65560"/>
            </a:avLst>
          </a:prstGeom>
          <a:gradFill flip="none" rotWithShape="1">
            <a:gsLst>
              <a:gs pos="22000">
                <a:srgbClr val="7030A0"/>
              </a:gs>
              <a:gs pos="77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7B8C587D-7CFC-082C-1827-305E641CB490}"/>
              </a:ext>
            </a:extLst>
          </p:cNvPr>
          <p:cNvSpPr/>
          <p:nvPr/>
        </p:nvSpPr>
        <p:spPr>
          <a:xfrm>
            <a:off x="7899752" y="2416936"/>
            <a:ext cx="750763" cy="377040"/>
          </a:xfrm>
          <a:prstGeom prst="stripedRightArrow">
            <a:avLst>
              <a:gd name="adj1" fmla="val 67199"/>
              <a:gd name="adj2" fmla="val 65560"/>
            </a:avLst>
          </a:prstGeom>
          <a:gradFill flip="none" rotWithShape="1">
            <a:gsLst>
              <a:gs pos="22000">
                <a:srgbClr val="7030A0"/>
              </a:gs>
              <a:gs pos="77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2867EF-EC73-2976-DA40-60A8213A5902}"/>
              </a:ext>
            </a:extLst>
          </p:cNvPr>
          <p:cNvSpPr txBox="1"/>
          <p:nvPr/>
        </p:nvSpPr>
        <p:spPr>
          <a:xfrm>
            <a:off x="4719581" y="611636"/>
            <a:ext cx="3124200" cy="615553"/>
          </a:xfrm>
          <a:prstGeom prst="rect">
            <a:avLst/>
          </a:prstGeom>
          <a:gradFill>
            <a:gsLst>
              <a:gs pos="22000">
                <a:srgbClr val="7030A0"/>
              </a:gs>
              <a:gs pos="77000">
                <a:schemeClr val="accent2">
                  <a:lumMod val="75000"/>
                </a:schemeClr>
              </a:gs>
            </a:gsLst>
            <a:lin ang="0" scaled="1"/>
          </a:gradFill>
        </p:spPr>
        <p:txBody>
          <a:bodyPr wrap="square" lIns="0" tIns="0" rIns="0" bIns="0" rtlCol="0">
            <a:spAutoFit/>
          </a:bodyPr>
          <a:lstStyle/>
          <a:p>
            <a:r>
              <a:rPr lang="en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dispersed organic solvent in aqueous phase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832514-E832-D9F4-C8D7-5B9CD6374897}"/>
              </a:ext>
            </a:extLst>
          </p:cNvPr>
          <p:cNvSpPr txBox="1"/>
          <p:nvPr/>
        </p:nvSpPr>
        <p:spPr>
          <a:xfrm>
            <a:off x="8704942" y="599530"/>
            <a:ext cx="3242129" cy="615553"/>
          </a:xfrm>
          <a:prstGeom prst="rect">
            <a:avLst/>
          </a:prstGeom>
          <a:gradFill>
            <a:gsLst>
              <a:gs pos="45000">
                <a:srgbClr val="7030A0"/>
              </a:gs>
              <a:gs pos="51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</p:spPr>
        <p:txBody>
          <a:bodyPr wrap="square" lIns="0" tIns="0" rIns="0" bIns="0" rtlCol="0">
            <a:spAutoFit/>
          </a:bodyPr>
          <a:lstStyle/>
          <a:p>
            <a:r>
              <a:rPr lang="en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dispersed organic solvent in aqueous phase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F662A-CC3E-E14D-AB80-A1798531DD15}"/>
              </a:ext>
            </a:extLst>
          </p:cNvPr>
          <p:cNvSpPr/>
          <p:nvPr/>
        </p:nvSpPr>
        <p:spPr>
          <a:xfrm>
            <a:off x="4637200" y="4610352"/>
            <a:ext cx="145710" cy="18868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8CE1DC-8FE9-FDFD-F513-F3A48825F93B}"/>
              </a:ext>
            </a:extLst>
          </p:cNvPr>
          <p:cNvSpPr/>
          <p:nvPr/>
        </p:nvSpPr>
        <p:spPr>
          <a:xfrm>
            <a:off x="4644174" y="5296513"/>
            <a:ext cx="145710" cy="1886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AA82FC-69EE-4C31-AB63-CD1D60FB45E4}"/>
              </a:ext>
            </a:extLst>
          </p:cNvPr>
          <p:cNvSpPr/>
          <p:nvPr/>
        </p:nvSpPr>
        <p:spPr>
          <a:xfrm>
            <a:off x="4637200" y="5958218"/>
            <a:ext cx="145710" cy="188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156F02-173D-6C5B-67F5-410623D50587}"/>
              </a:ext>
            </a:extLst>
          </p:cNvPr>
          <p:cNvSpPr txBox="1"/>
          <p:nvPr/>
        </p:nvSpPr>
        <p:spPr>
          <a:xfrm>
            <a:off x="4898117" y="4554950"/>
            <a:ext cx="1921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JP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Extractant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50E411-9162-1808-4BA0-1E5D572E0B1E}"/>
              </a:ext>
            </a:extLst>
          </p:cNvPr>
          <p:cNvSpPr txBox="1"/>
          <p:nvPr/>
        </p:nvSpPr>
        <p:spPr>
          <a:xfrm>
            <a:off x="4898117" y="5236967"/>
            <a:ext cx="239576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metal 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BD7A82-F492-F6A6-9FFB-F14365C6D289}"/>
              </a:ext>
            </a:extLst>
          </p:cNvPr>
          <p:cNvSpPr txBox="1"/>
          <p:nvPr/>
        </p:nvSpPr>
        <p:spPr>
          <a:xfrm>
            <a:off x="4898117" y="5918984"/>
            <a:ext cx="239576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JP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metal ions</a:t>
            </a:r>
          </a:p>
        </p:txBody>
      </p:sp>
    </p:spTree>
    <p:extLst>
      <p:ext uri="{BB962C8B-B14F-4D97-AF65-F5344CB8AC3E}">
        <p14:creationId xmlns:p14="http://schemas.microsoft.com/office/powerpoint/2010/main" val="26008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7.3.3. Solvent extraction (cont..)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28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8D518-9D2E-6E43-B170-B9E7DA581650}"/>
              </a:ext>
            </a:extLst>
          </p:cNvPr>
          <p:cNvSpPr/>
          <p:nvPr/>
        </p:nvSpPr>
        <p:spPr>
          <a:xfrm>
            <a:off x="38100" y="614922"/>
            <a:ext cx="12153900" cy="5563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Equilibrium reaction is given by;</a:t>
            </a:r>
          </a:p>
          <a:p>
            <a:pPr>
              <a:lnSpc>
                <a:spcPct val="150000"/>
              </a:lnSpc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RH</a:t>
            </a:r>
            <a:r>
              <a:rPr lang="en-US" alt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+      	Me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n+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=     		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RMe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+     	2H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where R = organic extractant 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Organic)     	(Aqueous)      	(Organic)  	(Aqueous)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Equilibrium depends on pH;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[1]	At relatively high pH (low H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ion concentration), the reaction 	proceeds to 			the right ( extraction)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[2]	At low pH (high H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ion concentration), reaction proceeds to the left 				(stripping)</a:t>
            </a:r>
          </a:p>
        </p:txBody>
      </p:sp>
    </p:spTree>
    <p:extLst>
      <p:ext uri="{BB962C8B-B14F-4D97-AF65-F5344CB8AC3E}">
        <p14:creationId xmlns:p14="http://schemas.microsoft.com/office/powerpoint/2010/main" val="170837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-39255" y="531792"/>
            <a:ext cx="12192000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Leaching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ore/concentrate</a:t>
            </a:r>
            <a:endParaRPr lang="en-JP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7.2.1. Heap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7.2.2. In-situ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7.2.3. Agitation leaching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7.3. Lechate Purification and concentration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7.3.1. Precipitation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7.3.2. Ion exchange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7.3.3. Solvent extraction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7.4.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Metal recovery from the pregnant leach solution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29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120384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76896" y="661018"/>
            <a:ext cx="12065000" cy="293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the end of the lecture students are expected to:-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principles of hydrometallurgical processes.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basics principle of pregnant solution purification/concentration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basics of valuable metal recovery from pregnant solution.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of objective(s)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3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77317E7-8E7A-224C-A177-56ACBCB39415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37238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30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8D518-9D2E-6E43-B170-B9E7DA581650}"/>
              </a:ext>
            </a:extLst>
          </p:cNvPr>
          <p:cNvSpPr/>
          <p:nvPr/>
        </p:nvSpPr>
        <p:spPr>
          <a:xfrm>
            <a:off x="38100" y="614922"/>
            <a:ext cx="12153900" cy="580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1. Cementation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en-US" sz="2400" dirty="0"/>
              <a:t>Metals dissolved in solution can be precipitated by solid metals that have a lower reduction potential (higher oxidation potential)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altLang="en-US" sz="6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en-US" sz="2400" dirty="0"/>
              <a:t>Metal with a higher oxidation potential goes into solution and the more noble metal precipitates out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400" dirty="0"/>
              <a:t>	Fe     =     Fe</a:t>
            </a:r>
            <a:r>
              <a:rPr lang="en-US" altLang="en-US" sz="2400" baseline="30000" dirty="0"/>
              <a:t>2+</a:t>
            </a:r>
            <a:r>
              <a:rPr lang="en-US" altLang="en-US" sz="2400" dirty="0"/>
              <a:t>   +   2e</a:t>
            </a:r>
            <a:r>
              <a:rPr lang="en-US" altLang="en-US" sz="2400" baseline="30000" dirty="0"/>
              <a:t>-</a:t>
            </a:r>
            <a:r>
              <a:rPr lang="en-US" altLang="en-US" sz="2400" dirty="0"/>
              <a:t>     (oxidation)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400" dirty="0"/>
              <a:t>	Cu</a:t>
            </a:r>
            <a:r>
              <a:rPr lang="en-US" altLang="en-US" sz="2400" baseline="30000" dirty="0"/>
              <a:t>2+</a:t>
            </a:r>
            <a:r>
              <a:rPr lang="en-US" altLang="en-US" sz="2400" dirty="0"/>
              <a:t>   +    2e</a:t>
            </a:r>
            <a:r>
              <a:rPr lang="en-US" altLang="en-US" sz="2400" baseline="30000" dirty="0"/>
              <a:t>-</a:t>
            </a:r>
            <a:r>
              <a:rPr lang="en-US" altLang="en-US" sz="2400" dirty="0"/>
              <a:t>    =     Cu    (reduction)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400" dirty="0"/>
              <a:t>	--------------------------------------------------------------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400" dirty="0"/>
              <a:t>	Cu</a:t>
            </a:r>
            <a:r>
              <a:rPr lang="en-US" altLang="en-US" sz="2400" baseline="30000" dirty="0"/>
              <a:t>2+</a:t>
            </a:r>
            <a:r>
              <a:rPr lang="en-US" altLang="en-US" sz="2400" dirty="0"/>
              <a:t>    +       Fe      =      Cu     +      Fe</a:t>
            </a:r>
            <a:r>
              <a:rPr lang="en-US" altLang="en-US" sz="2400" baseline="30000" dirty="0"/>
              <a:t>2+</a:t>
            </a:r>
            <a:r>
              <a:rPr lang="en-US" altLang="en-US" sz="2400" dirty="0"/>
              <a:t>      (overall reaction)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en-US" sz="2400" dirty="0"/>
              <a:t>Cementation is widely  used to recover copper cheaply from impure &amp; dilute leach solutions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28A0DB-3559-2E44-A3C4-7DC1F2524C8A}"/>
              </a:ext>
            </a:extLst>
          </p:cNvPr>
          <p:cNvSpPr/>
          <p:nvPr/>
        </p:nvSpPr>
        <p:spPr>
          <a:xfrm>
            <a:off x="8134597" y="3091205"/>
            <a:ext cx="2660624" cy="2660624"/>
          </a:xfrm>
          <a:prstGeom prst="ellipse">
            <a:avLst/>
          </a:prstGeom>
          <a:solidFill>
            <a:srgbClr val="FFCC66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2FDB8F-49B0-FF49-A794-0FC6C45B8BAB}"/>
              </a:ext>
            </a:extLst>
          </p:cNvPr>
          <p:cNvGrpSpPr/>
          <p:nvPr/>
        </p:nvGrpSpPr>
        <p:grpSpPr>
          <a:xfrm>
            <a:off x="9784501" y="4134536"/>
            <a:ext cx="991954" cy="919729"/>
            <a:chOff x="5047641" y="3917070"/>
            <a:chExt cx="991954" cy="91972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A40D8BC-701E-FB4E-BA23-61C2AF9F7DE3}"/>
                </a:ext>
              </a:extLst>
            </p:cNvPr>
            <p:cNvSpPr/>
            <p:nvPr/>
          </p:nvSpPr>
          <p:spPr>
            <a:xfrm rot="10800000" flipV="1">
              <a:off x="5047641" y="3917070"/>
              <a:ext cx="921360" cy="919729"/>
            </a:xfrm>
            <a:prstGeom prst="ellips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 w="457200" h="457200"/>
              <a:bevelB w="457200" h="4572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24CF48-9425-6141-9C46-21682E1A7711}"/>
                </a:ext>
              </a:extLst>
            </p:cNvPr>
            <p:cNvSpPr txBox="1"/>
            <p:nvPr/>
          </p:nvSpPr>
          <p:spPr>
            <a:xfrm>
              <a:off x="5310951" y="4133165"/>
              <a:ext cx="728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b="1" kern="0" baseline="-25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: Shape 839">
            <a:extLst>
              <a:ext uri="{FF2B5EF4-FFF2-40B4-BE49-F238E27FC236}">
                <a16:creationId xmlns:a16="http://schemas.microsoft.com/office/drawing/2014/main" id="{47188DD4-617C-1F43-A3AA-2AE659578BA6}"/>
              </a:ext>
            </a:extLst>
          </p:cNvPr>
          <p:cNvSpPr/>
          <p:nvPr/>
        </p:nvSpPr>
        <p:spPr>
          <a:xfrm rot="1304305">
            <a:off x="8639667" y="3960714"/>
            <a:ext cx="475130" cy="206189"/>
          </a:xfrm>
          <a:custGeom>
            <a:avLst/>
            <a:gdLst>
              <a:gd name="connsiteX0" fmla="*/ 0 w 475130"/>
              <a:gd name="connsiteY0" fmla="*/ 17930 h 206189"/>
              <a:gd name="connsiteX1" fmla="*/ 0 w 475130"/>
              <a:gd name="connsiteY1" fmla="*/ 17930 h 206189"/>
              <a:gd name="connsiteX2" fmla="*/ 71718 w 475130"/>
              <a:gd name="connsiteY2" fmla="*/ 62753 h 206189"/>
              <a:gd name="connsiteX3" fmla="*/ 233082 w 475130"/>
              <a:gd name="connsiteY3" fmla="*/ 107577 h 206189"/>
              <a:gd name="connsiteX4" fmla="*/ 331694 w 475130"/>
              <a:gd name="connsiteY4" fmla="*/ 143436 h 206189"/>
              <a:gd name="connsiteX5" fmla="*/ 349624 w 475130"/>
              <a:gd name="connsiteY5" fmla="*/ 197224 h 206189"/>
              <a:gd name="connsiteX6" fmla="*/ 376518 w 475130"/>
              <a:gd name="connsiteY6" fmla="*/ 206189 h 206189"/>
              <a:gd name="connsiteX7" fmla="*/ 430306 w 475130"/>
              <a:gd name="connsiteY7" fmla="*/ 197224 h 206189"/>
              <a:gd name="connsiteX8" fmla="*/ 457200 w 475130"/>
              <a:gd name="connsiteY8" fmla="*/ 188259 h 206189"/>
              <a:gd name="connsiteX9" fmla="*/ 475130 w 475130"/>
              <a:gd name="connsiteY9" fmla="*/ 134471 h 206189"/>
              <a:gd name="connsiteX10" fmla="*/ 466165 w 475130"/>
              <a:gd name="connsiteY10" fmla="*/ 107577 h 206189"/>
              <a:gd name="connsiteX11" fmla="*/ 394447 w 475130"/>
              <a:gd name="connsiteY11" fmla="*/ 71718 h 206189"/>
              <a:gd name="connsiteX12" fmla="*/ 367553 w 475130"/>
              <a:gd name="connsiteY12" fmla="*/ 53789 h 206189"/>
              <a:gd name="connsiteX13" fmla="*/ 313765 w 475130"/>
              <a:gd name="connsiteY13" fmla="*/ 35859 h 206189"/>
              <a:gd name="connsiteX14" fmla="*/ 286871 w 475130"/>
              <a:gd name="connsiteY14" fmla="*/ 26894 h 206189"/>
              <a:gd name="connsiteX15" fmla="*/ 233082 w 475130"/>
              <a:gd name="connsiteY15" fmla="*/ 17930 h 206189"/>
              <a:gd name="connsiteX16" fmla="*/ 197224 w 475130"/>
              <a:gd name="connsiteY16" fmla="*/ 8965 h 206189"/>
              <a:gd name="connsiteX17" fmla="*/ 152400 w 475130"/>
              <a:gd name="connsiteY17" fmla="*/ 0 h 206189"/>
              <a:gd name="connsiteX18" fmla="*/ 0 w 475130"/>
              <a:gd name="connsiteY18" fmla="*/ 17930 h 20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5130" h="206189">
                <a:moveTo>
                  <a:pt x="0" y="17930"/>
                </a:moveTo>
                <a:lnTo>
                  <a:pt x="0" y="17930"/>
                </a:lnTo>
                <a:cubicBezTo>
                  <a:pt x="23906" y="32871"/>
                  <a:pt x="49165" y="45839"/>
                  <a:pt x="71718" y="62753"/>
                </a:cubicBezTo>
                <a:cubicBezTo>
                  <a:pt x="161373" y="129993"/>
                  <a:pt x="30824" y="93129"/>
                  <a:pt x="233082" y="107577"/>
                </a:cubicBezTo>
                <a:cubicBezTo>
                  <a:pt x="257778" y="181661"/>
                  <a:pt x="212834" y="74101"/>
                  <a:pt x="331694" y="143436"/>
                </a:cubicBezTo>
                <a:cubicBezTo>
                  <a:pt x="348019" y="152959"/>
                  <a:pt x="331695" y="191247"/>
                  <a:pt x="349624" y="197224"/>
                </a:cubicBezTo>
                <a:lnTo>
                  <a:pt x="376518" y="206189"/>
                </a:lnTo>
                <a:cubicBezTo>
                  <a:pt x="394447" y="203201"/>
                  <a:pt x="412562" y="201167"/>
                  <a:pt x="430306" y="197224"/>
                </a:cubicBezTo>
                <a:cubicBezTo>
                  <a:pt x="439531" y="195174"/>
                  <a:pt x="451707" y="195948"/>
                  <a:pt x="457200" y="188259"/>
                </a:cubicBezTo>
                <a:cubicBezTo>
                  <a:pt x="468185" y="172880"/>
                  <a:pt x="475130" y="134471"/>
                  <a:pt x="475130" y="134471"/>
                </a:cubicBezTo>
                <a:cubicBezTo>
                  <a:pt x="472142" y="125506"/>
                  <a:pt x="471027" y="115680"/>
                  <a:pt x="466165" y="107577"/>
                </a:cubicBezTo>
                <a:cubicBezTo>
                  <a:pt x="446519" y="74835"/>
                  <a:pt x="430209" y="95559"/>
                  <a:pt x="394447" y="71718"/>
                </a:cubicBezTo>
                <a:cubicBezTo>
                  <a:pt x="385482" y="65742"/>
                  <a:pt x="377399" y="58165"/>
                  <a:pt x="367553" y="53789"/>
                </a:cubicBezTo>
                <a:cubicBezTo>
                  <a:pt x="350283" y="46113"/>
                  <a:pt x="331694" y="41836"/>
                  <a:pt x="313765" y="35859"/>
                </a:cubicBezTo>
                <a:cubicBezTo>
                  <a:pt x="304800" y="32871"/>
                  <a:pt x="296192" y="28447"/>
                  <a:pt x="286871" y="26894"/>
                </a:cubicBezTo>
                <a:cubicBezTo>
                  <a:pt x="268941" y="23906"/>
                  <a:pt x="250906" y="21495"/>
                  <a:pt x="233082" y="17930"/>
                </a:cubicBezTo>
                <a:cubicBezTo>
                  <a:pt x="221001" y="15514"/>
                  <a:pt x="209251" y="11638"/>
                  <a:pt x="197224" y="8965"/>
                </a:cubicBezTo>
                <a:cubicBezTo>
                  <a:pt x="182350" y="5659"/>
                  <a:pt x="167341" y="2988"/>
                  <a:pt x="152400" y="0"/>
                </a:cubicBezTo>
                <a:cubicBezTo>
                  <a:pt x="26921" y="9653"/>
                  <a:pt x="25400" y="14942"/>
                  <a:pt x="0" y="1793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840">
            <a:extLst>
              <a:ext uri="{FF2B5EF4-FFF2-40B4-BE49-F238E27FC236}">
                <a16:creationId xmlns:a16="http://schemas.microsoft.com/office/drawing/2014/main" id="{0BF6BB3E-26FA-1B41-8BF7-EC717CC59F62}"/>
              </a:ext>
            </a:extLst>
          </p:cNvPr>
          <p:cNvSpPr/>
          <p:nvPr/>
        </p:nvSpPr>
        <p:spPr>
          <a:xfrm>
            <a:off x="9801089" y="4436661"/>
            <a:ext cx="359542" cy="341829"/>
          </a:xfrm>
          <a:custGeom>
            <a:avLst/>
            <a:gdLst>
              <a:gd name="connsiteX0" fmla="*/ 497150 w 497150"/>
              <a:gd name="connsiteY0" fmla="*/ 461639 h 461639"/>
              <a:gd name="connsiteX1" fmla="*/ 390618 w 497150"/>
              <a:gd name="connsiteY1" fmla="*/ 195309 h 461639"/>
              <a:gd name="connsiteX2" fmla="*/ 0 w 497150"/>
              <a:gd name="connsiteY2" fmla="*/ 0 h 46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150" h="461639">
                <a:moveTo>
                  <a:pt x="497150" y="461639"/>
                </a:moveTo>
                <a:cubicBezTo>
                  <a:pt x="485313" y="366944"/>
                  <a:pt x="473476" y="272249"/>
                  <a:pt x="390618" y="195309"/>
                </a:cubicBezTo>
                <a:cubicBezTo>
                  <a:pt x="307760" y="118369"/>
                  <a:pt x="153880" y="59184"/>
                  <a:pt x="0" y="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6BBF5E-BA8A-314B-9A09-E982F2916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2458" flipV="1">
            <a:off x="9358246" y="4275619"/>
            <a:ext cx="481987" cy="48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93">
            <a:extLst>
              <a:ext uri="{FF2B5EF4-FFF2-40B4-BE49-F238E27FC236}">
                <a16:creationId xmlns:a16="http://schemas.microsoft.com/office/drawing/2014/main" id="{A8B2E843-DBFD-DB4F-BAE3-1599505A5B8B}"/>
              </a:ext>
            </a:extLst>
          </p:cNvPr>
          <p:cNvSpPr/>
          <p:nvPr/>
        </p:nvSpPr>
        <p:spPr>
          <a:xfrm rot="18647177">
            <a:off x="9749778" y="4140981"/>
            <a:ext cx="459437" cy="239814"/>
          </a:xfrm>
          <a:custGeom>
            <a:avLst/>
            <a:gdLst>
              <a:gd name="connsiteX0" fmla="*/ 200186 w 1462638"/>
              <a:gd name="connsiteY0" fmla="*/ 104775 h 604855"/>
              <a:gd name="connsiteX1" fmla="*/ 162086 w 1462638"/>
              <a:gd name="connsiteY1" fmla="*/ 109538 h 604855"/>
              <a:gd name="connsiteX2" fmla="*/ 147798 w 1462638"/>
              <a:gd name="connsiteY2" fmla="*/ 123825 h 604855"/>
              <a:gd name="connsiteX3" fmla="*/ 128748 w 1462638"/>
              <a:gd name="connsiteY3" fmla="*/ 133350 h 604855"/>
              <a:gd name="connsiteX4" fmla="*/ 114461 w 1462638"/>
              <a:gd name="connsiteY4" fmla="*/ 147638 h 604855"/>
              <a:gd name="connsiteX5" fmla="*/ 109698 w 1462638"/>
              <a:gd name="connsiteY5" fmla="*/ 161925 h 604855"/>
              <a:gd name="connsiteX6" fmla="*/ 95411 w 1462638"/>
              <a:gd name="connsiteY6" fmla="*/ 166688 h 604855"/>
              <a:gd name="connsiteX7" fmla="*/ 71598 w 1462638"/>
              <a:gd name="connsiteY7" fmla="*/ 176213 h 604855"/>
              <a:gd name="connsiteX8" fmla="*/ 57311 w 1462638"/>
              <a:gd name="connsiteY8" fmla="*/ 180975 h 604855"/>
              <a:gd name="connsiteX9" fmla="*/ 19211 w 1462638"/>
              <a:gd name="connsiteY9" fmla="*/ 190500 h 604855"/>
              <a:gd name="connsiteX10" fmla="*/ 4923 w 1462638"/>
              <a:gd name="connsiteY10" fmla="*/ 204788 h 604855"/>
              <a:gd name="connsiteX11" fmla="*/ 4923 w 1462638"/>
              <a:gd name="connsiteY11" fmla="*/ 252413 h 604855"/>
              <a:gd name="connsiteX12" fmla="*/ 9686 w 1462638"/>
              <a:gd name="connsiteY12" fmla="*/ 266700 h 604855"/>
              <a:gd name="connsiteX13" fmla="*/ 19211 w 1462638"/>
              <a:gd name="connsiteY13" fmla="*/ 280988 h 604855"/>
              <a:gd name="connsiteX14" fmla="*/ 23973 w 1462638"/>
              <a:gd name="connsiteY14" fmla="*/ 295275 h 604855"/>
              <a:gd name="connsiteX15" fmla="*/ 157323 w 1462638"/>
              <a:gd name="connsiteY15" fmla="*/ 309563 h 604855"/>
              <a:gd name="connsiteX16" fmla="*/ 171611 w 1462638"/>
              <a:gd name="connsiteY16" fmla="*/ 314325 h 604855"/>
              <a:gd name="connsiteX17" fmla="*/ 176373 w 1462638"/>
              <a:gd name="connsiteY17" fmla="*/ 328613 h 604855"/>
              <a:gd name="connsiteX18" fmla="*/ 190661 w 1462638"/>
              <a:gd name="connsiteY18" fmla="*/ 381000 h 604855"/>
              <a:gd name="connsiteX19" fmla="*/ 204948 w 1462638"/>
              <a:gd name="connsiteY19" fmla="*/ 385763 h 604855"/>
              <a:gd name="connsiteX20" fmla="*/ 247811 w 1462638"/>
              <a:gd name="connsiteY20" fmla="*/ 381000 h 604855"/>
              <a:gd name="connsiteX21" fmla="*/ 276386 w 1462638"/>
              <a:gd name="connsiteY21" fmla="*/ 371475 h 604855"/>
              <a:gd name="connsiteX22" fmla="*/ 290673 w 1462638"/>
              <a:gd name="connsiteY22" fmla="*/ 366713 h 604855"/>
              <a:gd name="connsiteX23" fmla="*/ 314486 w 1462638"/>
              <a:gd name="connsiteY23" fmla="*/ 357188 h 604855"/>
              <a:gd name="connsiteX24" fmla="*/ 343061 w 1462638"/>
              <a:gd name="connsiteY24" fmla="*/ 352425 h 604855"/>
              <a:gd name="connsiteX25" fmla="*/ 366873 w 1462638"/>
              <a:gd name="connsiteY25" fmla="*/ 357188 h 604855"/>
              <a:gd name="connsiteX26" fmla="*/ 376398 w 1462638"/>
              <a:gd name="connsiteY26" fmla="*/ 385763 h 604855"/>
              <a:gd name="connsiteX27" fmla="*/ 385923 w 1462638"/>
              <a:gd name="connsiteY27" fmla="*/ 400050 h 604855"/>
              <a:gd name="connsiteX28" fmla="*/ 400211 w 1462638"/>
              <a:gd name="connsiteY28" fmla="*/ 428625 h 604855"/>
              <a:gd name="connsiteX29" fmla="*/ 433548 w 1462638"/>
              <a:gd name="connsiteY29" fmla="*/ 433388 h 604855"/>
              <a:gd name="connsiteX30" fmla="*/ 452598 w 1462638"/>
              <a:gd name="connsiteY30" fmla="*/ 438150 h 604855"/>
              <a:gd name="connsiteX31" fmla="*/ 495461 w 1462638"/>
              <a:gd name="connsiteY31" fmla="*/ 457200 h 604855"/>
              <a:gd name="connsiteX32" fmla="*/ 509748 w 1462638"/>
              <a:gd name="connsiteY32" fmla="*/ 466725 h 604855"/>
              <a:gd name="connsiteX33" fmla="*/ 524036 w 1462638"/>
              <a:gd name="connsiteY33" fmla="*/ 471488 h 604855"/>
              <a:gd name="connsiteX34" fmla="*/ 614523 w 1462638"/>
              <a:gd name="connsiteY34" fmla="*/ 476250 h 604855"/>
              <a:gd name="connsiteX35" fmla="*/ 643098 w 1462638"/>
              <a:gd name="connsiteY35" fmla="*/ 528638 h 604855"/>
              <a:gd name="connsiteX36" fmla="*/ 652623 w 1462638"/>
              <a:gd name="connsiteY36" fmla="*/ 547688 h 604855"/>
              <a:gd name="connsiteX37" fmla="*/ 666911 w 1462638"/>
              <a:gd name="connsiteY37" fmla="*/ 576263 h 604855"/>
              <a:gd name="connsiteX38" fmla="*/ 681198 w 1462638"/>
              <a:gd name="connsiteY38" fmla="*/ 585788 h 604855"/>
              <a:gd name="connsiteX39" fmla="*/ 690723 w 1462638"/>
              <a:gd name="connsiteY39" fmla="*/ 600075 h 604855"/>
              <a:gd name="connsiteX40" fmla="*/ 705011 w 1462638"/>
              <a:gd name="connsiteY40" fmla="*/ 604838 h 604855"/>
              <a:gd name="connsiteX41" fmla="*/ 800261 w 1462638"/>
              <a:gd name="connsiteY41" fmla="*/ 595313 h 604855"/>
              <a:gd name="connsiteX42" fmla="*/ 814548 w 1462638"/>
              <a:gd name="connsiteY42" fmla="*/ 581025 h 604855"/>
              <a:gd name="connsiteX43" fmla="*/ 847886 w 1462638"/>
              <a:gd name="connsiteY43" fmla="*/ 561975 h 604855"/>
              <a:gd name="connsiteX44" fmla="*/ 876461 w 1462638"/>
              <a:gd name="connsiteY44" fmla="*/ 538163 h 604855"/>
              <a:gd name="connsiteX45" fmla="*/ 890748 w 1462638"/>
              <a:gd name="connsiteY45" fmla="*/ 533400 h 604855"/>
              <a:gd name="connsiteX46" fmla="*/ 919323 w 1462638"/>
              <a:gd name="connsiteY46" fmla="*/ 514350 h 604855"/>
              <a:gd name="connsiteX47" fmla="*/ 966948 w 1462638"/>
              <a:gd name="connsiteY47" fmla="*/ 509588 h 604855"/>
              <a:gd name="connsiteX48" fmla="*/ 1071723 w 1462638"/>
              <a:gd name="connsiteY48" fmla="*/ 509588 h 604855"/>
              <a:gd name="connsiteX49" fmla="*/ 1133636 w 1462638"/>
              <a:gd name="connsiteY49" fmla="*/ 519113 h 604855"/>
              <a:gd name="connsiteX50" fmla="*/ 1162211 w 1462638"/>
              <a:gd name="connsiteY50" fmla="*/ 514350 h 604855"/>
              <a:gd name="connsiteX51" fmla="*/ 1171736 w 1462638"/>
              <a:gd name="connsiteY51" fmla="*/ 485775 h 604855"/>
              <a:gd name="connsiteX52" fmla="*/ 1186023 w 1462638"/>
              <a:gd name="connsiteY52" fmla="*/ 471488 h 604855"/>
              <a:gd name="connsiteX53" fmla="*/ 1195548 w 1462638"/>
              <a:gd name="connsiteY53" fmla="*/ 457200 h 604855"/>
              <a:gd name="connsiteX54" fmla="*/ 1243173 w 1462638"/>
              <a:gd name="connsiteY54" fmla="*/ 447675 h 604855"/>
              <a:gd name="connsiteX55" fmla="*/ 1357473 w 1462638"/>
              <a:gd name="connsiteY55" fmla="*/ 452438 h 604855"/>
              <a:gd name="connsiteX56" fmla="*/ 1390811 w 1462638"/>
              <a:gd name="connsiteY56" fmla="*/ 466725 h 604855"/>
              <a:gd name="connsiteX57" fmla="*/ 1409861 w 1462638"/>
              <a:gd name="connsiteY57" fmla="*/ 471488 h 604855"/>
              <a:gd name="connsiteX58" fmla="*/ 1452723 w 1462638"/>
              <a:gd name="connsiteY58" fmla="*/ 466725 h 604855"/>
              <a:gd name="connsiteX59" fmla="*/ 1457486 w 1462638"/>
              <a:gd name="connsiteY59" fmla="*/ 423863 h 604855"/>
              <a:gd name="connsiteX60" fmla="*/ 1438436 w 1462638"/>
              <a:gd name="connsiteY60" fmla="*/ 419100 h 604855"/>
              <a:gd name="connsiteX61" fmla="*/ 1409861 w 1462638"/>
              <a:gd name="connsiteY61" fmla="*/ 409575 h 604855"/>
              <a:gd name="connsiteX62" fmla="*/ 1366998 w 1462638"/>
              <a:gd name="connsiteY62" fmla="*/ 381000 h 604855"/>
              <a:gd name="connsiteX63" fmla="*/ 1352711 w 1462638"/>
              <a:gd name="connsiteY63" fmla="*/ 371475 h 604855"/>
              <a:gd name="connsiteX64" fmla="*/ 1338423 w 1462638"/>
              <a:gd name="connsiteY64" fmla="*/ 357188 h 604855"/>
              <a:gd name="connsiteX65" fmla="*/ 1324136 w 1462638"/>
              <a:gd name="connsiteY65" fmla="*/ 352425 h 604855"/>
              <a:gd name="connsiteX66" fmla="*/ 1309848 w 1462638"/>
              <a:gd name="connsiteY66" fmla="*/ 342900 h 604855"/>
              <a:gd name="connsiteX67" fmla="*/ 1257461 w 1462638"/>
              <a:gd name="connsiteY67" fmla="*/ 319088 h 604855"/>
              <a:gd name="connsiteX68" fmla="*/ 1233648 w 1462638"/>
              <a:gd name="connsiteY68" fmla="*/ 309563 h 604855"/>
              <a:gd name="connsiteX69" fmla="*/ 1209836 w 1462638"/>
              <a:gd name="connsiteY69" fmla="*/ 304800 h 604855"/>
              <a:gd name="connsiteX70" fmla="*/ 1176498 w 1462638"/>
              <a:gd name="connsiteY70" fmla="*/ 285750 h 604855"/>
              <a:gd name="connsiteX71" fmla="*/ 1166973 w 1462638"/>
              <a:gd name="connsiteY71" fmla="*/ 271463 h 604855"/>
              <a:gd name="connsiteX72" fmla="*/ 1152686 w 1462638"/>
              <a:gd name="connsiteY72" fmla="*/ 261938 h 604855"/>
              <a:gd name="connsiteX73" fmla="*/ 1124111 w 1462638"/>
              <a:gd name="connsiteY73" fmla="*/ 242888 h 604855"/>
              <a:gd name="connsiteX74" fmla="*/ 1081248 w 1462638"/>
              <a:gd name="connsiteY74" fmla="*/ 209550 h 604855"/>
              <a:gd name="connsiteX75" fmla="*/ 1066961 w 1462638"/>
              <a:gd name="connsiteY75" fmla="*/ 204788 h 604855"/>
              <a:gd name="connsiteX76" fmla="*/ 1019336 w 1462638"/>
              <a:gd name="connsiteY76" fmla="*/ 171450 h 604855"/>
              <a:gd name="connsiteX77" fmla="*/ 990761 w 1462638"/>
              <a:gd name="connsiteY77" fmla="*/ 161925 h 604855"/>
              <a:gd name="connsiteX78" fmla="*/ 976473 w 1462638"/>
              <a:gd name="connsiteY78" fmla="*/ 157163 h 604855"/>
              <a:gd name="connsiteX79" fmla="*/ 962186 w 1462638"/>
              <a:gd name="connsiteY79" fmla="*/ 142875 h 604855"/>
              <a:gd name="connsiteX80" fmla="*/ 933611 w 1462638"/>
              <a:gd name="connsiteY80" fmla="*/ 133350 h 604855"/>
              <a:gd name="connsiteX81" fmla="*/ 895511 w 1462638"/>
              <a:gd name="connsiteY81" fmla="*/ 114300 h 604855"/>
              <a:gd name="connsiteX82" fmla="*/ 871698 w 1462638"/>
              <a:gd name="connsiteY82" fmla="*/ 100013 h 604855"/>
              <a:gd name="connsiteX83" fmla="*/ 852648 w 1462638"/>
              <a:gd name="connsiteY83" fmla="*/ 90488 h 604855"/>
              <a:gd name="connsiteX84" fmla="*/ 838361 w 1462638"/>
              <a:gd name="connsiteY84" fmla="*/ 85725 h 604855"/>
              <a:gd name="connsiteX85" fmla="*/ 809786 w 1462638"/>
              <a:gd name="connsiteY85" fmla="*/ 71438 h 604855"/>
              <a:gd name="connsiteX86" fmla="*/ 781211 w 1462638"/>
              <a:gd name="connsiteY86" fmla="*/ 47625 h 604855"/>
              <a:gd name="connsiteX87" fmla="*/ 766923 w 1462638"/>
              <a:gd name="connsiteY87" fmla="*/ 33338 h 604855"/>
              <a:gd name="connsiteX88" fmla="*/ 738348 w 1462638"/>
              <a:gd name="connsiteY88" fmla="*/ 23813 h 604855"/>
              <a:gd name="connsiteX89" fmla="*/ 709773 w 1462638"/>
              <a:gd name="connsiteY89" fmla="*/ 14288 h 604855"/>
              <a:gd name="connsiteX90" fmla="*/ 685961 w 1462638"/>
              <a:gd name="connsiteY90" fmla="*/ 9525 h 604855"/>
              <a:gd name="connsiteX91" fmla="*/ 671673 w 1462638"/>
              <a:gd name="connsiteY91" fmla="*/ 4763 h 604855"/>
              <a:gd name="connsiteX92" fmla="*/ 624048 w 1462638"/>
              <a:gd name="connsiteY92" fmla="*/ 0 h 604855"/>
              <a:gd name="connsiteX93" fmla="*/ 566898 w 1462638"/>
              <a:gd name="connsiteY93" fmla="*/ 4763 h 604855"/>
              <a:gd name="connsiteX94" fmla="*/ 538323 w 1462638"/>
              <a:gd name="connsiteY94" fmla="*/ 23813 h 604855"/>
              <a:gd name="connsiteX95" fmla="*/ 519273 w 1462638"/>
              <a:gd name="connsiteY95" fmla="*/ 38100 h 604855"/>
              <a:gd name="connsiteX96" fmla="*/ 509748 w 1462638"/>
              <a:gd name="connsiteY96" fmla="*/ 66675 h 604855"/>
              <a:gd name="connsiteX97" fmla="*/ 495461 w 1462638"/>
              <a:gd name="connsiteY97" fmla="*/ 80963 h 604855"/>
              <a:gd name="connsiteX98" fmla="*/ 466886 w 1462638"/>
              <a:gd name="connsiteY98" fmla="*/ 100013 h 604855"/>
              <a:gd name="connsiteX99" fmla="*/ 200186 w 1462638"/>
              <a:gd name="connsiteY99" fmla="*/ 104775 h 60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462638" h="604855">
                <a:moveTo>
                  <a:pt x="200186" y="104775"/>
                </a:moveTo>
                <a:cubicBezTo>
                  <a:pt x="149386" y="106363"/>
                  <a:pt x="174114" y="105164"/>
                  <a:pt x="162086" y="109538"/>
                </a:cubicBezTo>
                <a:cubicBezTo>
                  <a:pt x="155756" y="111840"/>
                  <a:pt x="153279" y="119910"/>
                  <a:pt x="147798" y="123825"/>
                </a:cubicBezTo>
                <a:cubicBezTo>
                  <a:pt x="142021" y="127951"/>
                  <a:pt x="135098" y="130175"/>
                  <a:pt x="128748" y="133350"/>
                </a:cubicBezTo>
                <a:cubicBezTo>
                  <a:pt x="123986" y="138113"/>
                  <a:pt x="118197" y="142034"/>
                  <a:pt x="114461" y="147638"/>
                </a:cubicBezTo>
                <a:cubicBezTo>
                  <a:pt x="111676" y="151815"/>
                  <a:pt x="113248" y="158375"/>
                  <a:pt x="109698" y="161925"/>
                </a:cubicBezTo>
                <a:cubicBezTo>
                  <a:pt x="106148" y="165475"/>
                  <a:pt x="100111" y="164925"/>
                  <a:pt x="95411" y="166688"/>
                </a:cubicBezTo>
                <a:cubicBezTo>
                  <a:pt x="87406" y="169690"/>
                  <a:pt x="79603" y="173211"/>
                  <a:pt x="71598" y="176213"/>
                </a:cubicBezTo>
                <a:cubicBezTo>
                  <a:pt x="66898" y="177976"/>
                  <a:pt x="62154" y="179654"/>
                  <a:pt x="57311" y="180975"/>
                </a:cubicBezTo>
                <a:cubicBezTo>
                  <a:pt x="44681" y="184419"/>
                  <a:pt x="19211" y="190500"/>
                  <a:pt x="19211" y="190500"/>
                </a:cubicBezTo>
                <a:cubicBezTo>
                  <a:pt x="14448" y="195263"/>
                  <a:pt x="8659" y="199184"/>
                  <a:pt x="4923" y="204788"/>
                </a:cubicBezTo>
                <a:cubicBezTo>
                  <a:pt x="-4554" y="219003"/>
                  <a:pt x="2057" y="238081"/>
                  <a:pt x="4923" y="252413"/>
                </a:cubicBezTo>
                <a:cubicBezTo>
                  <a:pt x="5908" y="257336"/>
                  <a:pt x="7441" y="262210"/>
                  <a:pt x="9686" y="266700"/>
                </a:cubicBezTo>
                <a:cubicBezTo>
                  <a:pt x="12246" y="271820"/>
                  <a:pt x="16036" y="276225"/>
                  <a:pt x="19211" y="280988"/>
                </a:cubicBezTo>
                <a:cubicBezTo>
                  <a:pt x="20798" y="285750"/>
                  <a:pt x="19585" y="292837"/>
                  <a:pt x="23973" y="295275"/>
                </a:cubicBezTo>
                <a:cubicBezTo>
                  <a:pt x="51246" y="310427"/>
                  <a:pt x="150183" y="309206"/>
                  <a:pt x="157323" y="309563"/>
                </a:cubicBezTo>
                <a:cubicBezTo>
                  <a:pt x="162086" y="311150"/>
                  <a:pt x="168061" y="310775"/>
                  <a:pt x="171611" y="314325"/>
                </a:cubicBezTo>
                <a:cubicBezTo>
                  <a:pt x="175161" y="317875"/>
                  <a:pt x="175475" y="323674"/>
                  <a:pt x="176373" y="328613"/>
                </a:cubicBezTo>
                <a:cubicBezTo>
                  <a:pt x="179220" y="344272"/>
                  <a:pt x="175211" y="368639"/>
                  <a:pt x="190661" y="381000"/>
                </a:cubicBezTo>
                <a:cubicBezTo>
                  <a:pt x="194581" y="384136"/>
                  <a:pt x="200186" y="384175"/>
                  <a:pt x="204948" y="385763"/>
                </a:cubicBezTo>
                <a:cubicBezTo>
                  <a:pt x="219236" y="384175"/>
                  <a:pt x="233715" y="383819"/>
                  <a:pt x="247811" y="381000"/>
                </a:cubicBezTo>
                <a:cubicBezTo>
                  <a:pt x="257656" y="379031"/>
                  <a:pt x="266861" y="374650"/>
                  <a:pt x="276386" y="371475"/>
                </a:cubicBezTo>
                <a:cubicBezTo>
                  <a:pt x="281148" y="369888"/>
                  <a:pt x="286012" y="368577"/>
                  <a:pt x="290673" y="366713"/>
                </a:cubicBezTo>
                <a:cubicBezTo>
                  <a:pt x="298611" y="363538"/>
                  <a:pt x="306238" y="359437"/>
                  <a:pt x="314486" y="357188"/>
                </a:cubicBezTo>
                <a:cubicBezTo>
                  <a:pt x="323802" y="354647"/>
                  <a:pt x="333536" y="354013"/>
                  <a:pt x="343061" y="352425"/>
                </a:cubicBezTo>
                <a:cubicBezTo>
                  <a:pt x="350998" y="354013"/>
                  <a:pt x="361149" y="351464"/>
                  <a:pt x="366873" y="357188"/>
                </a:cubicBezTo>
                <a:cubicBezTo>
                  <a:pt x="373972" y="364288"/>
                  <a:pt x="370829" y="377409"/>
                  <a:pt x="376398" y="385763"/>
                </a:cubicBezTo>
                <a:cubicBezTo>
                  <a:pt x="379573" y="390525"/>
                  <a:pt x="383363" y="394931"/>
                  <a:pt x="385923" y="400050"/>
                </a:cubicBezTo>
                <a:cubicBezTo>
                  <a:pt x="389395" y="406993"/>
                  <a:pt x="391437" y="424725"/>
                  <a:pt x="400211" y="428625"/>
                </a:cubicBezTo>
                <a:cubicBezTo>
                  <a:pt x="410469" y="433184"/>
                  <a:pt x="422504" y="431380"/>
                  <a:pt x="433548" y="433388"/>
                </a:cubicBezTo>
                <a:cubicBezTo>
                  <a:pt x="439988" y="434559"/>
                  <a:pt x="446248" y="436563"/>
                  <a:pt x="452598" y="438150"/>
                </a:cubicBezTo>
                <a:cubicBezTo>
                  <a:pt x="479856" y="465408"/>
                  <a:pt x="451437" y="442526"/>
                  <a:pt x="495461" y="457200"/>
                </a:cubicBezTo>
                <a:cubicBezTo>
                  <a:pt x="500891" y="459010"/>
                  <a:pt x="504629" y="464165"/>
                  <a:pt x="509748" y="466725"/>
                </a:cubicBezTo>
                <a:cubicBezTo>
                  <a:pt x="514238" y="468970"/>
                  <a:pt x="519036" y="471033"/>
                  <a:pt x="524036" y="471488"/>
                </a:cubicBezTo>
                <a:cubicBezTo>
                  <a:pt x="554116" y="474223"/>
                  <a:pt x="584361" y="474663"/>
                  <a:pt x="614523" y="476250"/>
                </a:cubicBezTo>
                <a:cubicBezTo>
                  <a:pt x="631924" y="502352"/>
                  <a:pt x="621488" y="485418"/>
                  <a:pt x="643098" y="528638"/>
                </a:cubicBezTo>
                <a:cubicBezTo>
                  <a:pt x="646273" y="534988"/>
                  <a:pt x="650378" y="540953"/>
                  <a:pt x="652623" y="547688"/>
                </a:cubicBezTo>
                <a:cubicBezTo>
                  <a:pt x="656497" y="559307"/>
                  <a:pt x="657680" y="567031"/>
                  <a:pt x="666911" y="576263"/>
                </a:cubicBezTo>
                <a:cubicBezTo>
                  <a:pt x="670958" y="580310"/>
                  <a:pt x="676436" y="582613"/>
                  <a:pt x="681198" y="585788"/>
                </a:cubicBezTo>
                <a:cubicBezTo>
                  <a:pt x="684373" y="590550"/>
                  <a:pt x="686254" y="596499"/>
                  <a:pt x="690723" y="600075"/>
                </a:cubicBezTo>
                <a:cubicBezTo>
                  <a:pt x="694643" y="603211"/>
                  <a:pt x="699995" y="605056"/>
                  <a:pt x="705011" y="604838"/>
                </a:cubicBezTo>
                <a:cubicBezTo>
                  <a:pt x="736889" y="603452"/>
                  <a:pt x="768511" y="598488"/>
                  <a:pt x="800261" y="595313"/>
                </a:cubicBezTo>
                <a:cubicBezTo>
                  <a:pt x="805023" y="590550"/>
                  <a:pt x="809374" y="585337"/>
                  <a:pt x="814548" y="581025"/>
                </a:cubicBezTo>
                <a:cubicBezTo>
                  <a:pt x="827204" y="570478"/>
                  <a:pt x="833067" y="570443"/>
                  <a:pt x="847886" y="561975"/>
                </a:cubicBezTo>
                <a:cubicBezTo>
                  <a:pt x="902411" y="530818"/>
                  <a:pt x="817371" y="577556"/>
                  <a:pt x="876461" y="538163"/>
                </a:cubicBezTo>
                <a:cubicBezTo>
                  <a:pt x="880638" y="535378"/>
                  <a:pt x="886360" y="535838"/>
                  <a:pt x="890748" y="533400"/>
                </a:cubicBezTo>
                <a:cubicBezTo>
                  <a:pt x="900755" y="527840"/>
                  <a:pt x="907932" y="515489"/>
                  <a:pt x="919323" y="514350"/>
                </a:cubicBezTo>
                <a:lnTo>
                  <a:pt x="966948" y="509588"/>
                </a:lnTo>
                <a:cubicBezTo>
                  <a:pt x="1008362" y="495782"/>
                  <a:pt x="985416" y="501496"/>
                  <a:pt x="1071723" y="509588"/>
                </a:cubicBezTo>
                <a:cubicBezTo>
                  <a:pt x="1092512" y="511537"/>
                  <a:pt x="1112998" y="515938"/>
                  <a:pt x="1133636" y="519113"/>
                </a:cubicBezTo>
                <a:cubicBezTo>
                  <a:pt x="1143161" y="517525"/>
                  <a:pt x="1154944" y="520709"/>
                  <a:pt x="1162211" y="514350"/>
                </a:cubicBezTo>
                <a:cubicBezTo>
                  <a:pt x="1169767" y="507738"/>
                  <a:pt x="1164636" y="492875"/>
                  <a:pt x="1171736" y="485775"/>
                </a:cubicBezTo>
                <a:cubicBezTo>
                  <a:pt x="1176498" y="481013"/>
                  <a:pt x="1181711" y="476662"/>
                  <a:pt x="1186023" y="471488"/>
                </a:cubicBezTo>
                <a:cubicBezTo>
                  <a:pt x="1189687" y="467091"/>
                  <a:pt x="1190785" y="460375"/>
                  <a:pt x="1195548" y="457200"/>
                </a:cubicBezTo>
                <a:cubicBezTo>
                  <a:pt x="1200282" y="454044"/>
                  <a:pt x="1243083" y="447690"/>
                  <a:pt x="1243173" y="447675"/>
                </a:cubicBezTo>
                <a:cubicBezTo>
                  <a:pt x="1281273" y="449263"/>
                  <a:pt x="1319437" y="449721"/>
                  <a:pt x="1357473" y="452438"/>
                </a:cubicBezTo>
                <a:cubicBezTo>
                  <a:pt x="1384818" y="454391"/>
                  <a:pt x="1368679" y="457240"/>
                  <a:pt x="1390811" y="466725"/>
                </a:cubicBezTo>
                <a:cubicBezTo>
                  <a:pt x="1396827" y="469303"/>
                  <a:pt x="1403511" y="469900"/>
                  <a:pt x="1409861" y="471488"/>
                </a:cubicBezTo>
                <a:cubicBezTo>
                  <a:pt x="1424148" y="469900"/>
                  <a:pt x="1439213" y="471638"/>
                  <a:pt x="1452723" y="466725"/>
                </a:cubicBezTo>
                <a:cubicBezTo>
                  <a:pt x="1468375" y="461033"/>
                  <a:pt x="1461889" y="430028"/>
                  <a:pt x="1457486" y="423863"/>
                </a:cubicBezTo>
                <a:cubicBezTo>
                  <a:pt x="1453682" y="418537"/>
                  <a:pt x="1444705" y="420981"/>
                  <a:pt x="1438436" y="419100"/>
                </a:cubicBezTo>
                <a:cubicBezTo>
                  <a:pt x="1428819" y="416215"/>
                  <a:pt x="1418215" y="415144"/>
                  <a:pt x="1409861" y="409575"/>
                </a:cubicBezTo>
                <a:lnTo>
                  <a:pt x="1366998" y="381000"/>
                </a:lnTo>
                <a:cubicBezTo>
                  <a:pt x="1362236" y="377825"/>
                  <a:pt x="1356758" y="375522"/>
                  <a:pt x="1352711" y="371475"/>
                </a:cubicBezTo>
                <a:cubicBezTo>
                  <a:pt x="1347948" y="366713"/>
                  <a:pt x="1344027" y="360924"/>
                  <a:pt x="1338423" y="357188"/>
                </a:cubicBezTo>
                <a:cubicBezTo>
                  <a:pt x="1334246" y="354403"/>
                  <a:pt x="1328626" y="354670"/>
                  <a:pt x="1324136" y="352425"/>
                </a:cubicBezTo>
                <a:cubicBezTo>
                  <a:pt x="1319016" y="349865"/>
                  <a:pt x="1314873" y="345641"/>
                  <a:pt x="1309848" y="342900"/>
                </a:cubicBezTo>
                <a:cubicBezTo>
                  <a:pt x="1259418" y="315393"/>
                  <a:pt x="1287990" y="330536"/>
                  <a:pt x="1257461" y="319088"/>
                </a:cubicBezTo>
                <a:cubicBezTo>
                  <a:pt x="1249456" y="316086"/>
                  <a:pt x="1241837" y="312020"/>
                  <a:pt x="1233648" y="309563"/>
                </a:cubicBezTo>
                <a:cubicBezTo>
                  <a:pt x="1225895" y="307237"/>
                  <a:pt x="1217773" y="306388"/>
                  <a:pt x="1209836" y="304800"/>
                </a:cubicBezTo>
                <a:cubicBezTo>
                  <a:pt x="1202366" y="301065"/>
                  <a:pt x="1183229" y="292481"/>
                  <a:pt x="1176498" y="285750"/>
                </a:cubicBezTo>
                <a:cubicBezTo>
                  <a:pt x="1172451" y="281703"/>
                  <a:pt x="1171020" y="275510"/>
                  <a:pt x="1166973" y="271463"/>
                </a:cubicBezTo>
                <a:cubicBezTo>
                  <a:pt x="1162926" y="267416"/>
                  <a:pt x="1157083" y="265602"/>
                  <a:pt x="1152686" y="261938"/>
                </a:cubicBezTo>
                <a:cubicBezTo>
                  <a:pt x="1128904" y="242119"/>
                  <a:pt x="1149218" y="251257"/>
                  <a:pt x="1124111" y="242888"/>
                </a:cubicBezTo>
                <a:cubicBezTo>
                  <a:pt x="1111784" y="230561"/>
                  <a:pt x="1098337" y="215246"/>
                  <a:pt x="1081248" y="209550"/>
                </a:cubicBezTo>
                <a:lnTo>
                  <a:pt x="1066961" y="204788"/>
                </a:lnTo>
                <a:cubicBezTo>
                  <a:pt x="1058266" y="198267"/>
                  <a:pt x="1026374" y="173796"/>
                  <a:pt x="1019336" y="171450"/>
                </a:cubicBezTo>
                <a:lnTo>
                  <a:pt x="990761" y="161925"/>
                </a:lnTo>
                <a:lnTo>
                  <a:pt x="976473" y="157163"/>
                </a:lnTo>
                <a:cubicBezTo>
                  <a:pt x="971711" y="152400"/>
                  <a:pt x="968074" y="146146"/>
                  <a:pt x="962186" y="142875"/>
                </a:cubicBezTo>
                <a:cubicBezTo>
                  <a:pt x="953409" y="137999"/>
                  <a:pt x="941965" y="138919"/>
                  <a:pt x="933611" y="133350"/>
                </a:cubicBezTo>
                <a:cubicBezTo>
                  <a:pt x="900510" y="111283"/>
                  <a:pt x="942112" y="137600"/>
                  <a:pt x="895511" y="114300"/>
                </a:cubicBezTo>
                <a:cubicBezTo>
                  <a:pt x="887232" y="110160"/>
                  <a:pt x="879790" y="104508"/>
                  <a:pt x="871698" y="100013"/>
                </a:cubicBezTo>
                <a:cubicBezTo>
                  <a:pt x="865492" y="96565"/>
                  <a:pt x="859173" y="93285"/>
                  <a:pt x="852648" y="90488"/>
                </a:cubicBezTo>
                <a:cubicBezTo>
                  <a:pt x="848034" y="88510"/>
                  <a:pt x="842851" y="87970"/>
                  <a:pt x="838361" y="85725"/>
                </a:cubicBezTo>
                <a:cubicBezTo>
                  <a:pt x="801440" y="67264"/>
                  <a:pt x="845689" y="83405"/>
                  <a:pt x="809786" y="71438"/>
                </a:cubicBezTo>
                <a:cubicBezTo>
                  <a:pt x="768052" y="29704"/>
                  <a:pt x="820986" y="80770"/>
                  <a:pt x="781211" y="47625"/>
                </a:cubicBezTo>
                <a:cubicBezTo>
                  <a:pt x="776037" y="43313"/>
                  <a:pt x="772811" y="36609"/>
                  <a:pt x="766923" y="33338"/>
                </a:cubicBezTo>
                <a:cubicBezTo>
                  <a:pt x="758146" y="28462"/>
                  <a:pt x="747873" y="26988"/>
                  <a:pt x="738348" y="23813"/>
                </a:cubicBezTo>
                <a:cubicBezTo>
                  <a:pt x="738335" y="23809"/>
                  <a:pt x="709786" y="14291"/>
                  <a:pt x="709773" y="14288"/>
                </a:cubicBezTo>
                <a:cubicBezTo>
                  <a:pt x="701836" y="12700"/>
                  <a:pt x="693814" y="11488"/>
                  <a:pt x="685961" y="9525"/>
                </a:cubicBezTo>
                <a:cubicBezTo>
                  <a:pt x="681091" y="8307"/>
                  <a:pt x="676635" y="5526"/>
                  <a:pt x="671673" y="4763"/>
                </a:cubicBezTo>
                <a:cubicBezTo>
                  <a:pt x="655904" y="2337"/>
                  <a:pt x="639923" y="1588"/>
                  <a:pt x="624048" y="0"/>
                </a:cubicBezTo>
                <a:cubicBezTo>
                  <a:pt x="604998" y="1588"/>
                  <a:pt x="585846" y="2237"/>
                  <a:pt x="566898" y="4763"/>
                </a:cubicBezTo>
                <a:cubicBezTo>
                  <a:pt x="549310" y="7108"/>
                  <a:pt x="552017" y="12076"/>
                  <a:pt x="538323" y="23813"/>
                </a:cubicBezTo>
                <a:cubicBezTo>
                  <a:pt x="532296" y="28979"/>
                  <a:pt x="525623" y="33338"/>
                  <a:pt x="519273" y="38100"/>
                </a:cubicBezTo>
                <a:cubicBezTo>
                  <a:pt x="516098" y="47625"/>
                  <a:pt x="516847" y="59575"/>
                  <a:pt x="509748" y="66675"/>
                </a:cubicBezTo>
                <a:cubicBezTo>
                  <a:pt x="504986" y="71438"/>
                  <a:pt x="500777" y="76828"/>
                  <a:pt x="495461" y="80963"/>
                </a:cubicBezTo>
                <a:cubicBezTo>
                  <a:pt x="486425" y="87991"/>
                  <a:pt x="477746" y="96393"/>
                  <a:pt x="466886" y="100013"/>
                </a:cubicBezTo>
                <a:cubicBezTo>
                  <a:pt x="368259" y="132884"/>
                  <a:pt x="250986" y="103187"/>
                  <a:pt x="200186" y="104775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18" name="円/楕円 25">
            <a:extLst>
              <a:ext uri="{FF2B5EF4-FFF2-40B4-BE49-F238E27FC236}">
                <a16:creationId xmlns:a16="http://schemas.microsoft.com/office/drawing/2014/main" id="{C3958BEB-D44F-884E-A6AA-CD771301BBE9}"/>
              </a:ext>
            </a:extLst>
          </p:cNvPr>
          <p:cNvSpPr/>
          <p:nvPr/>
        </p:nvSpPr>
        <p:spPr>
          <a:xfrm>
            <a:off x="10083629" y="4730608"/>
            <a:ext cx="169410" cy="169337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altLang="ja-JP" sz="12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1" lang="ja-JP" altLang="en-US" sz="1200" b="1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円/楕円 25">
            <a:extLst>
              <a:ext uri="{FF2B5EF4-FFF2-40B4-BE49-F238E27FC236}">
                <a16:creationId xmlns:a16="http://schemas.microsoft.com/office/drawing/2014/main" id="{198FC20F-5398-9F4B-917B-A967D4E65D59}"/>
              </a:ext>
            </a:extLst>
          </p:cNvPr>
          <p:cNvSpPr/>
          <p:nvPr/>
        </p:nvSpPr>
        <p:spPr>
          <a:xfrm>
            <a:off x="9765882" y="4351425"/>
            <a:ext cx="169410" cy="169337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altLang="ja-JP" sz="12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1" lang="ja-JP" altLang="en-US" sz="1200" b="1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43">
            <a:extLst>
              <a:ext uri="{FF2B5EF4-FFF2-40B4-BE49-F238E27FC236}">
                <a16:creationId xmlns:a16="http://schemas.microsoft.com/office/drawing/2014/main" id="{99DA9CF7-2F7F-A846-8932-AA7161ED3317}"/>
              </a:ext>
            </a:extLst>
          </p:cNvPr>
          <p:cNvSpPr/>
          <p:nvPr/>
        </p:nvSpPr>
        <p:spPr>
          <a:xfrm flipV="1">
            <a:off x="10102078" y="4772461"/>
            <a:ext cx="544115" cy="311503"/>
          </a:xfrm>
          <a:custGeom>
            <a:avLst/>
            <a:gdLst>
              <a:gd name="connsiteX0" fmla="*/ 147200 w 2385839"/>
              <a:gd name="connsiteY0" fmla="*/ 20019 h 1190740"/>
              <a:gd name="connsiteX1" fmla="*/ 147200 w 2385839"/>
              <a:gd name="connsiteY1" fmla="*/ 20019 h 1190740"/>
              <a:gd name="connsiteX2" fmla="*/ 8655 w 2385839"/>
              <a:gd name="connsiteY2" fmla="*/ 123928 h 1190740"/>
              <a:gd name="connsiteX3" fmla="*/ 43291 w 2385839"/>
              <a:gd name="connsiteY3" fmla="*/ 255547 h 1190740"/>
              <a:gd name="connsiteX4" fmla="*/ 84855 w 2385839"/>
              <a:gd name="connsiteY4" fmla="*/ 269401 h 1190740"/>
              <a:gd name="connsiteX5" fmla="*/ 91782 w 2385839"/>
              <a:gd name="connsiteY5" fmla="*/ 290183 h 1190740"/>
              <a:gd name="connsiteX6" fmla="*/ 43291 w 2385839"/>
              <a:gd name="connsiteY6" fmla="*/ 324819 h 1190740"/>
              <a:gd name="connsiteX7" fmla="*/ 29436 w 2385839"/>
              <a:gd name="connsiteY7" fmla="*/ 345601 h 1190740"/>
              <a:gd name="connsiteX8" fmla="*/ 8655 w 2385839"/>
              <a:gd name="connsiteY8" fmla="*/ 387165 h 1190740"/>
              <a:gd name="connsiteX9" fmla="*/ 15582 w 2385839"/>
              <a:gd name="connsiteY9" fmla="*/ 428728 h 1190740"/>
              <a:gd name="connsiteX10" fmla="*/ 50218 w 2385839"/>
              <a:gd name="connsiteY10" fmla="*/ 491074 h 1190740"/>
              <a:gd name="connsiteX11" fmla="*/ 71000 w 2385839"/>
              <a:gd name="connsiteY11" fmla="*/ 504928 h 1190740"/>
              <a:gd name="connsiteX12" fmla="*/ 84855 w 2385839"/>
              <a:gd name="connsiteY12" fmla="*/ 525710 h 1190740"/>
              <a:gd name="connsiteX13" fmla="*/ 91782 w 2385839"/>
              <a:gd name="connsiteY13" fmla="*/ 546492 h 1190740"/>
              <a:gd name="connsiteX14" fmla="*/ 112564 w 2385839"/>
              <a:gd name="connsiteY14" fmla="*/ 560347 h 1190740"/>
              <a:gd name="connsiteX15" fmla="*/ 119491 w 2385839"/>
              <a:gd name="connsiteY15" fmla="*/ 657328 h 1190740"/>
              <a:gd name="connsiteX16" fmla="*/ 133346 w 2385839"/>
              <a:gd name="connsiteY16" fmla="*/ 726601 h 1190740"/>
              <a:gd name="connsiteX17" fmla="*/ 167982 w 2385839"/>
              <a:gd name="connsiteY17" fmla="*/ 740456 h 1190740"/>
              <a:gd name="connsiteX18" fmla="*/ 209546 w 2385839"/>
              <a:gd name="connsiteY18" fmla="*/ 754310 h 1190740"/>
              <a:gd name="connsiteX19" fmla="*/ 334236 w 2385839"/>
              <a:gd name="connsiteY19" fmla="*/ 768165 h 1190740"/>
              <a:gd name="connsiteX20" fmla="*/ 375800 w 2385839"/>
              <a:gd name="connsiteY20" fmla="*/ 782019 h 1190740"/>
              <a:gd name="connsiteX21" fmla="*/ 424291 w 2385839"/>
              <a:gd name="connsiteY21" fmla="*/ 795874 h 1190740"/>
              <a:gd name="connsiteX22" fmla="*/ 458927 w 2385839"/>
              <a:gd name="connsiteY22" fmla="*/ 816656 h 1190740"/>
              <a:gd name="connsiteX23" fmla="*/ 479709 w 2385839"/>
              <a:gd name="connsiteY23" fmla="*/ 830510 h 1190740"/>
              <a:gd name="connsiteX24" fmla="*/ 548982 w 2385839"/>
              <a:gd name="connsiteY24" fmla="*/ 885928 h 1190740"/>
              <a:gd name="connsiteX25" fmla="*/ 590546 w 2385839"/>
              <a:gd name="connsiteY25" fmla="*/ 913638 h 1190740"/>
              <a:gd name="connsiteX26" fmla="*/ 632109 w 2385839"/>
              <a:gd name="connsiteY26" fmla="*/ 934419 h 1190740"/>
              <a:gd name="connsiteX27" fmla="*/ 652891 w 2385839"/>
              <a:gd name="connsiteY27" fmla="*/ 941347 h 1190740"/>
              <a:gd name="connsiteX28" fmla="*/ 680600 w 2385839"/>
              <a:gd name="connsiteY28" fmla="*/ 955201 h 1190740"/>
              <a:gd name="connsiteX29" fmla="*/ 715236 w 2385839"/>
              <a:gd name="connsiteY29" fmla="*/ 962128 h 1190740"/>
              <a:gd name="connsiteX30" fmla="*/ 777582 w 2385839"/>
              <a:gd name="connsiteY30" fmla="*/ 982910 h 1190740"/>
              <a:gd name="connsiteX31" fmla="*/ 805291 w 2385839"/>
              <a:gd name="connsiteY31" fmla="*/ 989838 h 1190740"/>
              <a:gd name="connsiteX32" fmla="*/ 826073 w 2385839"/>
              <a:gd name="connsiteY32" fmla="*/ 1003692 h 1190740"/>
              <a:gd name="connsiteX33" fmla="*/ 867636 w 2385839"/>
              <a:gd name="connsiteY33" fmla="*/ 1072965 h 1190740"/>
              <a:gd name="connsiteX34" fmla="*/ 888418 w 2385839"/>
              <a:gd name="connsiteY34" fmla="*/ 1100674 h 1190740"/>
              <a:gd name="connsiteX35" fmla="*/ 902273 w 2385839"/>
              <a:gd name="connsiteY35" fmla="*/ 1128383 h 1190740"/>
              <a:gd name="connsiteX36" fmla="*/ 923055 w 2385839"/>
              <a:gd name="connsiteY36" fmla="*/ 1135310 h 1190740"/>
              <a:gd name="connsiteX37" fmla="*/ 964618 w 2385839"/>
              <a:gd name="connsiteY37" fmla="*/ 1156092 h 1190740"/>
              <a:gd name="connsiteX38" fmla="*/ 1020036 w 2385839"/>
              <a:gd name="connsiteY38" fmla="*/ 1169947 h 1190740"/>
              <a:gd name="connsiteX39" fmla="*/ 1352546 w 2385839"/>
              <a:gd name="connsiteY39" fmla="*/ 1163019 h 1190740"/>
              <a:gd name="connsiteX40" fmla="*/ 1421818 w 2385839"/>
              <a:gd name="connsiteY40" fmla="*/ 1156092 h 1190740"/>
              <a:gd name="connsiteX41" fmla="*/ 1560364 w 2385839"/>
              <a:gd name="connsiteY41" fmla="*/ 1163019 h 1190740"/>
              <a:gd name="connsiteX42" fmla="*/ 1588073 w 2385839"/>
              <a:gd name="connsiteY42" fmla="*/ 1183801 h 1190740"/>
              <a:gd name="connsiteX43" fmla="*/ 1608855 w 2385839"/>
              <a:gd name="connsiteY43" fmla="*/ 1190728 h 1190740"/>
              <a:gd name="connsiteX44" fmla="*/ 1788964 w 2385839"/>
              <a:gd name="connsiteY44" fmla="*/ 1176874 h 1190740"/>
              <a:gd name="connsiteX45" fmla="*/ 1809746 w 2385839"/>
              <a:gd name="connsiteY45" fmla="*/ 1135310 h 1190740"/>
              <a:gd name="connsiteX46" fmla="*/ 1844382 w 2385839"/>
              <a:gd name="connsiteY46" fmla="*/ 1121456 h 1190740"/>
              <a:gd name="connsiteX47" fmla="*/ 1872091 w 2385839"/>
              <a:gd name="connsiteY47" fmla="*/ 1107601 h 1190740"/>
              <a:gd name="connsiteX48" fmla="*/ 1892873 w 2385839"/>
              <a:gd name="connsiteY48" fmla="*/ 1100674 h 1190740"/>
              <a:gd name="connsiteX49" fmla="*/ 2156109 w 2385839"/>
              <a:gd name="connsiteY49" fmla="*/ 1093747 h 1190740"/>
              <a:gd name="connsiteX50" fmla="*/ 2183818 w 2385839"/>
              <a:gd name="connsiteY50" fmla="*/ 1052183 h 1190740"/>
              <a:gd name="connsiteX51" fmla="*/ 2204600 w 2385839"/>
              <a:gd name="connsiteY51" fmla="*/ 1038328 h 1190740"/>
              <a:gd name="connsiteX52" fmla="*/ 2308509 w 2385839"/>
              <a:gd name="connsiteY52" fmla="*/ 1024474 h 1190740"/>
              <a:gd name="connsiteX53" fmla="*/ 2370855 w 2385839"/>
              <a:gd name="connsiteY53" fmla="*/ 989838 h 1190740"/>
              <a:gd name="connsiteX54" fmla="*/ 2384709 w 2385839"/>
              <a:gd name="connsiteY54" fmla="*/ 969056 h 1190740"/>
              <a:gd name="connsiteX55" fmla="*/ 2357000 w 2385839"/>
              <a:gd name="connsiteY55" fmla="*/ 906710 h 1190740"/>
              <a:gd name="connsiteX56" fmla="*/ 2322364 w 2385839"/>
              <a:gd name="connsiteY56" fmla="*/ 865147 h 1190740"/>
              <a:gd name="connsiteX57" fmla="*/ 2301582 w 2385839"/>
              <a:gd name="connsiteY57" fmla="*/ 858219 h 1190740"/>
              <a:gd name="connsiteX58" fmla="*/ 2273873 w 2385839"/>
              <a:gd name="connsiteY58" fmla="*/ 837438 h 1190740"/>
              <a:gd name="connsiteX59" fmla="*/ 2266946 w 2385839"/>
              <a:gd name="connsiteY59" fmla="*/ 816656 h 1190740"/>
              <a:gd name="connsiteX60" fmla="*/ 2246164 w 2385839"/>
              <a:gd name="connsiteY60" fmla="*/ 795874 h 1190740"/>
              <a:gd name="connsiteX61" fmla="*/ 2225382 w 2385839"/>
              <a:gd name="connsiteY61" fmla="*/ 782019 h 1190740"/>
              <a:gd name="connsiteX62" fmla="*/ 2204600 w 2385839"/>
              <a:gd name="connsiteY62" fmla="*/ 761238 h 1190740"/>
              <a:gd name="connsiteX63" fmla="*/ 2176891 w 2385839"/>
              <a:gd name="connsiteY63" fmla="*/ 747383 h 1190740"/>
              <a:gd name="connsiteX64" fmla="*/ 2156109 w 2385839"/>
              <a:gd name="connsiteY64" fmla="*/ 726601 h 1190740"/>
              <a:gd name="connsiteX65" fmla="*/ 2114546 w 2385839"/>
              <a:gd name="connsiteY65" fmla="*/ 698892 h 1190740"/>
              <a:gd name="connsiteX66" fmla="*/ 2093764 w 2385839"/>
              <a:gd name="connsiteY66" fmla="*/ 685038 h 1190740"/>
              <a:gd name="connsiteX67" fmla="*/ 2066055 w 2385839"/>
              <a:gd name="connsiteY67" fmla="*/ 678110 h 1190740"/>
              <a:gd name="connsiteX68" fmla="*/ 2024491 w 2385839"/>
              <a:gd name="connsiteY68" fmla="*/ 650401 h 1190740"/>
              <a:gd name="connsiteX69" fmla="*/ 2003709 w 2385839"/>
              <a:gd name="connsiteY69" fmla="*/ 636547 h 1190740"/>
              <a:gd name="connsiteX70" fmla="*/ 1955218 w 2385839"/>
              <a:gd name="connsiteY70" fmla="*/ 601910 h 1190740"/>
              <a:gd name="connsiteX71" fmla="*/ 1934436 w 2385839"/>
              <a:gd name="connsiteY71" fmla="*/ 594983 h 1190740"/>
              <a:gd name="connsiteX72" fmla="*/ 1913655 w 2385839"/>
              <a:gd name="connsiteY72" fmla="*/ 553419 h 1190740"/>
              <a:gd name="connsiteX73" fmla="*/ 1892873 w 2385839"/>
              <a:gd name="connsiteY73" fmla="*/ 546492 h 1190740"/>
              <a:gd name="connsiteX74" fmla="*/ 1823600 w 2385839"/>
              <a:gd name="connsiteY74" fmla="*/ 484147 h 1190740"/>
              <a:gd name="connsiteX75" fmla="*/ 1816673 w 2385839"/>
              <a:gd name="connsiteY75" fmla="*/ 463365 h 1190740"/>
              <a:gd name="connsiteX76" fmla="*/ 1782036 w 2385839"/>
              <a:gd name="connsiteY76" fmla="*/ 421801 h 1190740"/>
              <a:gd name="connsiteX77" fmla="*/ 1761255 w 2385839"/>
              <a:gd name="connsiteY77" fmla="*/ 414874 h 1190740"/>
              <a:gd name="connsiteX78" fmla="*/ 1712764 w 2385839"/>
              <a:gd name="connsiteY78" fmla="*/ 359456 h 1190740"/>
              <a:gd name="connsiteX79" fmla="*/ 1685055 w 2385839"/>
              <a:gd name="connsiteY79" fmla="*/ 345601 h 1190740"/>
              <a:gd name="connsiteX80" fmla="*/ 1664273 w 2385839"/>
              <a:gd name="connsiteY80" fmla="*/ 324819 h 1190740"/>
              <a:gd name="connsiteX81" fmla="*/ 1643491 w 2385839"/>
              <a:gd name="connsiteY81" fmla="*/ 317892 h 1190740"/>
              <a:gd name="connsiteX82" fmla="*/ 1608855 w 2385839"/>
              <a:gd name="connsiteY82" fmla="*/ 304038 h 1190740"/>
              <a:gd name="connsiteX83" fmla="*/ 1588073 w 2385839"/>
              <a:gd name="connsiteY83" fmla="*/ 297110 h 1190740"/>
              <a:gd name="connsiteX84" fmla="*/ 1567291 w 2385839"/>
              <a:gd name="connsiteY84" fmla="*/ 283256 h 1190740"/>
              <a:gd name="connsiteX85" fmla="*/ 1504946 w 2385839"/>
              <a:gd name="connsiteY85" fmla="*/ 269401 h 1190740"/>
              <a:gd name="connsiteX86" fmla="*/ 1449527 w 2385839"/>
              <a:gd name="connsiteY86" fmla="*/ 248619 h 1190740"/>
              <a:gd name="connsiteX87" fmla="*/ 1421818 w 2385839"/>
              <a:gd name="connsiteY87" fmla="*/ 234765 h 1190740"/>
              <a:gd name="connsiteX88" fmla="*/ 1373327 w 2385839"/>
              <a:gd name="connsiteY88" fmla="*/ 213983 h 1190740"/>
              <a:gd name="connsiteX89" fmla="*/ 1352546 w 2385839"/>
              <a:gd name="connsiteY89" fmla="*/ 200128 h 1190740"/>
              <a:gd name="connsiteX90" fmla="*/ 1324836 w 2385839"/>
              <a:gd name="connsiteY90" fmla="*/ 193201 h 1190740"/>
              <a:gd name="connsiteX91" fmla="*/ 1304055 w 2385839"/>
              <a:gd name="connsiteY91" fmla="*/ 186274 h 1190740"/>
              <a:gd name="connsiteX92" fmla="*/ 1241709 w 2385839"/>
              <a:gd name="connsiteY92" fmla="*/ 165492 h 1190740"/>
              <a:gd name="connsiteX93" fmla="*/ 1193218 w 2385839"/>
              <a:gd name="connsiteY93" fmla="*/ 151638 h 1190740"/>
              <a:gd name="connsiteX94" fmla="*/ 1165509 w 2385839"/>
              <a:gd name="connsiteY94" fmla="*/ 144710 h 1190740"/>
              <a:gd name="connsiteX95" fmla="*/ 1123946 w 2385839"/>
              <a:gd name="connsiteY95" fmla="*/ 130856 h 1190740"/>
              <a:gd name="connsiteX96" fmla="*/ 1075455 w 2385839"/>
              <a:gd name="connsiteY96" fmla="*/ 117001 h 1190740"/>
              <a:gd name="connsiteX97" fmla="*/ 1047746 w 2385839"/>
              <a:gd name="connsiteY97" fmla="*/ 110074 h 1190740"/>
              <a:gd name="connsiteX98" fmla="*/ 992327 w 2385839"/>
              <a:gd name="connsiteY98" fmla="*/ 89292 h 1190740"/>
              <a:gd name="connsiteX99" fmla="*/ 943836 w 2385839"/>
              <a:gd name="connsiteY99" fmla="*/ 82365 h 1190740"/>
              <a:gd name="connsiteX100" fmla="*/ 791436 w 2385839"/>
              <a:gd name="connsiteY100" fmla="*/ 47728 h 1190740"/>
              <a:gd name="connsiteX101" fmla="*/ 694455 w 2385839"/>
              <a:gd name="connsiteY101" fmla="*/ 33874 h 1190740"/>
              <a:gd name="connsiteX102" fmla="*/ 590546 w 2385839"/>
              <a:gd name="connsiteY102" fmla="*/ 26947 h 1190740"/>
              <a:gd name="connsiteX103" fmla="*/ 147200 w 2385839"/>
              <a:gd name="connsiteY103" fmla="*/ 20019 h 1190740"/>
              <a:gd name="connsiteX0" fmla="*/ 147200 w 2385839"/>
              <a:gd name="connsiteY0" fmla="*/ 20019 h 1190740"/>
              <a:gd name="connsiteX1" fmla="*/ 147200 w 2385839"/>
              <a:gd name="connsiteY1" fmla="*/ 20019 h 1190740"/>
              <a:gd name="connsiteX2" fmla="*/ 8655 w 2385839"/>
              <a:gd name="connsiteY2" fmla="*/ 123928 h 1190740"/>
              <a:gd name="connsiteX3" fmla="*/ 43291 w 2385839"/>
              <a:gd name="connsiteY3" fmla="*/ 255547 h 1190740"/>
              <a:gd name="connsiteX4" fmla="*/ 84855 w 2385839"/>
              <a:gd name="connsiteY4" fmla="*/ 269401 h 1190740"/>
              <a:gd name="connsiteX5" fmla="*/ 91782 w 2385839"/>
              <a:gd name="connsiteY5" fmla="*/ 290183 h 1190740"/>
              <a:gd name="connsiteX6" fmla="*/ 43291 w 2385839"/>
              <a:gd name="connsiteY6" fmla="*/ 324819 h 1190740"/>
              <a:gd name="connsiteX7" fmla="*/ 29436 w 2385839"/>
              <a:gd name="connsiteY7" fmla="*/ 345601 h 1190740"/>
              <a:gd name="connsiteX8" fmla="*/ 8655 w 2385839"/>
              <a:gd name="connsiteY8" fmla="*/ 387165 h 1190740"/>
              <a:gd name="connsiteX9" fmla="*/ 15582 w 2385839"/>
              <a:gd name="connsiteY9" fmla="*/ 428728 h 1190740"/>
              <a:gd name="connsiteX10" fmla="*/ 50218 w 2385839"/>
              <a:gd name="connsiteY10" fmla="*/ 491074 h 1190740"/>
              <a:gd name="connsiteX11" fmla="*/ 71000 w 2385839"/>
              <a:gd name="connsiteY11" fmla="*/ 504928 h 1190740"/>
              <a:gd name="connsiteX12" fmla="*/ 84855 w 2385839"/>
              <a:gd name="connsiteY12" fmla="*/ 525710 h 1190740"/>
              <a:gd name="connsiteX13" fmla="*/ 91782 w 2385839"/>
              <a:gd name="connsiteY13" fmla="*/ 546492 h 1190740"/>
              <a:gd name="connsiteX14" fmla="*/ 112564 w 2385839"/>
              <a:gd name="connsiteY14" fmla="*/ 560347 h 1190740"/>
              <a:gd name="connsiteX15" fmla="*/ 119491 w 2385839"/>
              <a:gd name="connsiteY15" fmla="*/ 657328 h 1190740"/>
              <a:gd name="connsiteX16" fmla="*/ 133346 w 2385839"/>
              <a:gd name="connsiteY16" fmla="*/ 726601 h 1190740"/>
              <a:gd name="connsiteX17" fmla="*/ 167982 w 2385839"/>
              <a:gd name="connsiteY17" fmla="*/ 740456 h 1190740"/>
              <a:gd name="connsiteX18" fmla="*/ 209546 w 2385839"/>
              <a:gd name="connsiteY18" fmla="*/ 754310 h 1190740"/>
              <a:gd name="connsiteX19" fmla="*/ 334236 w 2385839"/>
              <a:gd name="connsiteY19" fmla="*/ 768165 h 1190740"/>
              <a:gd name="connsiteX20" fmla="*/ 375800 w 2385839"/>
              <a:gd name="connsiteY20" fmla="*/ 782019 h 1190740"/>
              <a:gd name="connsiteX21" fmla="*/ 424291 w 2385839"/>
              <a:gd name="connsiteY21" fmla="*/ 795874 h 1190740"/>
              <a:gd name="connsiteX22" fmla="*/ 458927 w 2385839"/>
              <a:gd name="connsiteY22" fmla="*/ 816656 h 1190740"/>
              <a:gd name="connsiteX23" fmla="*/ 479709 w 2385839"/>
              <a:gd name="connsiteY23" fmla="*/ 830510 h 1190740"/>
              <a:gd name="connsiteX24" fmla="*/ 548982 w 2385839"/>
              <a:gd name="connsiteY24" fmla="*/ 885928 h 1190740"/>
              <a:gd name="connsiteX25" fmla="*/ 590546 w 2385839"/>
              <a:gd name="connsiteY25" fmla="*/ 913638 h 1190740"/>
              <a:gd name="connsiteX26" fmla="*/ 632109 w 2385839"/>
              <a:gd name="connsiteY26" fmla="*/ 934419 h 1190740"/>
              <a:gd name="connsiteX27" fmla="*/ 652891 w 2385839"/>
              <a:gd name="connsiteY27" fmla="*/ 941347 h 1190740"/>
              <a:gd name="connsiteX28" fmla="*/ 680600 w 2385839"/>
              <a:gd name="connsiteY28" fmla="*/ 955201 h 1190740"/>
              <a:gd name="connsiteX29" fmla="*/ 715236 w 2385839"/>
              <a:gd name="connsiteY29" fmla="*/ 962128 h 1190740"/>
              <a:gd name="connsiteX30" fmla="*/ 777582 w 2385839"/>
              <a:gd name="connsiteY30" fmla="*/ 982910 h 1190740"/>
              <a:gd name="connsiteX31" fmla="*/ 805291 w 2385839"/>
              <a:gd name="connsiteY31" fmla="*/ 989838 h 1190740"/>
              <a:gd name="connsiteX32" fmla="*/ 826073 w 2385839"/>
              <a:gd name="connsiteY32" fmla="*/ 1003692 h 1190740"/>
              <a:gd name="connsiteX33" fmla="*/ 867636 w 2385839"/>
              <a:gd name="connsiteY33" fmla="*/ 1072965 h 1190740"/>
              <a:gd name="connsiteX34" fmla="*/ 888418 w 2385839"/>
              <a:gd name="connsiteY34" fmla="*/ 1100674 h 1190740"/>
              <a:gd name="connsiteX35" fmla="*/ 902273 w 2385839"/>
              <a:gd name="connsiteY35" fmla="*/ 1128383 h 1190740"/>
              <a:gd name="connsiteX36" fmla="*/ 923055 w 2385839"/>
              <a:gd name="connsiteY36" fmla="*/ 1135310 h 1190740"/>
              <a:gd name="connsiteX37" fmla="*/ 964618 w 2385839"/>
              <a:gd name="connsiteY37" fmla="*/ 1156092 h 1190740"/>
              <a:gd name="connsiteX38" fmla="*/ 1020036 w 2385839"/>
              <a:gd name="connsiteY38" fmla="*/ 1169947 h 1190740"/>
              <a:gd name="connsiteX39" fmla="*/ 1352546 w 2385839"/>
              <a:gd name="connsiteY39" fmla="*/ 1163019 h 1190740"/>
              <a:gd name="connsiteX40" fmla="*/ 1421818 w 2385839"/>
              <a:gd name="connsiteY40" fmla="*/ 1156092 h 1190740"/>
              <a:gd name="connsiteX41" fmla="*/ 1560364 w 2385839"/>
              <a:gd name="connsiteY41" fmla="*/ 1163019 h 1190740"/>
              <a:gd name="connsiteX42" fmla="*/ 1588073 w 2385839"/>
              <a:gd name="connsiteY42" fmla="*/ 1183801 h 1190740"/>
              <a:gd name="connsiteX43" fmla="*/ 1608855 w 2385839"/>
              <a:gd name="connsiteY43" fmla="*/ 1190728 h 1190740"/>
              <a:gd name="connsiteX44" fmla="*/ 1788964 w 2385839"/>
              <a:gd name="connsiteY44" fmla="*/ 1176874 h 1190740"/>
              <a:gd name="connsiteX45" fmla="*/ 1809746 w 2385839"/>
              <a:gd name="connsiteY45" fmla="*/ 1135310 h 1190740"/>
              <a:gd name="connsiteX46" fmla="*/ 1844382 w 2385839"/>
              <a:gd name="connsiteY46" fmla="*/ 1121456 h 1190740"/>
              <a:gd name="connsiteX47" fmla="*/ 1872091 w 2385839"/>
              <a:gd name="connsiteY47" fmla="*/ 1107601 h 1190740"/>
              <a:gd name="connsiteX48" fmla="*/ 1892873 w 2385839"/>
              <a:gd name="connsiteY48" fmla="*/ 1100674 h 1190740"/>
              <a:gd name="connsiteX49" fmla="*/ 2156109 w 2385839"/>
              <a:gd name="connsiteY49" fmla="*/ 1093747 h 1190740"/>
              <a:gd name="connsiteX50" fmla="*/ 2183818 w 2385839"/>
              <a:gd name="connsiteY50" fmla="*/ 1052183 h 1190740"/>
              <a:gd name="connsiteX51" fmla="*/ 2204600 w 2385839"/>
              <a:gd name="connsiteY51" fmla="*/ 1038328 h 1190740"/>
              <a:gd name="connsiteX52" fmla="*/ 2308509 w 2385839"/>
              <a:gd name="connsiteY52" fmla="*/ 1024474 h 1190740"/>
              <a:gd name="connsiteX53" fmla="*/ 2370855 w 2385839"/>
              <a:gd name="connsiteY53" fmla="*/ 989838 h 1190740"/>
              <a:gd name="connsiteX54" fmla="*/ 2384709 w 2385839"/>
              <a:gd name="connsiteY54" fmla="*/ 969056 h 1190740"/>
              <a:gd name="connsiteX55" fmla="*/ 2357000 w 2385839"/>
              <a:gd name="connsiteY55" fmla="*/ 906710 h 1190740"/>
              <a:gd name="connsiteX56" fmla="*/ 2322364 w 2385839"/>
              <a:gd name="connsiteY56" fmla="*/ 865147 h 1190740"/>
              <a:gd name="connsiteX57" fmla="*/ 2301582 w 2385839"/>
              <a:gd name="connsiteY57" fmla="*/ 858219 h 1190740"/>
              <a:gd name="connsiteX58" fmla="*/ 2273873 w 2385839"/>
              <a:gd name="connsiteY58" fmla="*/ 837438 h 1190740"/>
              <a:gd name="connsiteX59" fmla="*/ 2266946 w 2385839"/>
              <a:gd name="connsiteY59" fmla="*/ 816656 h 1190740"/>
              <a:gd name="connsiteX60" fmla="*/ 2246164 w 2385839"/>
              <a:gd name="connsiteY60" fmla="*/ 795874 h 1190740"/>
              <a:gd name="connsiteX61" fmla="*/ 2225382 w 2385839"/>
              <a:gd name="connsiteY61" fmla="*/ 782019 h 1190740"/>
              <a:gd name="connsiteX62" fmla="*/ 2204600 w 2385839"/>
              <a:gd name="connsiteY62" fmla="*/ 761238 h 1190740"/>
              <a:gd name="connsiteX63" fmla="*/ 2176891 w 2385839"/>
              <a:gd name="connsiteY63" fmla="*/ 747383 h 1190740"/>
              <a:gd name="connsiteX64" fmla="*/ 2156109 w 2385839"/>
              <a:gd name="connsiteY64" fmla="*/ 726601 h 1190740"/>
              <a:gd name="connsiteX65" fmla="*/ 2114546 w 2385839"/>
              <a:gd name="connsiteY65" fmla="*/ 698892 h 1190740"/>
              <a:gd name="connsiteX66" fmla="*/ 2093764 w 2385839"/>
              <a:gd name="connsiteY66" fmla="*/ 685038 h 1190740"/>
              <a:gd name="connsiteX67" fmla="*/ 2066055 w 2385839"/>
              <a:gd name="connsiteY67" fmla="*/ 678110 h 1190740"/>
              <a:gd name="connsiteX68" fmla="*/ 2024491 w 2385839"/>
              <a:gd name="connsiteY68" fmla="*/ 650401 h 1190740"/>
              <a:gd name="connsiteX69" fmla="*/ 2003709 w 2385839"/>
              <a:gd name="connsiteY69" fmla="*/ 636547 h 1190740"/>
              <a:gd name="connsiteX70" fmla="*/ 1955218 w 2385839"/>
              <a:gd name="connsiteY70" fmla="*/ 601910 h 1190740"/>
              <a:gd name="connsiteX71" fmla="*/ 1934436 w 2385839"/>
              <a:gd name="connsiteY71" fmla="*/ 594983 h 1190740"/>
              <a:gd name="connsiteX72" fmla="*/ 1913655 w 2385839"/>
              <a:gd name="connsiteY72" fmla="*/ 553419 h 1190740"/>
              <a:gd name="connsiteX73" fmla="*/ 1892873 w 2385839"/>
              <a:gd name="connsiteY73" fmla="*/ 546492 h 1190740"/>
              <a:gd name="connsiteX74" fmla="*/ 1847138 w 2385839"/>
              <a:gd name="connsiteY74" fmla="*/ 466209 h 1190740"/>
              <a:gd name="connsiteX75" fmla="*/ 1816673 w 2385839"/>
              <a:gd name="connsiteY75" fmla="*/ 463365 h 1190740"/>
              <a:gd name="connsiteX76" fmla="*/ 1782036 w 2385839"/>
              <a:gd name="connsiteY76" fmla="*/ 421801 h 1190740"/>
              <a:gd name="connsiteX77" fmla="*/ 1761255 w 2385839"/>
              <a:gd name="connsiteY77" fmla="*/ 414874 h 1190740"/>
              <a:gd name="connsiteX78" fmla="*/ 1712764 w 2385839"/>
              <a:gd name="connsiteY78" fmla="*/ 359456 h 1190740"/>
              <a:gd name="connsiteX79" fmla="*/ 1685055 w 2385839"/>
              <a:gd name="connsiteY79" fmla="*/ 345601 h 1190740"/>
              <a:gd name="connsiteX80" fmla="*/ 1664273 w 2385839"/>
              <a:gd name="connsiteY80" fmla="*/ 324819 h 1190740"/>
              <a:gd name="connsiteX81" fmla="*/ 1643491 w 2385839"/>
              <a:gd name="connsiteY81" fmla="*/ 317892 h 1190740"/>
              <a:gd name="connsiteX82" fmla="*/ 1608855 w 2385839"/>
              <a:gd name="connsiteY82" fmla="*/ 304038 h 1190740"/>
              <a:gd name="connsiteX83" fmla="*/ 1588073 w 2385839"/>
              <a:gd name="connsiteY83" fmla="*/ 297110 h 1190740"/>
              <a:gd name="connsiteX84" fmla="*/ 1567291 w 2385839"/>
              <a:gd name="connsiteY84" fmla="*/ 283256 h 1190740"/>
              <a:gd name="connsiteX85" fmla="*/ 1504946 w 2385839"/>
              <a:gd name="connsiteY85" fmla="*/ 269401 h 1190740"/>
              <a:gd name="connsiteX86" fmla="*/ 1449527 w 2385839"/>
              <a:gd name="connsiteY86" fmla="*/ 248619 h 1190740"/>
              <a:gd name="connsiteX87" fmla="*/ 1421818 w 2385839"/>
              <a:gd name="connsiteY87" fmla="*/ 234765 h 1190740"/>
              <a:gd name="connsiteX88" fmla="*/ 1373327 w 2385839"/>
              <a:gd name="connsiteY88" fmla="*/ 213983 h 1190740"/>
              <a:gd name="connsiteX89" fmla="*/ 1352546 w 2385839"/>
              <a:gd name="connsiteY89" fmla="*/ 200128 h 1190740"/>
              <a:gd name="connsiteX90" fmla="*/ 1324836 w 2385839"/>
              <a:gd name="connsiteY90" fmla="*/ 193201 h 1190740"/>
              <a:gd name="connsiteX91" fmla="*/ 1304055 w 2385839"/>
              <a:gd name="connsiteY91" fmla="*/ 186274 h 1190740"/>
              <a:gd name="connsiteX92" fmla="*/ 1241709 w 2385839"/>
              <a:gd name="connsiteY92" fmla="*/ 165492 h 1190740"/>
              <a:gd name="connsiteX93" fmla="*/ 1193218 w 2385839"/>
              <a:gd name="connsiteY93" fmla="*/ 151638 h 1190740"/>
              <a:gd name="connsiteX94" fmla="*/ 1165509 w 2385839"/>
              <a:gd name="connsiteY94" fmla="*/ 144710 h 1190740"/>
              <a:gd name="connsiteX95" fmla="*/ 1123946 w 2385839"/>
              <a:gd name="connsiteY95" fmla="*/ 130856 h 1190740"/>
              <a:gd name="connsiteX96" fmla="*/ 1075455 w 2385839"/>
              <a:gd name="connsiteY96" fmla="*/ 117001 h 1190740"/>
              <a:gd name="connsiteX97" fmla="*/ 1047746 w 2385839"/>
              <a:gd name="connsiteY97" fmla="*/ 110074 h 1190740"/>
              <a:gd name="connsiteX98" fmla="*/ 992327 w 2385839"/>
              <a:gd name="connsiteY98" fmla="*/ 89292 h 1190740"/>
              <a:gd name="connsiteX99" fmla="*/ 943836 w 2385839"/>
              <a:gd name="connsiteY99" fmla="*/ 82365 h 1190740"/>
              <a:gd name="connsiteX100" fmla="*/ 791436 w 2385839"/>
              <a:gd name="connsiteY100" fmla="*/ 47728 h 1190740"/>
              <a:gd name="connsiteX101" fmla="*/ 694455 w 2385839"/>
              <a:gd name="connsiteY101" fmla="*/ 33874 h 1190740"/>
              <a:gd name="connsiteX102" fmla="*/ 590546 w 2385839"/>
              <a:gd name="connsiteY102" fmla="*/ 26947 h 1190740"/>
              <a:gd name="connsiteX103" fmla="*/ 147200 w 2385839"/>
              <a:gd name="connsiteY103" fmla="*/ 20019 h 1190740"/>
              <a:gd name="connsiteX0" fmla="*/ 147200 w 2385839"/>
              <a:gd name="connsiteY0" fmla="*/ 20019 h 1190740"/>
              <a:gd name="connsiteX1" fmla="*/ 147200 w 2385839"/>
              <a:gd name="connsiteY1" fmla="*/ 20019 h 1190740"/>
              <a:gd name="connsiteX2" fmla="*/ 8655 w 2385839"/>
              <a:gd name="connsiteY2" fmla="*/ 123928 h 1190740"/>
              <a:gd name="connsiteX3" fmla="*/ 43291 w 2385839"/>
              <a:gd name="connsiteY3" fmla="*/ 255547 h 1190740"/>
              <a:gd name="connsiteX4" fmla="*/ 84855 w 2385839"/>
              <a:gd name="connsiteY4" fmla="*/ 269401 h 1190740"/>
              <a:gd name="connsiteX5" fmla="*/ 91782 w 2385839"/>
              <a:gd name="connsiteY5" fmla="*/ 290183 h 1190740"/>
              <a:gd name="connsiteX6" fmla="*/ 43291 w 2385839"/>
              <a:gd name="connsiteY6" fmla="*/ 324819 h 1190740"/>
              <a:gd name="connsiteX7" fmla="*/ 29436 w 2385839"/>
              <a:gd name="connsiteY7" fmla="*/ 345601 h 1190740"/>
              <a:gd name="connsiteX8" fmla="*/ 8655 w 2385839"/>
              <a:gd name="connsiteY8" fmla="*/ 387165 h 1190740"/>
              <a:gd name="connsiteX9" fmla="*/ 15582 w 2385839"/>
              <a:gd name="connsiteY9" fmla="*/ 428728 h 1190740"/>
              <a:gd name="connsiteX10" fmla="*/ 50218 w 2385839"/>
              <a:gd name="connsiteY10" fmla="*/ 491074 h 1190740"/>
              <a:gd name="connsiteX11" fmla="*/ 71000 w 2385839"/>
              <a:gd name="connsiteY11" fmla="*/ 504928 h 1190740"/>
              <a:gd name="connsiteX12" fmla="*/ 84855 w 2385839"/>
              <a:gd name="connsiteY12" fmla="*/ 525710 h 1190740"/>
              <a:gd name="connsiteX13" fmla="*/ 91782 w 2385839"/>
              <a:gd name="connsiteY13" fmla="*/ 546492 h 1190740"/>
              <a:gd name="connsiteX14" fmla="*/ 112564 w 2385839"/>
              <a:gd name="connsiteY14" fmla="*/ 560347 h 1190740"/>
              <a:gd name="connsiteX15" fmla="*/ 119491 w 2385839"/>
              <a:gd name="connsiteY15" fmla="*/ 657328 h 1190740"/>
              <a:gd name="connsiteX16" fmla="*/ 133346 w 2385839"/>
              <a:gd name="connsiteY16" fmla="*/ 726601 h 1190740"/>
              <a:gd name="connsiteX17" fmla="*/ 167982 w 2385839"/>
              <a:gd name="connsiteY17" fmla="*/ 740456 h 1190740"/>
              <a:gd name="connsiteX18" fmla="*/ 209546 w 2385839"/>
              <a:gd name="connsiteY18" fmla="*/ 754310 h 1190740"/>
              <a:gd name="connsiteX19" fmla="*/ 334236 w 2385839"/>
              <a:gd name="connsiteY19" fmla="*/ 768165 h 1190740"/>
              <a:gd name="connsiteX20" fmla="*/ 375800 w 2385839"/>
              <a:gd name="connsiteY20" fmla="*/ 782019 h 1190740"/>
              <a:gd name="connsiteX21" fmla="*/ 424291 w 2385839"/>
              <a:gd name="connsiteY21" fmla="*/ 795874 h 1190740"/>
              <a:gd name="connsiteX22" fmla="*/ 458927 w 2385839"/>
              <a:gd name="connsiteY22" fmla="*/ 816656 h 1190740"/>
              <a:gd name="connsiteX23" fmla="*/ 479709 w 2385839"/>
              <a:gd name="connsiteY23" fmla="*/ 830510 h 1190740"/>
              <a:gd name="connsiteX24" fmla="*/ 548982 w 2385839"/>
              <a:gd name="connsiteY24" fmla="*/ 885928 h 1190740"/>
              <a:gd name="connsiteX25" fmla="*/ 590546 w 2385839"/>
              <a:gd name="connsiteY25" fmla="*/ 913638 h 1190740"/>
              <a:gd name="connsiteX26" fmla="*/ 632109 w 2385839"/>
              <a:gd name="connsiteY26" fmla="*/ 934419 h 1190740"/>
              <a:gd name="connsiteX27" fmla="*/ 652891 w 2385839"/>
              <a:gd name="connsiteY27" fmla="*/ 941347 h 1190740"/>
              <a:gd name="connsiteX28" fmla="*/ 680600 w 2385839"/>
              <a:gd name="connsiteY28" fmla="*/ 955201 h 1190740"/>
              <a:gd name="connsiteX29" fmla="*/ 715236 w 2385839"/>
              <a:gd name="connsiteY29" fmla="*/ 962128 h 1190740"/>
              <a:gd name="connsiteX30" fmla="*/ 777582 w 2385839"/>
              <a:gd name="connsiteY30" fmla="*/ 982910 h 1190740"/>
              <a:gd name="connsiteX31" fmla="*/ 805291 w 2385839"/>
              <a:gd name="connsiteY31" fmla="*/ 989838 h 1190740"/>
              <a:gd name="connsiteX32" fmla="*/ 826073 w 2385839"/>
              <a:gd name="connsiteY32" fmla="*/ 1003692 h 1190740"/>
              <a:gd name="connsiteX33" fmla="*/ 867636 w 2385839"/>
              <a:gd name="connsiteY33" fmla="*/ 1072965 h 1190740"/>
              <a:gd name="connsiteX34" fmla="*/ 888418 w 2385839"/>
              <a:gd name="connsiteY34" fmla="*/ 1100674 h 1190740"/>
              <a:gd name="connsiteX35" fmla="*/ 902273 w 2385839"/>
              <a:gd name="connsiteY35" fmla="*/ 1128383 h 1190740"/>
              <a:gd name="connsiteX36" fmla="*/ 923055 w 2385839"/>
              <a:gd name="connsiteY36" fmla="*/ 1135310 h 1190740"/>
              <a:gd name="connsiteX37" fmla="*/ 964618 w 2385839"/>
              <a:gd name="connsiteY37" fmla="*/ 1156092 h 1190740"/>
              <a:gd name="connsiteX38" fmla="*/ 1020036 w 2385839"/>
              <a:gd name="connsiteY38" fmla="*/ 1169947 h 1190740"/>
              <a:gd name="connsiteX39" fmla="*/ 1352546 w 2385839"/>
              <a:gd name="connsiteY39" fmla="*/ 1163019 h 1190740"/>
              <a:gd name="connsiteX40" fmla="*/ 1421818 w 2385839"/>
              <a:gd name="connsiteY40" fmla="*/ 1156092 h 1190740"/>
              <a:gd name="connsiteX41" fmla="*/ 1560364 w 2385839"/>
              <a:gd name="connsiteY41" fmla="*/ 1163019 h 1190740"/>
              <a:gd name="connsiteX42" fmla="*/ 1588073 w 2385839"/>
              <a:gd name="connsiteY42" fmla="*/ 1183801 h 1190740"/>
              <a:gd name="connsiteX43" fmla="*/ 1608855 w 2385839"/>
              <a:gd name="connsiteY43" fmla="*/ 1190728 h 1190740"/>
              <a:gd name="connsiteX44" fmla="*/ 1788964 w 2385839"/>
              <a:gd name="connsiteY44" fmla="*/ 1176874 h 1190740"/>
              <a:gd name="connsiteX45" fmla="*/ 1809746 w 2385839"/>
              <a:gd name="connsiteY45" fmla="*/ 1135310 h 1190740"/>
              <a:gd name="connsiteX46" fmla="*/ 1844382 w 2385839"/>
              <a:gd name="connsiteY46" fmla="*/ 1121456 h 1190740"/>
              <a:gd name="connsiteX47" fmla="*/ 1872091 w 2385839"/>
              <a:gd name="connsiteY47" fmla="*/ 1107601 h 1190740"/>
              <a:gd name="connsiteX48" fmla="*/ 1892873 w 2385839"/>
              <a:gd name="connsiteY48" fmla="*/ 1100674 h 1190740"/>
              <a:gd name="connsiteX49" fmla="*/ 2156109 w 2385839"/>
              <a:gd name="connsiteY49" fmla="*/ 1093747 h 1190740"/>
              <a:gd name="connsiteX50" fmla="*/ 2183818 w 2385839"/>
              <a:gd name="connsiteY50" fmla="*/ 1052183 h 1190740"/>
              <a:gd name="connsiteX51" fmla="*/ 2204600 w 2385839"/>
              <a:gd name="connsiteY51" fmla="*/ 1038328 h 1190740"/>
              <a:gd name="connsiteX52" fmla="*/ 2308509 w 2385839"/>
              <a:gd name="connsiteY52" fmla="*/ 1024474 h 1190740"/>
              <a:gd name="connsiteX53" fmla="*/ 2370855 w 2385839"/>
              <a:gd name="connsiteY53" fmla="*/ 989838 h 1190740"/>
              <a:gd name="connsiteX54" fmla="*/ 2384709 w 2385839"/>
              <a:gd name="connsiteY54" fmla="*/ 969056 h 1190740"/>
              <a:gd name="connsiteX55" fmla="*/ 2357000 w 2385839"/>
              <a:gd name="connsiteY55" fmla="*/ 906710 h 1190740"/>
              <a:gd name="connsiteX56" fmla="*/ 2322364 w 2385839"/>
              <a:gd name="connsiteY56" fmla="*/ 865147 h 1190740"/>
              <a:gd name="connsiteX57" fmla="*/ 2301582 w 2385839"/>
              <a:gd name="connsiteY57" fmla="*/ 858219 h 1190740"/>
              <a:gd name="connsiteX58" fmla="*/ 2273873 w 2385839"/>
              <a:gd name="connsiteY58" fmla="*/ 837438 h 1190740"/>
              <a:gd name="connsiteX59" fmla="*/ 2266946 w 2385839"/>
              <a:gd name="connsiteY59" fmla="*/ 816656 h 1190740"/>
              <a:gd name="connsiteX60" fmla="*/ 2246164 w 2385839"/>
              <a:gd name="connsiteY60" fmla="*/ 795874 h 1190740"/>
              <a:gd name="connsiteX61" fmla="*/ 2225382 w 2385839"/>
              <a:gd name="connsiteY61" fmla="*/ 782019 h 1190740"/>
              <a:gd name="connsiteX62" fmla="*/ 2204600 w 2385839"/>
              <a:gd name="connsiteY62" fmla="*/ 761238 h 1190740"/>
              <a:gd name="connsiteX63" fmla="*/ 2176891 w 2385839"/>
              <a:gd name="connsiteY63" fmla="*/ 747383 h 1190740"/>
              <a:gd name="connsiteX64" fmla="*/ 2156109 w 2385839"/>
              <a:gd name="connsiteY64" fmla="*/ 726601 h 1190740"/>
              <a:gd name="connsiteX65" fmla="*/ 2114546 w 2385839"/>
              <a:gd name="connsiteY65" fmla="*/ 698892 h 1190740"/>
              <a:gd name="connsiteX66" fmla="*/ 2093764 w 2385839"/>
              <a:gd name="connsiteY66" fmla="*/ 685038 h 1190740"/>
              <a:gd name="connsiteX67" fmla="*/ 2066055 w 2385839"/>
              <a:gd name="connsiteY67" fmla="*/ 678110 h 1190740"/>
              <a:gd name="connsiteX68" fmla="*/ 2024491 w 2385839"/>
              <a:gd name="connsiteY68" fmla="*/ 650401 h 1190740"/>
              <a:gd name="connsiteX69" fmla="*/ 2003709 w 2385839"/>
              <a:gd name="connsiteY69" fmla="*/ 636547 h 1190740"/>
              <a:gd name="connsiteX70" fmla="*/ 1955218 w 2385839"/>
              <a:gd name="connsiteY70" fmla="*/ 601910 h 1190740"/>
              <a:gd name="connsiteX71" fmla="*/ 1934436 w 2385839"/>
              <a:gd name="connsiteY71" fmla="*/ 594983 h 1190740"/>
              <a:gd name="connsiteX72" fmla="*/ 1913655 w 2385839"/>
              <a:gd name="connsiteY72" fmla="*/ 553419 h 1190740"/>
              <a:gd name="connsiteX73" fmla="*/ 1892873 w 2385839"/>
              <a:gd name="connsiteY73" fmla="*/ 546492 h 1190740"/>
              <a:gd name="connsiteX74" fmla="*/ 1847138 w 2385839"/>
              <a:gd name="connsiteY74" fmla="*/ 466209 h 1190740"/>
              <a:gd name="connsiteX75" fmla="*/ 1824238 w 2385839"/>
              <a:gd name="connsiteY75" fmla="*/ 452880 h 1190740"/>
              <a:gd name="connsiteX76" fmla="*/ 1782036 w 2385839"/>
              <a:gd name="connsiteY76" fmla="*/ 421801 h 1190740"/>
              <a:gd name="connsiteX77" fmla="*/ 1761255 w 2385839"/>
              <a:gd name="connsiteY77" fmla="*/ 414874 h 1190740"/>
              <a:gd name="connsiteX78" fmla="*/ 1712764 w 2385839"/>
              <a:gd name="connsiteY78" fmla="*/ 359456 h 1190740"/>
              <a:gd name="connsiteX79" fmla="*/ 1685055 w 2385839"/>
              <a:gd name="connsiteY79" fmla="*/ 345601 h 1190740"/>
              <a:gd name="connsiteX80" fmla="*/ 1664273 w 2385839"/>
              <a:gd name="connsiteY80" fmla="*/ 324819 h 1190740"/>
              <a:gd name="connsiteX81" fmla="*/ 1643491 w 2385839"/>
              <a:gd name="connsiteY81" fmla="*/ 317892 h 1190740"/>
              <a:gd name="connsiteX82" fmla="*/ 1608855 w 2385839"/>
              <a:gd name="connsiteY82" fmla="*/ 304038 h 1190740"/>
              <a:gd name="connsiteX83" fmla="*/ 1588073 w 2385839"/>
              <a:gd name="connsiteY83" fmla="*/ 297110 h 1190740"/>
              <a:gd name="connsiteX84" fmla="*/ 1567291 w 2385839"/>
              <a:gd name="connsiteY84" fmla="*/ 283256 h 1190740"/>
              <a:gd name="connsiteX85" fmla="*/ 1504946 w 2385839"/>
              <a:gd name="connsiteY85" fmla="*/ 269401 h 1190740"/>
              <a:gd name="connsiteX86" fmla="*/ 1449527 w 2385839"/>
              <a:gd name="connsiteY86" fmla="*/ 248619 h 1190740"/>
              <a:gd name="connsiteX87" fmla="*/ 1421818 w 2385839"/>
              <a:gd name="connsiteY87" fmla="*/ 234765 h 1190740"/>
              <a:gd name="connsiteX88" fmla="*/ 1373327 w 2385839"/>
              <a:gd name="connsiteY88" fmla="*/ 213983 h 1190740"/>
              <a:gd name="connsiteX89" fmla="*/ 1352546 w 2385839"/>
              <a:gd name="connsiteY89" fmla="*/ 200128 h 1190740"/>
              <a:gd name="connsiteX90" fmla="*/ 1324836 w 2385839"/>
              <a:gd name="connsiteY90" fmla="*/ 193201 h 1190740"/>
              <a:gd name="connsiteX91" fmla="*/ 1304055 w 2385839"/>
              <a:gd name="connsiteY91" fmla="*/ 186274 h 1190740"/>
              <a:gd name="connsiteX92" fmla="*/ 1241709 w 2385839"/>
              <a:gd name="connsiteY92" fmla="*/ 165492 h 1190740"/>
              <a:gd name="connsiteX93" fmla="*/ 1193218 w 2385839"/>
              <a:gd name="connsiteY93" fmla="*/ 151638 h 1190740"/>
              <a:gd name="connsiteX94" fmla="*/ 1165509 w 2385839"/>
              <a:gd name="connsiteY94" fmla="*/ 144710 h 1190740"/>
              <a:gd name="connsiteX95" fmla="*/ 1123946 w 2385839"/>
              <a:gd name="connsiteY95" fmla="*/ 130856 h 1190740"/>
              <a:gd name="connsiteX96" fmla="*/ 1075455 w 2385839"/>
              <a:gd name="connsiteY96" fmla="*/ 117001 h 1190740"/>
              <a:gd name="connsiteX97" fmla="*/ 1047746 w 2385839"/>
              <a:gd name="connsiteY97" fmla="*/ 110074 h 1190740"/>
              <a:gd name="connsiteX98" fmla="*/ 992327 w 2385839"/>
              <a:gd name="connsiteY98" fmla="*/ 89292 h 1190740"/>
              <a:gd name="connsiteX99" fmla="*/ 943836 w 2385839"/>
              <a:gd name="connsiteY99" fmla="*/ 82365 h 1190740"/>
              <a:gd name="connsiteX100" fmla="*/ 791436 w 2385839"/>
              <a:gd name="connsiteY100" fmla="*/ 47728 h 1190740"/>
              <a:gd name="connsiteX101" fmla="*/ 694455 w 2385839"/>
              <a:gd name="connsiteY101" fmla="*/ 33874 h 1190740"/>
              <a:gd name="connsiteX102" fmla="*/ 590546 w 2385839"/>
              <a:gd name="connsiteY102" fmla="*/ 26947 h 1190740"/>
              <a:gd name="connsiteX103" fmla="*/ 147200 w 2385839"/>
              <a:gd name="connsiteY103" fmla="*/ 20019 h 1190740"/>
              <a:gd name="connsiteX0" fmla="*/ 147200 w 2385839"/>
              <a:gd name="connsiteY0" fmla="*/ 20019 h 1190740"/>
              <a:gd name="connsiteX1" fmla="*/ 147200 w 2385839"/>
              <a:gd name="connsiteY1" fmla="*/ 20019 h 1190740"/>
              <a:gd name="connsiteX2" fmla="*/ 8655 w 2385839"/>
              <a:gd name="connsiteY2" fmla="*/ 123928 h 1190740"/>
              <a:gd name="connsiteX3" fmla="*/ 43291 w 2385839"/>
              <a:gd name="connsiteY3" fmla="*/ 255547 h 1190740"/>
              <a:gd name="connsiteX4" fmla="*/ 84855 w 2385839"/>
              <a:gd name="connsiteY4" fmla="*/ 269401 h 1190740"/>
              <a:gd name="connsiteX5" fmla="*/ 91782 w 2385839"/>
              <a:gd name="connsiteY5" fmla="*/ 290183 h 1190740"/>
              <a:gd name="connsiteX6" fmla="*/ 43291 w 2385839"/>
              <a:gd name="connsiteY6" fmla="*/ 324819 h 1190740"/>
              <a:gd name="connsiteX7" fmla="*/ 29436 w 2385839"/>
              <a:gd name="connsiteY7" fmla="*/ 345601 h 1190740"/>
              <a:gd name="connsiteX8" fmla="*/ 8655 w 2385839"/>
              <a:gd name="connsiteY8" fmla="*/ 387165 h 1190740"/>
              <a:gd name="connsiteX9" fmla="*/ 15582 w 2385839"/>
              <a:gd name="connsiteY9" fmla="*/ 428728 h 1190740"/>
              <a:gd name="connsiteX10" fmla="*/ 50218 w 2385839"/>
              <a:gd name="connsiteY10" fmla="*/ 491074 h 1190740"/>
              <a:gd name="connsiteX11" fmla="*/ 71000 w 2385839"/>
              <a:gd name="connsiteY11" fmla="*/ 504928 h 1190740"/>
              <a:gd name="connsiteX12" fmla="*/ 84855 w 2385839"/>
              <a:gd name="connsiteY12" fmla="*/ 525710 h 1190740"/>
              <a:gd name="connsiteX13" fmla="*/ 91782 w 2385839"/>
              <a:gd name="connsiteY13" fmla="*/ 546492 h 1190740"/>
              <a:gd name="connsiteX14" fmla="*/ 112564 w 2385839"/>
              <a:gd name="connsiteY14" fmla="*/ 560347 h 1190740"/>
              <a:gd name="connsiteX15" fmla="*/ 119491 w 2385839"/>
              <a:gd name="connsiteY15" fmla="*/ 657328 h 1190740"/>
              <a:gd name="connsiteX16" fmla="*/ 133346 w 2385839"/>
              <a:gd name="connsiteY16" fmla="*/ 726601 h 1190740"/>
              <a:gd name="connsiteX17" fmla="*/ 167982 w 2385839"/>
              <a:gd name="connsiteY17" fmla="*/ 740456 h 1190740"/>
              <a:gd name="connsiteX18" fmla="*/ 209546 w 2385839"/>
              <a:gd name="connsiteY18" fmla="*/ 754310 h 1190740"/>
              <a:gd name="connsiteX19" fmla="*/ 334236 w 2385839"/>
              <a:gd name="connsiteY19" fmla="*/ 768165 h 1190740"/>
              <a:gd name="connsiteX20" fmla="*/ 375800 w 2385839"/>
              <a:gd name="connsiteY20" fmla="*/ 782019 h 1190740"/>
              <a:gd name="connsiteX21" fmla="*/ 424291 w 2385839"/>
              <a:gd name="connsiteY21" fmla="*/ 795874 h 1190740"/>
              <a:gd name="connsiteX22" fmla="*/ 458927 w 2385839"/>
              <a:gd name="connsiteY22" fmla="*/ 816656 h 1190740"/>
              <a:gd name="connsiteX23" fmla="*/ 479709 w 2385839"/>
              <a:gd name="connsiteY23" fmla="*/ 830510 h 1190740"/>
              <a:gd name="connsiteX24" fmla="*/ 548982 w 2385839"/>
              <a:gd name="connsiteY24" fmla="*/ 885928 h 1190740"/>
              <a:gd name="connsiteX25" fmla="*/ 590546 w 2385839"/>
              <a:gd name="connsiteY25" fmla="*/ 913638 h 1190740"/>
              <a:gd name="connsiteX26" fmla="*/ 632109 w 2385839"/>
              <a:gd name="connsiteY26" fmla="*/ 934419 h 1190740"/>
              <a:gd name="connsiteX27" fmla="*/ 652891 w 2385839"/>
              <a:gd name="connsiteY27" fmla="*/ 941347 h 1190740"/>
              <a:gd name="connsiteX28" fmla="*/ 680600 w 2385839"/>
              <a:gd name="connsiteY28" fmla="*/ 955201 h 1190740"/>
              <a:gd name="connsiteX29" fmla="*/ 715236 w 2385839"/>
              <a:gd name="connsiteY29" fmla="*/ 962128 h 1190740"/>
              <a:gd name="connsiteX30" fmla="*/ 777582 w 2385839"/>
              <a:gd name="connsiteY30" fmla="*/ 982910 h 1190740"/>
              <a:gd name="connsiteX31" fmla="*/ 805291 w 2385839"/>
              <a:gd name="connsiteY31" fmla="*/ 989838 h 1190740"/>
              <a:gd name="connsiteX32" fmla="*/ 826073 w 2385839"/>
              <a:gd name="connsiteY32" fmla="*/ 1003692 h 1190740"/>
              <a:gd name="connsiteX33" fmla="*/ 867636 w 2385839"/>
              <a:gd name="connsiteY33" fmla="*/ 1072965 h 1190740"/>
              <a:gd name="connsiteX34" fmla="*/ 888418 w 2385839"/>
              <a:gd name="connsiteY34" fmla="*/ 1100674 h 1190740"/>
              <a:gd name="connsiteX35" fmla="*/ 902273 w 2385839"/>
              <a:gd name="connsiteY35" fmla="*/ 1128383 h 1190740"/>
              <a:gd name="connsiteX36" fmla="*/ 923055 w 2385839"/>
              <a:gd name="connsiteY36" fmla="*/ 1135310 h 1190740"/>
              <a:gd name="connsiteX37" fmla="*/ 964618 w 2385839"/>
              <a:gd name="connsiteY37" fmla="*/ 1156092 h 1190740"/>
              <a:gd name="connsiteX38" fmla="*/ 1020036 w 2385839"/>
              <a:gd name="connsiteY38" fmla="*/ 1169947 h 1190740"/>
              <a:gd name="connsiteX39" fmla="*/ 1352546 w 2385839"/>
              <a:gd name="connsiteY39" fmla="*/ 1163019 h 1190740"/>
              <a:gd name="connsiteX40" fmla="*/ 1421818 w 2385839"/>
              <a:gd name="connsiteY40" fmla="*/ 1156092 h 1190740"/>
              <a:gd name="connsiteX41" fmla="*/ 1560364 w 2385839"/>
              <a:gd name="connsiteY41" fmla="*/ 1163019 h 1190740"/>
              <a:gd name="connsiteX42" fmla="*/ 1588073 w 2385839"/>
              <a:gd name="connsiteY42" fmla="*/ 1183801 h 1190740"/>
              <a:gd name="connsiteX43" fmla="*/ 1608855 w 2385839"/>
              <a:gd name="connsiteY43" fmla="*/ 1190728 h 1190740"/>
              <a:gd name="connsiteX44" fmla="*/ 1788964 w 2385839"/>
              <a:gd name="connsiteY44" fmla="*/ 1176874 h 1190740"/>
              <a:gd name="connsiteX45" fmla="*/ 1809746 w 2385839"/>
              <a:gd name="connsiteY45" fmla="*/ 1135310 h 1190740"/>
              <a:gd name="connsiteX46" fmla="*/ 1844382 w 2385839"/>
              <a:gd name="connsiteY46" fmla="*/ 1121456 h 1190740"/>
              <a:gd name="connsiteX47" fmla="*/ 1872091 w 2385839"/>
              <a:gd name="connsiteY47" fmla="*/ 1107601 h 1190740"/>
              <a:gd name="connsiteX48" fmla="*/ 1892873 w 2385839"/>
              <a:gd name="connsiteY48" fmla="*/ 1100674 h 1190740"/>
              <a:gd name="connsiteX49" fmla="*/ 2156109 w 2385839"/>
              <a:gd name="connsiteY49" fmla="*/ 1093747 h 1190740"/>
              <a:gd name="connsiteX50" fmla="*/ 2183818 w 2385839"/>
              <a:gd name="connsiteY50" fmla="*/ 1052183 h 1190740"/>
              <a:gd name="connsiteX51" fmla="*/ 2204600 w 2385839"/>
              <a:gd name="connsiteY51" fmla="*/ 1038328 h 1190740"/>
              <a:gd name="connsiteX52" fmla="*/ 2308509 w 2385839"/>
              <a:gd name="connsiteY52" fmla="*/ 1024474 h 1190740"/>
              <a:gd name="connsiteX53" fmla="*/ 2370855 w 2385839"/>
              <a:gd name="connsiteY53" fmla="*/ 989838 h 1190740"/>
              <a:gd name="connsiteX54" fmla="*/ 2384709 w 2385839"/>
              <a:gd name="connsiteY54" fmla="*/ 969056 h 1190740"/>
              <a:gd name="connsiteX55" fmla="*/ 2357000 w 2385839"/>
              <a:gd name="connsiteY55" fmla="*/ 906710 h 1190740"/>
              <a:gd name="connsiteX56" fmla="*/ 2322364 w 2385839"/>
              <a:gd name="connsiteY56" fmla="*/ 865147 h 1190740"/>
              <a:gd name="connsiteX57" fmla="*/ 2301582 w 2385839"/>
              <a:gd name="connsiteY57" fmla="*/ 858219 h 1190740"/>
              <a:gd name="connsiteX58" fmla="*/ 2273873 w 2385839"/>
              <a:gd name="connsiteY58" fmla="*/ 837438 h 1190740"/>
              <a:gd name="connsiteX59" fmla="*/ 2266946 w 2385839"/>
              <a:gd name="connsiteY59" fmla="*/ 816656 h 1190740"/>
              <a:gd name="connsiteX60" fmla="*/ 2246164 w 2385839"/>
              <a:gd name="connsiteY60" fmla="*/ 795874 h 1190740"/>
              <a:gd name="connsiteX61" fmla="*/ 2225382 w 2385839"/>
              <a:gd name="connsiteY61" fmla="*/ 782019 h 1190740"/>
              <a:gd name="connsiteX62" fmla="*/ 2204600 w 2385839"/>
              <a:gd name="connsiteY62" fmla="*/ 761238 h 1190740"/>
              <a:gd name="connsiteX63" fmla="*/ 2176891 w 2385839"/>
              <a:gd name="connsiteY63" fmla="*/ 747383 h 1190740"/>
              <a:gd name="connsiteX64" fmla="*/ 2156109 w 2385839"/>
              <a:gd name="connsiteY64" fmla="*/ 726601 h 1190740"/>
              <a:gd name="connsiteX65" fmla="*/ 2114546 w 2385839"/>
              <a:gd name="connsiteY65" fmla="*/ 698892 h 1190740"/>
              <a:gd name="connsiteX66" fmla="*/ 2093764 w 2385839"/>
              <a:gd name="connsiteY66" fmla="*/ 685038 h 1190740"/>
              <a:gd name="connsiteX67" fmla="*/ 2066055 w 2385839"/>
              <a:gd name="connsiteY67" fmla="*/ 678110 h 1190740"/>
              <a:gd name="connsiteX68" fmla="*/ 2024491 w 2385839"/>
              <a:gd name="connsiteY68" fmla="*/ 650401 h 1190740"/>
              <a:gd name="connsiteX69" fmla="*/ 2003709 w 2385839"/>
              <a:gd name="connsiteY69" fmla="*/ 636547 h 1190740"/>
              <a:gd name="connsiteX70" fmla="*/ 1955218 w 2385839"/>
              <a:gd name="connsiteY70" fmla="*/ 601910 h 1190740"/>
              <a:gd name="connsiteX71" fmla="*/ 1934436 w 2385839"/>
              <a:gd name="connsiteY71" fmla="*/ 594983 h 1190740"/>
              <a:gd name="connsiteX72" fmla="*/ 1913655 w 2385839"/>
              <a:gd name="connsiteY72" fmla="*/ 553419 h 1190740"/>
              <a:gd name="connsiteX73" fmla="*/ 1916200 w 2385839"/>
              <a:gd name="connsiteY73" fmla="*/ 525175 h 1190740"/>
              <a:gd name="connsiteX74" fmla="*/ 1847138 w 2385839"/>
              <a:gd name="connsiteY74" fmla="*/ 466209 h 1190740"/>
              <a:gd name="connsiteX75" fmla="*/ 1824238 w 2385839"/>
              <a:gd name="connsiteY75" fmla="*/ 452880 h 1190740"/>
              <a:gd name="connsiteX76" fmla="*/ 1782036 w 2385839"/>
              <a:gd name="connsiteY76" fmla="*/ 421801 h 1190740"/>
              <a:gd name="connsiteX77" fmla="*/ 1761255 w 2385839"/>
              <a:gd name="connsiteY77" fmla="*/ 414874 h 1190740"/>
              <a:gd name="connsiteX78" fmla="*/ 1712764 w 2385839"/>
              <a:gd name="connsiteY78" fmla="*/ 359456 h 1190740"/>
              <a:gd name="connsiteX79" fmla="*/ 1685055 w 2385839"/>
              <a:gd name="connsiteY79" fmla="*/ 345601 h 1190740"/>
              <a:gd name="connsiteX80" fmla="*/ 1664273 w 2385839"/>
              <a:gd name="connsiteY80" fmla="*/ 324819 h 1190740"/>
              <a:gd name="connsiteX81" fmla="*/ 1643491 w 2385839"/>
              <a:gd name="connsiteY81" fmla="*/ 317892 h 1190740"/>
              <a:gd name="connsiteX82" fmla="*/ 1608855 w 2385839"/>
              <a:gd name="connsiteY82" fmla="*/ 304038 h 1190740"/>
              <a:gd name="connsiteX83" fmla="*/ 1588073 w 2385839"/>
              <a:gd name="connsiteY83" fmla="*/ 297110 h 1190740"/>
              <a:gd name="connsiteX84" fmla="*/ 1567291 w 2385839"/>
              <a:gd name="connsiteY84" fmla="*/ 283256 h 1190740"/>
              <a:gd name="connsiteX85" fmla="*/ 1504946 w 2385839"/>
              <a:gd name="connsiteY85" fmla="*/ 269401 h 1190740"/>
              <a:gd name="connsiteX86" fmla="*/ 1449527 w 2385839"/>
              <a:gd name="connsiteY86" fmla="*/ 248619 h 1190740"/>
              <a:gd name="connsiteX87" fmla="*/ 1421818 w 2385839"/>
              <a:gd name="connsiteY87" fmla="*/ 234765 h 1190740"/>
              <a:gd name="connsiteX88" fmla="*/ 1373327 w 2385839"/>
              <a:gd name="connsiteY88" fmla="*/ 213983 h 1190740"/>
              <a:gd name="connsiteX89" fmla="*/ 1352546 w 2385839"/>
              <a:gd name="connsiteY89" fmla="*/ 200128 h 1190740"/>
              <a:gd name="connsiteX90" fmla="*/ 1324836 w 2385839"/>
              <a:gd name="connsiteY90" fmla="*/ 193201 h 1190740"/>
              <a:gd name="connsiteX91" fmla="*/ 1304055 w 2385839"/>
              <a:gd name="connsiteY91" fmla="*/ 186274 h 1190740"/>
              <a:gd name="connsiteX92" fmla="*/ 1241709 w 2385839"/>
              <a:gd name="connsiteY92" fmla="*/ 165492 h 1190740"/>
              <a:gd name="connsiteX93" fmla="*/ 1193218 w 2385839"/>
              <a:gd name="connsiteY93" fmla="*/ 151638 h 1190740"/>
              <a:gd name="connsiteX94" fmla="*/ 1165509 w 2385839"/>
              <a:gd name="connsiteY94" fmla="*/ 144710 h 1190740"/>
              <a:gd name="connsiteX95" fmla="*/ 1123946 w 2385839"/>
              <a:gd name="connsiteY95" fmla="*/ 130856 h 1190740"/>
              <a:gd name="connsiteX96" fmla="*/ 1075455 w 2385839"/>
              <a:gd name="connsiteY96" fmla="*/ 117001 h 1190740"/>
              <a:gd name="connsiteX97" fmla="*/ 1047746 w 2385839"/>
              <a:gd name="connsiteY97" fmla="*/ 110074 h 1190740"/>
              <a:gd name="connsiteX98" fmla="*/ 992327 w 2385839"/>
              <a:gd name="connsiteY98" fmla="*/ 89292 h 1190740"/>
              <a:gd name="connsiteX99" fmla="*/ 943836 w 2385839"/>
              <a:gd name="connsiteY99" fmla="*/ 82365 h 1190740"/>
              <a:gd name="connsiteX100" fmla="*/ 791436 w 2385839"/>
              <a:gd name="connsiteY100" fmla="*/ 47728 h 1190740"/>
              <a:gd name="connsiteX101" fmla="*/ 694455 w 2385839"/>
              <a:gd name="connsiteY101" fmla="*/ 33874 h 1190740"/>
              <a:gd name="connsiteX102" fmla="*/ 590546 w 2385839"/>
              <a:gd name="connsiteY102" fmla="*/ 26947 h 1190740"/>
              <a:gd name="connsiteX103" fmla="*/ 147200 w 2385839"/>
              <a:gd name="connsiteY103" fmla="*/ 20019 h 1190740"/>
              <a:gd name="connsiteX0" fmla="*/ 147200 w 2385839"/>
              <a:gd name="connsiteY0" fmla="*/ 20019 h 1190740"/>
              <a:gd name="connsiteX1" fmla="*/ 147200 w 2385839"/>
              <a:gd name="connsiteY1" fmla="*/ 20019 h 1190740"/>
              <a:gd name="connsiteX2" fmla="*/ 8655 w 2385839"/>
              <a:gd name="connsiteY2" fmla="*/ 123928 h 1190740"/>
              <a:gd name="connsiteX3" fmla="*/ 43291 w 2385839"/>
              <a:gd name="connsiteY3" fmla="*/ 255547 h 1190740"/>
              <a:gd name="connsiteX4" fmla="*/ 84855 w 2385839"/>
              <a:gd name="connsiteY4" fmla="*/ 269401 h 1190740"/>
              <a:gd name="connsiteX5" fmla="*/ 91782 w 2385839"/>
              <a:gd name="connsiteY5" fmla="*/ 290183 h 1190740"/>
              <a:gd name="connsiteX6" fmla="*/ 43291 w 2385839"/>
              <a:gd name="connsiteY6" fmla="*/ 324819 h 1190740"/>
              <a:gd name="connsiteX7" fmla="*/ 29436 w 2385839"/>
              <a:gd name="connsiteY7" fmla="*/ 345601 h 1190740"/>
              <a:gd name="connsiteX8" fmla="*/ 8655 w 2385839"/>
              <a:gd name="connsiteY8" fmla="*/ 387165 h 1190740"/>
              <a:gd name="connsiteX9" fmla="*/ 15582 w 2385839"/>
              <a:gd name="connsiteY9" fmla="*/ 428728 h 1190740"/>
              <a:gd name="connsiteX10" fmla="*/ 50218 w 2385839"/>
              <a:gd name="connsiteY10" fmla="*/ 491074 h 1190740"/>
              <a:gd name="connsiteX11" fmla="*/ 71000 w 2385839"/>
              <a:gd name="connsiteY11" fmla="*/ 504928 h 1190740"/>
              <a:gd name="connsiteX12" fmla="*/ 84855 w 2385839"/>
              <a:gd name="connsiteY12" fmla="*/ 525710 h 1190740"/>
              <a:gd name="connsiteX13" fmla="*/ 91782 w 2385839"/>
              <a:gd name="connsiteY13" fmla="*/ 546492 h 1190740"/>
              <a:gd name="connsiteX14" fmla="*/ 112564 w 2385839"/>
              <a:gd name="connsiteY14" fmla="*/ 560347 h 1190740"/>
              <a:gd name="connsiteX15" fmla="*/ 119491 w 2385839"/>
              <a:gd name="connsiteY15" fmla="*/ 657328 h 1190740"/>
              <a:gd name="connsiteX16" fmla="*/ 133346 w 2385839"/>
              <a:gd name="connsiteY16" fmla="*/ 726601 h 1190740"/>
              <a:gd name="connsiteX17" fmla="*/ 167982 w 2385839"/>
              <a:gd name="connsiteY17" fmla="*/ 740456 h 1190740"/>
              <a:gd name="connsiteX18" fmla="*/ 209546 w 2385839"/>
              <a:gd name="connsiteY18" fmla="*/ 754310 h 1190740"/>
              <a:gd name="connsiteX19" fmla="*/ 334236 w 2385839"/>
              <a:gd name="connsiteY19" fmla="*/ 768165 h 1190740"/>
              <a:gd name="connsiteX20" fmla="*/ 375800 w 2385839"/>
              <a:gd name="connsiteY20" fmla="*/ 782019 h 1190740"/>
              <a:gd name="connsiteX21" fmla="*/ 424291 w 2385839"/>
              <a:gd name="connsiteY21" fmla="*/ 795874 h 1190740"/>
              <a:gd name="connsiteX22" fmla="*/ 458927 w 2385839"/>
              <a:gd name="connsiteY22" fmla="*/ 816656 h 1190740"/>
              <a:gd name="connsiteX23" fmla="*/ 479709 w 2385839"/>
              <a:gd name="connsiteY23" fmla="*/ 830510 h 1190740"/>
              <a:gd name="connsiteX24" fmla="*/ 548982 w 2385839"/>
              <a:gd name="connsiteY24" fmla="*/ 885928 h 1190740"/>
              <a:gd name="connsiteX25" fmla="*/ 590546 w 2385839"/>
              <a:gd name="connsiteY25" fmla="*/ 913638 h 1190740"/>
              <a:gd name="connsiteX26" fmla="*/ 632109 w 2385839"/>
              <a:gd name="connsiteY26" fmla="*/ 934419 h 1190740"/>
              <a:gd name="connsiteX27" fmla="*/ 652891 w 2385839"/>
              <a:gd name="connsiteY27" fmla="*/ 941347 h 1190740"/>
              <a:gd name="connsiteX28" fmla="*/ 680600 w 2385839"/>
              <a:gd name="connsiteY28" fmla="*/ 955201 h 1190740"/>
              <a:gd name="connsiteX29" fmla="*/ 715236 w 2385839"/>
              <a:gd name="connsiteY29" fmla="*/ 962128 h 1190740"/>
              <a:gd name="connsiteX30" fmla="*/ 777582 w 2385839"/>
              <a:gd name="connsiteY30" fmla="*/ 982910 h 1190740"/>
              <a:gd name="connsiteX31" fmla="*/ 805291 w 2385839"/>
              <a:gd name="connsiteY31" fmla="*/ 989838 h 1190740"/>
              <a:gd name="connsiteX32" fmla="*/ 826073 w 2385839"/>
              <a:gd name="connsiteY32" fmla="*/ 1003692 h 1190740"/>
              <a:gd name="connsiteX33" fmla="*/ 867636 w 2385839"/>
              <a:gd name="connsiteY33" fmla="*/ 1072965 h 1190740"/>
              <a:gd name="connsiteX34" fmla="*/ 888418 w 2385839"/>
              <a:gd name="connsiteY34" fmla="*/ 1100674 h 1190740"/>
              <a:gd name="connsiteX35" fmla="*/ 902273 w 2385839"/>
              <a:gd name="connsiteY35" fmla="*/ 1128383 h 1190740"/>
              <a:gd name="connsiteX36" fmla="*/ 923055 w 2385839"/>
              <a:gd name="connsiteY36" fmla="*/ 1135310 h 1190740"/>
              <a:gd name="connsiteX37" fmla="*/ 964618 w 2385839"/>
              <a:gd name="connsiteY37" fmla="*/ 1156092 h 1190740"/>
              <a:gd name="connsiteX38" fmla="*/ 1020036 w 2385839"/>
              <a:gd name="connsiteY38" fmla="*/ 1169947 h 1190740"/>
              <a:gd name="connsiteX39" fmla="*/ 1352546 w 2385839"/>
              <a:gd name="connsiteY39" fmla="*/ 1163019 h 1190740"/>
              <a:gd name="connsiteX40" fmla="*/ 1421818 w 2385839"/>
              <a:gd name="connsiteY40" fmla="*/ 1156092 h 1190740"/>
              <a:gd name="connsiteX41" fmla="*/ 1560364 w 2385839"/>
              <a:gd name="connsiteY41" fmla="*/ 1163019 h 1190740"/>
              <a:gd name="connsiteX42" fmla="*/ 1588073 w 2385839"/>
              <a:gd name="connsiteY42" fmla="*/ 1183801 h 1190740"/>
              <a:gd name="connsiteX43" fmla="*/ 1608855 w 2385839"/>
              <a:gd name="connsiteY43" fmla="*/ 1190728 h 1190740"/>
              <a:gd name="connsiteX44" fmla="*/ 1788964 w 2385839"/>
              <a:gd name="connsiteY44" fmla="*/ 1176874 h 1190740"/>
              <a:gd name="connsiteX45" fmla="*/ 1809746 w 2385839"/>
              <a:gd name="connsiteY45" fmla="*/ 1135310 h 1190740"/>
              <a:gd name="connsiteX46" fmla="*/ 1844382 w 2385839"/>
              <a:gd name="connsiteY46" fmla="*/ 1121456 h 1190740"/>
              <a:gd name="connsiteX47" fmla="*/ 1872091 w 2385839"/>
              <a:gd name="connsiteY47" fmla="*/ 1107601 h 1190740"/>
              <a:gd name="connsiteX48" fmla="*/ 1892873 w 2385839"/>
              <a:gd name="connsiteY48" fmla="*/ 1100674 h 1190740"/>
              <a:gd name="connsiteX49" fmla="*/ 2156109 w 2385839"/>
              <a:gd name="connsiteY49" fmla="*/ 1093747 h 1190740"/>
              <a:gd name="connsiteX50" fmla="*/ 2183818 w 2385839"/>
              <a:gd name="connsiteY50" fmla="*/ 1052183 h 1190740"/>
              <a:gd name="connsiteX51" fmla="*/ 2204600 w 2385839"/>
              <a:gd name="connsiteY51" fmla="*/ 1038328 h 1190740"/>
              <a:gd name="connsiteX52" fmla="*/ 2308509 w 2385839"/>
              <a:gd name="connsiteY52" fmla="*/ 1024474 h 1190740"/>
              <a:gd name="connsiteX53" fmla="*/ 2370855 w 2385839"/>
              <a:gd name="connsiteY53" fmla="*/ 989838 h 1190740"/>
              <a:gd name="connsiteX54" fmla="*/ 2384709 w 2385839"/>
              <a:gd name="connsiteY54" fmla="*/ 969056 h 1190740"/>
              <a:gd name="connsiteX55" fmla="*/ 2357000 w 2385839"/>
              <a:gd name="connsiteY55" fmla="*/ 906710 h 1190740"/>
              <a:gd name="connsiteX56" fmla="*/ 2322364 w 2385839"/>
              <a:gd name="connsiteY56" fmla="*/ 865147 h 1190740"/>
              <a:gd name="connsiteX57" fmla="*/ 2301582 w 2385839"/>
              <a:gd name="connsiteY57" fmla="*/ 858219 h 1190740"/>
              <a:gd name="connsiteX58" fmla="*/ 2273873 w 2385839"/>
              <a:gd name="connsiteY58" fmla="*/ 837438 h 1190740"/>
              <a:gd name="connsiteX59" fmla="*/ 2266946 w 2385839"/>
              <a:gd name="connsiteY59" fmla="*/ 816656 h 1190740"/>
              <a:gd name="connsiteX60" fmla="*/ 2246164 w 2385839"/>
              <a:gd name="connsiteY60" fmla="*/ 795874 h 1190740"/>
              <a:gd name="connsiteX61" fmla="*/ 2225382 w 2385839"/>
              <a:gd name="connsiteY61" fmla="*/ 782019 h 1190740"/>
              <a:gd name="connsiteX62" fmla="*/ 2204600 w 2385839"/>
              <a:gd name="connsiteY62" fmla="*/ 761238 h 1190740"/>
              <a:gd name="connsiteX63" fmla="*/ 2176891 w 2385839"/>
              <a:gd name="connsiteY63" fmla="*/ 747383 h 1190740"/>
              <a:gd name="connsiteX64" fmla="*/ 2156109 w 2385839"/>
              <a:gd name="connsiteY64" fmla="*/ 726601 h 1190740"/>
              <a:gd name="connsiteX65" fmla="*/ 2114546 w 2385839"/>
              <a:gd name="connsiteY65" fmla="*/ 698892 h 1190740"/>
              <a:gd name="connsiteX66" fmla="*/ 2093764 w 2385839"/>
              <a:gd name="connsiteY66" fmla="*/ 685038 h 1190740"/>
              <a:gd name="connsiteX67" fmla="*/ 2066055 w 2385839"/>
              <a:gd name="connsiteY67" fmla="*/ 678110 h 1190740"/>
              <a:gd name="connsiteX68" fmla="*/ 2024491 w 2385839"/>
              <a:gd name="connsiteY68" fmla="*/ 650401 h 1190740"/>
              <a:gd name="connsiteX69" fmla="*/ 2003709 w 2385839"/>
              <a:gd name="connsiteY69" fmla="*/ 636547 h 1190740"/>
              <a:gd name="connsiteX70" fmla="*/ 1955218 w 2385839"/>
              <a:gd name="connsiteY70" fmla="*/ 601910 h 1190740"/>
              <a:gd name="connsiteX71" fmla="*/ 1934436 w 2385839"/>
              <a:gd name="connsiteY71" fmla="*/ 594983 h 1190740"/>
              <a:gd name="connsiteX72" fmla="*/ 1946022 w 2385839"/>
              <a:gd name="connsiteY72" fmla="*/ 545272 h 1190740"/>
              <a:gd name="connsiteX73" fmla="*/ 1916200 w 2385839"/>
              <a:gd name="connsiteY73" fmla="*/ 525175 h 1190740"/>
              <a:gd name="connsiteX74" fmla="*/ 1847138 w 2385839"/>
              <a:gd name="connsiteY74" fmla="*/ 466209 h 1190740"/>
              <a:gd name="connsiteX75" fmla="*/ 1824238 w 2385839"/>
              <a:gd name="connsiteY75" fmla="*/ 452880 h 1190740"/>
              <a:gd name="connsiteX76" fmla="*/ 1782036 w 2385839"/>
              <a:gd name="connsiteY76" fmla="*/ 421801 h 1190740"/>
              <a:gd name="connsiteX77" fmla="*/ 1761255 w 2385839"/>
              <a:gd name="connsiteY77" fmla="*/ 414874 h 1190740"/>
              <a:gd name="connsiteX78" fmla="*/ 1712764 w 2385839"/>
              <a:gd name="connsiteY78" fmla="*/ 359456 h 1190740"/>
              <a:gd name="connsiteX79" fmla="*/ 1685055 w 2385839"/>
              <a:gd name="connsiteY79" fmla="*/ 345601 h 1190740"/>
              <a:gd name="connsiteX80" fmla="*/ 1664273 w 2385839"/>
              <a:gd name="connsiteY80" fmla="*/ 324819 h 1190740"/>
              <a:gd name="connsiteX81" fmla="*/ 1643491 w 2385839"/>
              <a:gd name="connsiteY81" fmla="*/ 317892 h 1190740"/>
              <a:gd name="connsiteX82" fmla="*/ 1608855 w 2385839"/>
              <a:gd name="connsiteY82" fmla="*/ 304038 h 1190740"/>
              <a:gd name="connsiteX83" fmla="*/ 1588073 w 2385839"/>
              <a:gd name="connsiteY83" fmla="*/ 297110 h 1190740"/>
              <a:gd name="connsiteX84" fmla="*/ 1567291 w 2385839"/>
              <a:gd name="connsiteY84" fmla="*/ 283256 h 1190740"/>
              <a:gd name="connsiteX85" fmla="*/ 1504946 w 2385839"/>
              <a:gd name="connsiteY85" fmla="*/ 269401 h 1190740"/>
              <a:gd name="connsiteX86" fmla="*/ 1449527 w 2385839"/>
              <a:gd name="connsiteY86" fmla="*/ 248619 h 1190740"/>
              <a:gd name="connsiteX87" fmla="*/ 1421818 w 2385839"/>
              <a:gd name="connsiteY87" fmla="*/ 234765 h 1190740"/>
              <a:gd name="connsiteX88" fmla="*/ 1373327 w 2385839"/>
              <a:gd name="connsiteY88" fmla="*/ 213983 h 1190740"/>
              <a:gd name="connsiteX89" fmla="*/ 1352546 w 2385839"/>
              <a:gd name="connsiteY89" fmla="*/ 200128 h 1190740"/>
              <a:gd name="connsiteX90" fmla="*/ 1324836 w 2385839"/>
              <a:gd name="connsiteY90" fmla="*/ 193201 h 1190740"/>
              <a:gd name="connsiteX91" fmla="*/ 1304055 w 2385839"/>
              <a:gd name="connsiteY91" fmla="*/ 186274 h 1190740"/>
              <a:gd name="connsiteX92" fmla="*/ 1241709 w 2385839"/>
              <a:gd name="connsiteY92" fmla="*/ 165492 h 1190740"/>
              <a:gd name="connsiteX93" fmla="*/ 1193218 w 2385839"/>
              <a:gd name="connsiteY93" fmla="*/ 151638 h 1190740"/>
              <a:gd name="connsiteX94" fmla="*/ 1165509 w 2385839"/>
              <a:gd name="connsiteY94" fmla="*/ 144710 h 1190740"/>
              <a:gd name="connsiteX95" fmla="*/ 1123946 w 2385839"/>
              <a:gd name="connsiteY95" fmla="*/ 130856 h 1190740"/>
              <a:gd name="connsiteX96" fmla="*/ 1075455 w 2385839"/>
              <a:gd name="connsiteY96" fmla="*/ 117001 h 1190740"/>
              <a:gd name="connsiteX97" fmla="*/ 1047746 w 2385839"/>
              <a:gd name="connsiteY97" fmla="*/ 110074 h 1190740"/>
              <a:gd name="connsiteX98" fmla="*/ 992327 w 2385839"/>
              <a:gd name="connsiteY98" fmla="*/ 89292 h 1190740"/>
              <a:gd name="connsiteX99" fmla="*/ 943836 w 2385839"/>
              <a:gd name="connsiteY99" fmla="*/ 82365 h 1190740"/>
              <a:gd name="connsiteX100" fmla="*/ 791436 w 2385839"/>
              <a:gd name="connsiteY100" fmla="*/ 47728 h 1190740"/>
              <a:gd name="connsiteX101" fmla="*/ 694455 w 2385839"/>
              <a:gd name="connsiteY101" fmla="*/ 33874 h 1190740"/>
              <a:gd name="connsiteX102" fmla="*/ 590546 w 2385839"/>
              <a:gd name="connsiteY102" fmla="*/ 26947 h 1190740"/>
              <a:gd name="connsiteX103" fmla="*/ 147200 w 2385839"/>
              <a:gd name="connsiteY103" fmla="*/ 20019 h 1190740"/>
              <a:gd name="connsiteX0" fmla="*/ 147200 w 2385839"/>
              <a:gd name="connsiteY0" fmla="*/ 20019 h 1190740"/>
              <a:gd name="connsiteX1" fmla="*/ 147200 w 2385839"/>
              <a:gd name="connsiteY1" fmla="*/ 20019 h 1190740"/>
              <a:gd name="connsiteX2" fmla="*/ 8655 w 2385839"/>
              <a:gd name="connsiteY2" fmla="*/ 123928 h 1190740"/>
              <a:gd name="connsiteX3" fmla="*/ 43291 w 2385839"/>
              <a:gd name="connsiteY3" fmla="*/ 255547 h 1190740"/>
              <a:gd name="connsiteX4" fmla="*/ 84855 w 2385839"/>
              <a:gd name="connsiteY4" fmla="*/ 269401 h 1190740"/>
              <a:gd name="connsiteX5" fmla="*/ 91782 w 2385839"/>
              <a:gd name="connsiteY5" fmla="*/ 290183 h 1190740"/>
              <a:gd name="connsiteX6" fmla="*/ 43291 w 2385839"/>
              <a:gd name="connsiteY6" fmla="*/ 324819 h 1190740"/>
              <a:gd name="connsiteX7" fmla="*/ 29436 w 2385839"/>
              <a:gd name="connsiteY7" fmla="*/ 345601 h 1190740"/>
              <a:gd name="connsiteX8" fmla="*/ 8655 w 2385839"/>
              <a:gd name="connsiteY8" fmla="*/ 387165 h 1190740"/>
              <a:gd name="connsiteX9" fmla="*/ 15582 w 2385839"/>
              <a:gd name="connsiteY9" fmla="*/ 428728 h 1190740"/>
              <a:gd name="connsiteX10" fmla="*/ 50218 w 2385839"/>
              <a:gd name="connsiteY10" fmla="*/ 491074 h 1190740"/>
              <a:gd name="connsiteX11" fmla="*/ 71000 w 2385839"/>
              <a:gd name="connsiteY11" fmla="*/ 504928 h 1190740"/>
              <a:gd name="connsiteX12" fmla="*/ 84855 w 2385839"/>
              <a:gd name="connsiteY12" fmla="*/ 525710 h 1190740"/>
              <a:gd name="connsiteX13" fmla="*/ 91782 w 2385839"/>
              <a:gd name="connsiteY13" fmla="*/ 546492 h 1190740"/>
              <a:gd name="connsiteX14" fmla="*/ 112564 w 2385839"/>
              <a:gd name="connsiteY14" fmla="*/ 560347 h 1190740"/>
              <a:gd name="connsiteX15" fmla="*/ 119491 w 2385839"/>
              <a:gd name="connsiteY15" fmla="*/ 657328 h 1190740"/>
              <a:gd name="connsiteX16" fmla="*/ 133346 w 2385839"/>
              <a:gd name="connsiteY16" fmla="*/ 726601 h 1190740"/>
              <a:gd name="connsiteX17" fmla="*/ 167982 w 2385839"/>
              <a:gd name="connsiteY17" fmla="*/ 740456 h 1190740"/>
              <a:gd name="connsiteX18" fmla="*/ 209546 w 2385839"/>
              <a:gd name="connsiteY18" fmla="*/ 754310 h 1190740"/>
              <a:gd name="connsiteX19" fmla="*/ 334236 w 2385839"/>
              <a:gd name="connsiteY19" fmla="*/ 768165 h 1190740"/>
              <a:gd name="connsiteX20" fmla="*/ 375800 w 2385839"/>
              <a:gd name="connsiteY20" fmla="*/ 782019 h 1190740"/>
              <a:gd name="connsiteX21" fmla="*/ 424291 w 2385839"/>
              <a:gd name="connsiteY21" fmla="*/ 795874 h 1190740"/>
              <a:gd name="connsiteX22" fmla="*/ 458927 w 2385839"/>
              <a:gd name="connsiteY22" fmla="*/ 816656 h 1190740"/>
              <a:gd name="connsiteX23" fmla="*/ 479709 w 2385839"/>
              <a:gd name="connsiteY23" fmla="*/ 830510 h 1190740"/>
              <a:gd name="connsiteX24" fmla="*/ 548982 w 2385839"/>
              <a:gd name="connsiteY24" fmla="*/ 885928 h 1190740"/>
              <a:gd name="connsiteX25" fmla="*/ 590546 w 2385839"/>
              <a:gd name="connsiteY25" fmla="*/ 913638 h 1190740"/>
              <a:gd name="connsiteX26" fmla="*/ 632109 w 2385839"/>
              <a:gd name="connsiteY26" fmla="*/ 934419 h 1190740"/>
              <a:gd name="connsiteX27" fmla="*/ 652891 w 2385839"/>
              <a:gd name="connsiteY27" fmla="*/ 941347 h 1190740"/>
              <a:gd name="connsiteX28" fmla="*/ 680600 w 2385839"/>
              <a:gd name="connsiteY28" fmla="*/ 955201 h 1190740"/>
              <a:gd name="connsiteX29" fmla="*/ 715236 w 2385839"/>
              <a:gd name="connsiteY29" fmla="*/ 962128 h 1190740"/>
              <a:gd name="connsiteX30" fmla="*/ 777582 w 2385839"/>
              <a:gd name="connsiteY30" fmla="*/ 982910 h 1190740"/>
              <a:gd name="connsiteX31" fmla="*/ 805291 w 2385839"/>
              <a:gd name="connsiteY31" fmla="*/ 989838 h 1190740"/>
              <a:gd name="connsiteX32" fmla="*/ 826073 w 2385839"/>
              <a:gd name="connsiteY32" fmla="*/ 1003692 h 1190740"/>
              <a:gd name="connsiteX33" fmla="*/ 867636 w 2385839"/>
              <a:gd name="connsiteY33" fmla="*/ 1072965 h 1190740"/>
              <a:gd name="connsiteX34" fmla="*/ 888418 w 2385839"/>
              <a:gd name="connsiteY34" fmla="*/ 1100674 h 1190740"/>
              <a:gd name="connsiteX35" fmla="*/ 902273 w 2385839"/>
              <a:gd name="connsiteY35" fmla="*/ 1128383 h 1190740"/>
              <a:gd name="connsiteX36" fmla="*/ 923055 w 2385839"/>
              <a:gd name="connsiteY36" fmla="*/ 1135310 h 1190740"/>
              <a:gd name="connsiteX37" fmla="*/ 964618 w 2385839"/>
              <a:gd name="connsiteY37" fmla="*/ 1156092 h 1190740"/>
              <a:gd name="connsiteX38" fmla="*/ 1020036 w 2385839"/>
              <a:gd name="connsiteY38" fmla="*/ 1169947 h 1190740"/>
              <a:gd name="connsiteX39" fmla="*/ 1352546 w 2385839"/>
              <a:gd name="connsiteY39" fmla="*/ 1163019 h 1190740"/>
              <a:gd name="connsiteX40" fmla="*/ 1421818 w 2385839"/>
              <a:gd name="connsiteY40" fmla="*/ 1156092 h 1190740"/>
              <a:gd name="connsiteX41" fmla="*/ 1560364 w 2385839"/>
              <a:gd name="connsiteY41" fmla="*/ 1163019 h 1190740"/>
              <a:gd name="connsiteX42" fmla="*/ 1588073 w 2385839"/>
              <a:gd name="connsiteY42" fmla="*/ 1183801 h 1190740"/>
              <a:gd name="connsiteX43" fmla="*/ 1608855 w 2385839"/>
              <a:gd name="connsiteY43" fmla="*/ 1190728 h 1190740"/>
              <a:gd name="connsiteX44" fmla="*/ 1788964 w 2385839"/>
              <a:gd name="connsiteY44" fmla="*/ 1176874 h 1190740"/>
              <a:gd name="connsiteX45" fmla="*/ 1809746 w 2385839"/>
              <a:gd name="connsiteY45" fmla="*/ 1135310 h 1190740"/>
              <a:gd name="connsiteX46" fmla="*/ 1844382 w 2385839"/>
              <a:gd name="connsiteY46" fmla="*/ 1121456 h 1190740"/>
              <a:gd name="connsiteX47" fmla="*/ 1872091 w 2385839"/>
              <a:gd name="connsiteY47" fmla="*/ 1107601 h 1190740"/>
              <a:gd name="connsiteX48" fmla="*/ 1892873 w 2385839"/>
              <a:gd name="connsiteY48" fmla="*/ 1100674 h 1190740"/>
              <a:gd name="connsiteX49" fmla="*/ 2156109 w 2385839"/>
              <a:gd name="connsiteY49" fmla="*/ 1093747 h 1190740"/>
              <a:gd name="connsiteX50" fmla="*/ 2183818 w 2385839"/>
              <a:gd name="connsiteY50" fmla="*/ 1052183 h 1190740"/>
              <a:gd name="connsiteX51" fmla="*/ 2204600 w 2385839"/>
              <a:gd name="connsiteY51" fmla="*/ 1038328 h 1190740"/>
              <a:gd name="connsiteX52" fmla="*/ 2308509 w 2385839"/>
              <a:gd name="connsiteY52" fmla="*/ 1024474 h 1190740"/>
              <a:gd name="connsiteX53" fmla="*/ 2370855 w 2385839"/>
              <a:gd name="connsiteY53" fmla="*/ 989838 h 1190740"/>
              <a:gd name="connsiteX54" fmla="*/ 2384709 w 2385839"/>
              <a:gd name="connsiteY54" fmla="*/ 969056 h 1190740"/>
              <a:gd name="connsiteX55" fmla="*/ 2357000 w 2385839"/>
              <a:gd name="connsiteY55" fmla="*/ 906710 h 1190740"/>
              <a:gd name="connsiteX56" fmla="*/ 2322364 w 2385839"/>
              <a:gd name="connsiteY56" fmla="*/ 865147 h 1190740"/>
              <a:gd name="connsiteX57" fmla="*/ 2301582 w 2385839"/>
              <a:gd name="connsiteY57" fmla="*/ 858219 h 1190740"/>
              <a:gd name="connsiteX58" fmla="*/ 2273873 w 2385839"/>
              <a:gd name="connsiteY58" fmla="*/ 837438 h 1190740"/>
              <a:gd name="connsiteX59" fmla="*/ 2266946 w 2385839"/>
              <a:gd name="connsiteY59" fmla="*/ 816656 h 1190740"/>
              <a:gd name="connsiteX60" fmla="*/ 2246164 w 2385839"/>
              <a:gd name="connsiteY60" fmla="*/ 795874 h 1190740"/>
              <a:gd name="connsiteX61" fmla="*/ 2225382 w 2385839"/>
              <a:gd name="connsiteY61" fmla="*/ 782019 h 1190740"/>
              <a:gd name="connsiteX62" fmla="*/ 2204600 w 2385839"/>
              <a:gd name="connsiteY62" fmla="*/ 761238 h 1190740"/>
              <a:gd name="connsiteX63" fmla="*/ 2176891 w 2385839"/>
              <a:gd name="connsiteY63" fmla="*/ 747383 h 1190740"/>
              <a:gd name="connsiteX64" fmla="*/ 2156109 w 2385839"/>
              <a:gd name="connsiteY64" fmla="*/ 726601 h 1190740"/>
              <a:gd name="connsiteX65" fmla="*/ 2114546 w 2385839"/>
              <a:gd name="connsiteY65" fmla="*/ 698892 h 1190740"/>
              <a:gd name="connsiteX66" fmla="*/ 2093764 w 2385839"/>
              <a:gd name="connsiteY66" fmla="*/ 685038 h 1190740"/>
              <a:gd name="connsiteX67" fmla="*/ 2066055 w 2385839"/>
              <a:gd name="connsiteY67" fmla="*/ 678110 h 1190740"/>
              <a:gd name="connsiteX68" fmla="*/ 2024491 w 2385839"/>
              <a:gd name="connsiteY68" fmla="*/ 650401 h 1190740"/>
              <a:gd name="connsiteX69" fmla="*/ 2003709 w 2385839"/>
              <a:gd name="connsiteY69" fmla="*/ 636547 h 1190740"/>
              <a:gd name="connsiteX70" fmla="*/ 1955218 w 2385839"/>
              <a:gd name="connsiteY70" fmla="*/ 601910 h 1190740"/>
              <a:gd name="connsiteX71" fmla="*/ 1946022 w 2385839"/>
              <a:gd name="connsiteY71" fmla="*/ 545272 h 1190740"/>
              <a:gd name="connsiteX72" fmla="*/ 1916200 w 2385839"/>
              <a:gd name="connsiteY72" fmla="*/ 525175 h 1190740"/>
              <a:gd name="connsiteX73" fmla="*/ 1847138 w 2385839"/>
              <a:gd name="connsiteY73" fmla="*/ 466209 h 1190740"/>
              <a:gd name="connsiteX74" fmla="*/ 1824238 w 2385839"/>
              <a:gd name="connsiteY74" fmla="*/ 452880 h 1190740"/>
              <a:gd name="connsiteX75" fmla="*/ 1782036 w 2385839"/>
              <a:gd name="connsiteY75" fmla="*/ 421801 h 1190740"/>
              <a:gd name="connsiteX76" fmla="*/ 1761255 w 2385839"/>
              <a:gd name="connsiteY76" fmla="*/ 414874 h 1190740"/>
              <a:gd name="connsiteX77" fmla="*/ 1712764 w 2385839"/>
              <a:gd name="connsiteY77" fmla="*/ 359456 h 1190740"/>
              <a:gd name="connsiteX78" fmla="*/ 1685055 w 2385839"/>
              <a:gd name="connsiteY78" fmla="*/ 345601 h 1190740"/>
              <a:gd name="connsiteX79" fmla="*/ 1664273 w 2385839"/>
              <a:gd name="connsiteY79" fmla="*/ 324819 h 1190740"/>
              <a:gd name="connsiteX80" fmla="*/ 1643491 w 2385839"/>
              <a:gd name="connsiteY80" fmla="*/ 317892 h 1190740"/>
              <a:gd name="connsiteX81" fmla="*/ 1608855 w 2385839"/>
              <a:gd name="connsiteY81" fmla="*/ 304038 h 1190740"/>
              <a:gd name="connsiteX82" fmla="*/ 1588073 w 2385839"/>
              <a:gd name="connsiteY82" fmla="*/ 297110 h 1190740"/>
              <a:gd name="connsiteX83" fmla="*/ 1567291 w 2385839"/>
              <a:gd name="connsiteY83" fmla="*/ 283256 h 1190740"/>
              <a:gd name="connsiteX84" fmla="*/ 1504946 w 2385839"/>
              <a:gd name="connsiteY84" fmla="*/ 269401 h 1190740"/>
              <a:gd name="connsiteX85" fmla="*/ 1449527 w 2385839"/>
              <a:gd name="connsiteY85" fmla="*/ 248619 h 1190740"/>
              <a:gd name="connsiteX86" fmla="*/ 1421818 w 2385839"/>
              <a:gd name="connsiteY86" fmla="*/ 234765 h 1190740"/>
              <a:gd name="connsiteX87" fmla="*/ 1373327 w 2385839"/>
              <a:gd name="connsiteY87" fmla="*/ 213983 h 1190740"/>
              <a:gd name="connsiteX88" fmla="*/ 1352546 w 2385839"/>
              <a:gd name="connsiteY88" fmla="*/ 200128 h 1190740"/>
              <a:gd name="connsiteX89" fmla="*/ 1324836 w 2385839"/>
              <a:gd name="connsiteY89" fmla="*/ 193201 h 1190740"/>
              <a:gd name="connsiteX90" fmla="*/ 1304055 w 2385839"/>
              <a:gd name="connsiteY90" fmla="*/ 186274 h 1190740"/>
              <a:gd name="connsiteX91" fmla="*/ 1241709 w 2385839"/>
              <a:gd name="connsiteY91" fmla="*/ 165492 h 1190740"/>
              <a:gd name="connsiteX92" fmla="*/ 1193218 w 2385839"/>
              <a:gd name="connsiteY92" fmla="*/ 151638 h 1190740"/>
              <a:gd name="connsiteX93" fmla="*/ 1165509 w 2385839"/>
              <a:gd name="connsiteY93" fmla="*/ 144710 h 1190740"/>
              <a:gd name="connsiteX94" fmla="*/ 1123946 w 2385839"/>
              <a:gd name="connsiteY94" fmla="*/ 130856 h 1190740"/>
              <a:gd name="connsiteX95" fmla="*/ 1075455 w 2385839"/>
              <a:gd name="connsiteY95" fmla="*/ 117001 h 1190740"/>
              <a:gd name="connsiteX96" fmla="*/ 1047746 w 2385839"/>
              <a:gd name="connsiteY96" fmla="*/ 110074 h 1190740"/>
              <a:gd name="connsiteX97" fmla="*/ 992327 w 2385839"/>
              <a:gd name="connsiteY97" fmla="*/ 89292 h 1190740"/>
              <a:gd name="connsiteX98" fmla="*/ 943836 w 2385839"/>
              <a:gd name="connsiteY98" fmla="*/ 82365 h 1190740"/>
              <a:gd name="connsiteX99" fmla="*/ 791436 w 2385839"/>
              <a:gd name="connsiteY99" fmla="*/ 47728 h 1190740"/>
              <a:gd name="connsiteX100" fmla="*/ 694455 w 2385839"/>
              <a:gd name="connsiteY100" fmla="*/ 33874 h 1190740"/>
              <a:gd name="connsiteX101" fmla="*/ 590546 w 2385839"/>
              <a:gd name="connsiteY101" fmla="*/ 26947 h 1190740"/>
              <a:gd name="connsiteX102" fmla="*/ 147200 w 2385839"/>
              <a:gd name="connsiteY102" fmla="*/ 20019 h 1190740"/>
              <a:gd name="connsiteX0" fmla="*/ 147200 w 2385839"/>
              <a:gd name="connsiteY0" fmla="*/ 20019 h 1190740"/>
              <a:gd name="connsiteX1" fmla="*/ 147200 w 2385839"/>
              <a:gd name="connsiteY1" fmla="*/ 20019 h 1190740"/>
              <a:gd name="connsiteX2" fmla="*/ 8655 w 2385839"/>
              <a:gd name="connsiteY2" fmla="*/ 123928 h 1190740"/>
              <a:gd name="connsiteX3" fmla="*/ 43291 w 2385839"/>
              <a:gd name="connsiteY3" fmla="*/ 255547 h 1190740"/>
              <a:gd name="connsiteX4" fmla="*/ 84855 w 2385839"/>
              <a:gd name="connsiteY4" fmla="*/ 269401 h 1190740"/>
              <a:gd name="connsiteX5" fmla="*/ 91782 w 2385839"/>
              <a:gd name="connsiteY5" fmla="*/ 290183 h 1190740"/>
              <a:gd name="connsiteX6" fmla="*/ 43291 w 2385839"/>
              <a:gd name="connsiteY6" fmla="*/ 324819 h 1190740"/>
              <a:gd name="connsiteX7" fmla="*/ 29436 w 2385839"/>
              <a:gd name="connsiteY7" fmla="*/ 345601 h 1190740"/>
              <a:gd name="connsiteX8" fmla="*/ 8655 w 2385839"/>
              <a:gd name="connsiteY8" fmla="*/ 387165 h 1190740"/>
              <a:gd name="connsiteX9" fmla="*/ 15582 w 2385839"/>
              <a:gd name="connsiteY9" fmla="*/ 428728 h 1190740"/>
              <a:gd name="connsiteX10" fmla="*/ 50218 w 2385839"/>
              <a:gd name="connsiteY10" fmla="*/ 491074 h 1190740"/>
              <a:gd name="connsiteX11" fmla="*/ 71000 w 2385839"/>
              <a:gd name="connsiteY11" fmla="*/ 504928 h 1190740"/>
              <a:gd name="connsiteX12" fmla="*/ 84855 w 2385839"/>
              <a:gd name="connsiteY12" fmla="*/ 525710 h 1190740"/>
              <a:gd name="connsiteX13" fmla="*/ 91782 w 2385839"/>
              <a:gd name="connsiteY13" fmla="*/ 546492 h 1190740"/>
              <a:gd name="connsiteX14" fmla="*/ 112564 w 2385839"/>
              <a:gd name="connsiteY14" fmla="*/ 560347 h 1190740"/>
              <a:gd name="connsiteX15" fmla="*/ 119491 w 2385839"/>
              <a:gd name="connsiteY15" fmla="*/ 657328 h 1190740"/>
              <a:gd name="connsiteX16" fmla="*/ 133346 w 2385839"/>
              <a:gd name="connsiteY16" fmla="*/ 726601 h 1190740"/>
              <a:gd name="connsiteX17" fmla="*/ 167982 w 2385839"/>
              <a:gd name="connsiteY17" fmla="*/ 740456 h 1190740"/>
              <a:gd name="connsiteX18" fmla="*/ 209546 w 2385839"/>
              <a:gd name="connsiteY18" fmla="*/ 754310 h 1190740"/>
              <a:gd name="connsiteX19" fmla="*/ 334236 w 2385839"/>
              <a:gd name="connsiteY19" fmla="*/ 768165 h 1190740"/>
              <a:gd name="connsiteX20" fmla="*/ 375800 w 2385839"/>
              <a:gd name="connsiteY20" fmla="*/ 782019 h 1190740"/>
              <a:gd name="connsiteX21" fmla="*/ 424291 w 2385839"/>
              <a:gd name="connsiteY21" fmla="*/ 795874 h 1190740"/>
              <a:gd name="connsiteX22" fmla="*/ 458927 w 2385839"/>
              <a:gd name="connsiteY22" fmla="*/ 816656 h 1190740"/>
              <a:gd name="connsiteX23" fmla="*/ 479709 w 2385839"/>
              <a:gd name="connsiteY23" fmla="*/ 830510 h 1190740"/>
              <a:gd name="connsiteX24" fmla="*/ 548982 w 2385839"/>
              <a:gd name="connsiteY24" fmla="*/ 885928 h 1190740"/>
              <a:gd name="connsiteX25" fmla="*/ 590546 w 2385839"/>
              <a:gd name="connsiteY25" fmla="*/ 913638 h 1190740"/>
              <a:gd name="connsiteX26" fmla="*/ 632109 w 2385839"/>
              <a:gd name="connsiteY26" fmla="*/ 934419 h 1190740"/>
              <a:gd name="connsiteX27" fmla="*/ 652891 w 2385839"/>
              <a:gd name="connsiteY27" fmla="*/ 941347 h 1190740"/>
              <a:gd name="connsiteX28" fmla="*/ 680600 w 2385839"/>
              <a:gd name="connsiteY28" fmla="*/ 955201 h 1190740"/>
              <a:gd name="connsiteX29" fmla="*/ 715236 w 2385839"/>
              <a:gd name="connsiteY29" fmla="*/ 962128 h 1190740"/>
              <a:gd name="connsiteX30" fmla="*/ 777582 w 2385839"/>
              <a:gd name="connsiteY30" fmla="*/ 982910 h 1190740"/>
              <a:gd name="connsiteX31" fmla="*/ 805291 w 2385839"/>
              <a:gd name="connsiteY31" fmla="*/ 989838 h 1190740"/>
              <a:gd name="connsiteX32" fmla="*/ 826073 w 2385839"/>
              <a:gd name="connsiteY32" fmla="*/ 1003692 h 1190740"/>
              <a:gd name="connsiteX33" fmla="*/ 867636 w 2385839"/>
              <a:gd name="connsiteY33" fmla="*/ 1072965 h 1190740"/>
              <a:gd name="connsiteX34" fmla="*/ 888418 w 2385839"/>
              <a:gd name="connsiteY34" fmla="*/ 1100674 h 1190740"/>
              <a:gd name="connsiteX35" fmla="*/ 902273 w 2385839"/>
              <a:gd name="connsiteY35" fmla="*/ 1128383 h 1190740"/>
              <a:gd name="connsiteX36" fmla="*/ 923055 w 2385839"/>
              <a:gd name="connsiteY36" fmla="*/ 1135310 h 1190740"/>
              <a:gd name="connsiteX37" fmla="*/ 964618 w 2385839"/>
              <a:gd name="connsiteY37" fmla="*/ 1156092 h 1190740"/>
              <a:gd name="connsiteX38" fmla="*/ 1020036 w 2385839"/>
              <a:gd name="connsiteY38" fmla="*/ 1169947 h 1190740"/>
              <a:gd name="connsiteX39" fmla="*/ 1352546 w 2385839"/>
              <a:gd name="connsiteY39" fmla="*/ 1163019 h 1190740"/>
              <a:gd name="connsiteX40" fmla="*/ 1421818 w 2385839"/>
              <a:gd name="connsiteY40" fmla="*/ 1156092 h 1190740"/>
              <a:gd name="connsiteX41" fmla="*/ 1560364 w 2385839"/>
              <a:gd name="connsiteY41" fmla="*/ 1163019 h 1190740"/>
              <a:gd name="connsiteX42" fmla="*/ 1588073 w 2385839"/>
              <a:gd name="connsiteY42" fmla="*/ 1183801 h 1190740"/>
              <a:gd name="connsiteX43" fmla="*/ 1608855 w 2385839"/>
              <a:gd name="connsiteY43" fmla="*/ 1190728 h 1190740"/>
              <a:gd name="connsiteX44" fmla="*/ 1788964 w 2385839"/>
              <a:gd name="connsiteY44" fmla="*/ 1176874 h 1190740"/>
              <a:gd name="connsiteX45" fmla="*/ 1809746 w 2385839"/>
              <a:gd name="connsiteY45" fmla="*/ 1135310 h 1190740"/>
              <a:gd name="connsiteX46" fmla="*/ 1844382 w 2385839"/>
              <a:gd name="connsiteY46" fmla="*/ 1121456 h 1190740"/>
              <a:gd name="connsiteX47" fmla="*/ 1872091 w 2385839"/>
              <a:gd name="connsiteY47" fmla="*/ 1107601 h 1190740"/>
              <a:gd name="connsiteX48" fmla="*/ 1892873 w 2385839"/>
              <a:gd name="connsiteY48" fmla="*/ 1100674 h 1190740"/>
              <a:gd name="connsiteX49" fmla="*/ 2156109 w 2385839"/>
              <a:gd name="connsiteY49" fmla="*/ 1093747 h 1190740"/>
              <a:gd name="connsiteX50" fmla="*/ 2183818 w 2385839"/>
              <a:gd name="connsiteY50" fmla="*/ 1052183 h 1190740"/>
              <a:gd name="connsiteX51" fmla="*/ 2204600 w 2385839"/>
              <a:gd name="connsiteY51" fmla="*/ 1038328 h 1190740"/>
              <a:gd name="connsiteX52" fmla="*/ 2308509 w 2385839"/>
              <a:gd name="connsiteY52" fmla="*/ 1024474 h 1190740"/>
              <a:gd name="connsiteX53" fmla="*/ 2370855 w 2385839"/>
              <a:gd name="connsiteY53" fmla="*/ 989838 h 1190740"/>
              <a:gd name="connsiteX54" fmla="*/ 2384709 w 2385839"/>
              <a:gd name="connsiteY54" fmla="*/ 969056 h 1190740"/>
              <a:gd name="connsiteX55" fmla="*/ 2357000 w 2385839"/>
              <a:gd name="connsiteY55" fmla="*/ 906710 h 1190740"/>
              <a:gd name="connsiteX56" fmla="*/ 2322364 w 2385839"/>
              <a:gd name="connsiteY56" fmla="*/ 865147 h 1190740"/>
              <a:gd name="connsiteX57" fmla="*/ 2301582 w 2385839"/>
              <a:gd name="connsiteY57" fmla="*/ 858219 h 1190740"/>
              <a:gd name="connsiteX58" fmla="*/ 2273873 w 2385839"/>
              <a:gd name="connsiteY58" fmla="*/ 837438 h 1190740"/>
              <a:gd name="connsiteX59" fmla="*/ 2266946 w 2385839"/>
              <a:gd name="connsiteY59" fmla="*/ 816656 h 1190740"/>
              <a:gd name="connsiteX60" fmla="*/ 2246164 w 2385839"/>
              <a:gd name="connsiteY60" fmla="*/ 795874 h 1190740"/>
              <a:gd name="connsiteX61" fmla="*/ 2225382 w 2385839"/>
              <a:gd name="connsiteY61" fmla="*/ 782019 h 1190740"/>
              <a:gd name="connsiteX62" fmla="*/ 2204600 w 2385839"/>
              <a:gd name="connsiteY62" fmla="*/ 761238 h 1190740"/>
              <a:gd name="connsiteX63" fmla="*/ 2176891 w 2385839"/>
              <a:gd name="connsiteY63" fmla="*/ 747383 h 1190740"/>
              <a:gd name="connsiteX64" fmla="*/ 2156109 w 2385839"/>
              <a:gd name="connsiteY64" fmla="*/ 726601 h 1190740"/>
              <a:gd name="connsiteX65" fmla="*/ 2114546 w 2385839"/>
              <a:gd name="connsiteY65" fmla="*/ 698892 h 1190740"/>
              <a:gd name="connsiteX66" fmla="*/ 2093764 w 2385839"/>
              <a:gd name="connsiteY66" fmla="*/ 685038 h 1190740"/>
              <a:gd name="connsiteX67" fmla="*/ 2066055 w 2385839"/>
              <a:gd name="connsiteY67" fmla="*/ 678110 h 1190740"/>
              <a:gd name="connsiteX68" fmla="*/ 2024491 w 2385839"/>
              <a:gd name="connsiteY68" fmla="*/ 650401 h 1190740"/>
              <a:gd name="connsiteX69" fmla="*/ 2003709 w 2385839"/>
              <a:gd name="connsiteY69" fmla="*/ 636547 h 1190740"/>
              <a:gd name="connsiteX70" fmla="*/ 1999669 w 2385839"/>
              <a:gd name="connsiteY70" fmla="*/ 589862 h 1190740"/>
              <a:gd name="connsiteX71" fmla="*/ 1946022 w 2385839"/>
              <a:gd name="connsiteY71" fmla="*/ 545272 h 1190740"/>
              <a:gd name="connsiteX72" fmla="*/ 1916200 w 2385839"/>
              <a:gd name="connsiteY72" fmla="*/ 525175 h 1190740"/>
              <a:gd name="connsiteX73" fmla="*/ 1847138 w 2385839"/>
              <a:gd name="connsiteY73" fmla="*/ 466209 h 1190740"/>
              <a:gd name="connsiteX74" fmla="*/ 1824238 w 2385839"/>
              <a:gd name="connsiteY74" fmla="*/ 452880 h 1190740"/>
              <a:gd name="connsiteX75" fmla="*/ 1782036 w 2385839"/>
              <a:gd name="connsiteY75" fmla="*/ 421801 h 1190740"/>
              <a:gd name="connsiteX76" fmla="*/ 1761255 w 2385839"/>
              <a:gd name="connsiteY76" fmla="*/ 414874 h 1190740"/>
              <a:gd name="connsiteX77" fmla="*/ 1712764 w 2385839"/>
              <a:gd name="connsiteY77" fmla="*/ 359456 h 1190740"/>
              <a:gd name="connsiteX78" fmla="*/ 1685055 w 2385839"/>
              <a:gd name="connsiteY78" fmla="*/ 345601 h 1190740"/>
              <a:gd name="connsiteX79" fmla="*/ 1664273 w 2385839"/>
              <a:gd name="connsiteY79" fmla="*/ 324819 h 1190740"/>
              <a:gd name="connsiteX80" fmla="*/ 1643491 w 2385839"/>
              <a:gd name="connsiteY80" fmla="*/ 317892 h 1190740"/>
              <a:gd name="connsiteX81" fmla="*/ 1608855 w 2385839"/>
              <a:gd name="connsiteY81" fmla="*/ 304038 h 1190740"/>
              <a:gd name="connsiteX82" fmla="*/ 1588073 w 2385839"/>
              <a:gd name="connsiteY82" fmla="*/ 297110 h 1190740"/>
              <a:gd name="connsiteX83" fmla="*/ 1567291 w 2385839"/>
              <a:gd name="connsiteY83" fmla="*/ 283256 h 1190740"/>
              <a:gd name="connsiteX84" fmla="*/ 1504946 w 2385839"/>
              <a:gd name="connsiteY84" fmla="*/ 269401 h 1190740"/>
              <a:gd name="connsiteX85" fmla="*/ 1449527 w 2385839"/>
              <a:gd name="connsiteY85" fmla="*/ 248619 h 1190740"/>
              <a:gd name="connsiteX86" fmla="*/ 1421818 w 2385839"/>
              <a:gd name="connsiteY86" fmla="*/ 234765 h 1190740"/>
              <a:gd name="connsiteX87" fmla="*/ 1373327 w 2385839"/>
              <a:gd name="connsiteY87" fmla="*/ 213983 h 1190740"/>
              <a:gd name="connsiteX88" fmla="*/ 1352546 w 2385839"/>
              <a:gd name="connsiteY88" fmla="*/ 200128 h 1190740"/>
              <a:gd name="connsiteX89" fmla="*/ 1324836 w 2385839"/>
              <a:gd name="connsiteY89" fmla="*/ 193201 h 1190740"/>
              <a:gd name="connsiteX90" fmla="*/ 1304055 w 2385839"/>
              <a:gd name="connsiteY90" fmla="*/ 186274 h 1190740"/>
              <a:gd name="connsiteX91" fmla="*/ 1241709 w 2385839"/>
              <a:gd name="connsiteY91" fmla="*/ 165492 h 1190740"/>
              <a:gd name="connsiteX92" fmla="*/ 1193218 w 2385839"/>
              <a:gd name="connsiteY92" fmla="*/ 151638 h 1190740"/>
              <a:gd name="connsiteX93" fmla="*/ 1165509 w 2385839"/>
              <a:gd name="connsiteY93" fmla="*/ 144710 h 1190740"/>
              <a:gd name="connsiteX94" fmla="*/ 1123946 w 2385839"/>
              <a:gd name="connsiteY94" fmla="*/ 130856 h 1190740"/>
              <a:gd name="connsiteX95" fmla="*/ 1075455 w 2385839"/>
              <a:gd name="connsiteY95" fmla="*/ 117001 h 1190740"/>
              <a:gd name="connsiteX96" fmla="*/ 1047746 w 2385839"/>
              <a:gd name="connsiteY96" fmla="*/ 110074 h 1190740"/>
              <a:gd name="connsiteX97" fmla="*/ 992327 w 2385839"/>
              <a:gd name="connsiteY97" fmla="*/ 89292 h 1190740"/>
              <a:gd name="connsiteX98" fmla="*/ 943836 w 2385839"/>
              <a:gd name="connsiteY98" fmla="*/ 82365 h 1190740"/>
              <a:gd name="connsiteX99" fmla="*/ 791436 w 2385839"/>
              <a:gd name="connsiteY99" fmla="*/ 47728 h 1190740"/>
              <a:gd name="connsiteX100" fmla="*/ 694455 w 2385839"/>
              <a:gd name="connsiteY100" fmla="*/ 33874 h 1190740"/>
              <a:gd name="connsiteX101" fmla="*/ 590546 w 2385839"/>
              <a:gd name="connsiteY101" fmla="*/ 26947 h 1190740"/>
              <a:gd name="connsiteX102" fmla="*/ 147200 w 2385839"/>
              <a:gd name="connsiteY102" fmla="*/ 20019 h 1190740"/>
              <a:gd name="connsiteX0" fmla="*/ 147200 w 2385839"/>
              <a:gd name="connsiteY0" fmla="*/ 20019 h 1190740"/>
              <a:gd name="connsiteX1" fmla="*/ 147200 w 2385839"/>
              <a:gd name="connsiteY1" fmla="*/ 20019 h 1190740"/>
              <a:gd name="connsiteX2" fmla="*/ 8655 w 2385839"/>
              <a:gd name="connsiteY2" fmla="*/ 123928 h 1190740"/>
              <a:gd name="connsiteX3" fmla="*/ 43291 w 2385839"/>
              <a:gd name="connsiteY3" fmla="*/ 255547 h 1190740"/>
              <a:gd name="connsiteX4" fmla="*/ 84855 w 2385839"/>
              <a:gd name="connsiteY4" fmla="*/ 269401 h 1190740"/>
              <a:gd name="connsiteX5" fmla="*/ 91782 w 2385839"/>
              <a:gd name="connsiteY5" fmla="*/ 290183 h 1190740"/>
              <a:gd name="connsiteX6" fmla="*/ 43291 w 2385839"/>
              <a:gd name="connsiteY6" fmla="*/ 324819 h 1190740"/>
              <a:gd name="connsiteX7" fmla="*/ 29436 w 2385839"/>
              <a:gd name="connsiteY7" fmla="*/ 345601 h 1190740"/>
              <a:gd name="connsiteX8" fmla="*/ 8655 w 2385839"/>
              <a:gd name="connsiteY8" fmla="*/ 387165 h 1190740"/>
              <a:gd name="connsiteX9" fmla="*/ 15582 w 2385839"/>
              <a:gd name="connsiteY9" fmla="*/ 428728 h 1190740"/>
              <a:gd name="connsiteX10" fmla="*/ 50218 w 2385839"/>
              <a:gd name="connsiteY10" fmla="*/ 491074 h 1190740"/>
              <a:gd name="connsiteX11" fmla="*/ 71000 w 2385839"/>
              <a:gd name="connsiteY11" fmla="*/ 504928 h 1190740"/>
              <a:gd name="connsiteX12" fmla="*/ 84855 w 2385839"/>
              <a:gd name="connsiteY12" fmla="*/ 525710 h 1190740"/>
              <a:gd name="connsiteX13" fmla="*/ 91782 w 2385839"/>
              <a:gd name="connsiteY13" fmla="*/ 546492 h 1190740"/>
              <a:gd name="connsiteX14" fmla="*/ 112564 w 2385839"/>
              <a:gd name="connsiteY14" fmla="*/ 560347 h 1190740"/>
              <a:gd name="connsiteX15" fmla="*/ 119491 w 2385839"/>
              <a:gd name="connsiteY15" fmla="*/ 657328 h 1190740"/>
              <a:gd name="connsiteX16" fmla="*/ 133346 w 2385839"/>
              <a:gd name="connsiteY16" fmla="*/ 726601 h 1190740"/>
              <a:gd name="connsiteX17" fmla="*/ 167982 w 2385839"/>
              <a:gd name="connsiteY17" fmla="*/ 740456 h 1190740"/>
              <a:gd name="connsiteX18" fmla="*/ 209546 w 2385839"/>
              <a:gd name="connsiteY18" fmla="*/ 754310 h 1190740"/>
              <a:gd name="connsiteX19" fmla="*/ 334236 w 2385839"/>
              <a:gd name="connsiteY19" fmla="*/ 768165 h 1190740"/>
              <a:gd name="connsiteX20" fmla="*/ 375800 w 2385839"/>
              <a:gd name="connsiteY20" fmla="*/ 782019 h 1190740"/>
              <a:gd name="connsiteX21" fmla="*/ 424291 w 2385839"/>
              <a:gd name="connsiteY21" fmla="*/ 795874 h 1190740"/>
              <a:gd name="connsiteX22" fmla="*/ 458927 w 2385839"/>
              <a:gd name="connsiteY22" fmla="*/ 816656 h 1190740"/>
              <a:gd name="connsiteX23" fmla="*/ 479709 w 2385839"/>
              <a:gd name="connsiteY23" fmla="*/ 830510 h 1190740"/>
              <a:gd name="connsiteX24" fmla="*/ 548982 w 2385839"/>
              <a:gd name="connsiteY24" fmla="*/ 885928 h 1190740"/>
              <a:gd name="connsiteX25" fmla="*/ 590546 w 2385839"/>
              <a:gd name="connsiteY25" fmla="*/ 913638 h 1190740"/>
              <a:gd name="connsiteX26" fmla="*/ 632109 w 2385839"/>
              <a:gd name="connsiteY26" fmla="*/ 934419 h 1190740"/>
              <a:gd name="connsiteX27" fmla="*/ 652891 w 2385839"/>
              <a:gd name="connsiteY27" fmla="*/ 941347 h 1190740"/>
              <a:gd name="connsiteX28" fmla="*/ 680600 w 2385839"/>
              <a:gd name="connsiteY28" fmla="*/ 955201 h 1190740"/>
              <a:gd name="connsiteX29" fmla="*/ 715236 w 2385839"/>
              <a:gd name="connsiteY29" fmla="*/ 962128 h 1190740"/>
              <a:gd name="connsiteX30" fmla="*/ 777582 w 2385839"/>
              <a:gd name="connsiteY30" fmla="*/ 982910 h 1190740"/>
              <a:gd name="connsiteX31" fmla="*/ 805291 w 2385839"/>
              <a:gd name="connsiteY31" fmla="*/ 989838 h 1190740"/>
              <a:gd name="connsiteX32" fmla="*/ 826073 w 2385839"/>
              <a:gd name="connsiteY32" fmla="*/ 1003692 h 1190740"/>
              <a:gd name="connsiteX33" fmla="*/ 867636 w 2385839"/>
              <a:gd name="connsiteY33" fmla="*/ 1072965 h 1190740"/>
              <a:gd name="connsiteX34" fmla="*/ 888418 w 2385839"/>
              <a:gd name="connsiteY34" fmla="*/ 1100674 h 1190740"/>
              <a:gd name="connsiteX35" fmla="*/ 902273 w 2385839"/>
              <a:gd name="connsiteY35" fmla="*/ 1128383 h 1190740"/>
              <a:gd name="connsiteX36" fmla="*/ 923055 w 2385839"/>
              <a:gd name="connsiteY36" fmla="*/ 1135310 h 1190740"/>
              <a:gd name="connsiteX37" fmla="*/ 964618 w 2385839"/>
              <a:gd name="connsiteY37" fmla="*/ 1156092 h 1190740"/>
              <a:gd name="connsiteX38" fmla="*/ 1020036 w 2385839"/>
              <a:gd name="connsiteY38" fmla="*/ 1169947 h 1190740"/>
              <a:gd name="connsiteX39" fmla="*/ 1352546 w 2385839"/>
              <a:gd name="connsiteY39" fmla="*/ 1163019 h 1190740"/>
              <a:gd name="connsiteX40" fmla="*/ 1421818 w 2385839"/>
              <a:gd name="connsiteY40" fmla="*/ 1156092 h 1190740"/>
              <a:gd name="connsiteX41" fmla="*/ 1560364 w 2385839"/>
              <a:gd name="connsiteY41" fmla="*/ 1163019 h 1190740"/>
              <a:gd name="connsiteX42" fmla="*/ 1588073 w 2385839"/>
              <a:gd name="connsiteY42" fmla="*/ 1183801 h 1190740"/>
              <a:gd name="connsiteX43" fmla="*/ 1608855 w 2385839"/>
              <a:gd name="connsiteY43" fmla="*/ 1190728 h 1190740"/>
              <a:gd name="connsiteX44" fmla="*/ 1788964 w 2385839"/>
              <a:gd name="connsiteY44" fmla="*/ 1176874 h 1190740"/>
              <a:gd name="connsiteX45" fmla="*/ 1809746 w 2385839"/>
              <a:gd name="connsiteY45" fmla="*/ 1135310 h 1190740"/>
              <a:gd name="connsiteX46" fmla="*/ 1844382 w 2385839"/>
              <a:gd name="connsiteY46" fmla="*/ 1121456 h 1190740"/>
              <a:gd name="connsiteX47" fmla="*/ 1872091 w 2385839"/>
              <a:gd name="connsiteY47" fmla="*/ 1107601 h 1190740"/>
              <a:gd name="connsiteX48" fmla="*/ 1892873 w 2385839"/>
              <a:gd name="connsiteY48" fmla="*/ 1100674 h 1190740"/>
              <a:gd name="connsiteX49" fmla="*/ 2156109 w 2385839"/>
              <a:gd name="connsiteY49" fmla="*/ 1093747 h 1190740"/>
              <a:gd name="connsiteX50" fmla="*/ 2183818 w 2385839"/>
              <a:gd name="connsiteY50" fmla="*/ 1052183 h 1190740"/>
              <a:gd name="connsiteX51" fmla="*/ 2204600 w 2385839"/>
              <a:gd name="connsiteY51" fmla="*/ 1038328 h 1190740"/>
              <a:gd name="connsiteX52" fmla="*/ 2308509 w 2385839"/>
              <a:gd name="connsiteY52" fmla="*/ 1024474 h 1190740"/>
              <a:gd name="connsiteX53" fmla="*/ 2370855 w 2385839"/>
              <a:gd name="connsiteY53" fmla="*/ 989838 h 1190740"/>
              <a:gd name="connsiteX54" fmla="*/ 2384709 w 2385839"/>
              <a:gd name="connsiteY54" fmla="*/ 969056 h 1190740"/>
              <a:gd name="connsiteX55" fmla="*/ 2357000 w 2385839"/>
              <a:gd name="connsiteY55" fmla="*/ 906710 h 1190740"/>
              <a:gd name="connsiteX56" fmla="*/ 2322364 w 2385839"/>
              <a:gd name="connsiteY56" fmla="*/ 865147 h 1190740"/>
              <a:gd name="connsiteX57" fmla="*/ 2301582 w 2385839"/>
              <a:gd name="connsiteY57" fmla="*/ 858219 h 1190740"/>
              <a:gd name="connsiteX58" fmla="*/ 2273873 w 2385839"/>
              <a:gd name="connsiteY58" fmla="*/ 837438 h 1190740"/>
              <a:gd name="connsiteX59" fmla="*/ 2266946 w 2385839"/>
              <a:gd name="connsiteY59" fmla="*/ 816656 h 1190740"/>
              <a:gd name="connsiteX60" fmla="*/ 2246164 w 2385839"/>
              <a:gd name="connsiteY60" fmla="*/ 795874 h 1190740"/>
              <a:gd name="connsiteX61" fmla="*/ 2225382 w 2385839"/>
              <a:gd name="connsiteY61" fmla="*/ 782019 h 1190740"/>
              <a:gd name="connsiteX62" fmla="*/ 2204600 w 2385839"/>
              <a:gd name="connsiteY62" fmla="*/ 761238 h 1190740"/>
              <a:gd name="connsiteX63" fmla="*/ 2176891 w 2385839"/>
              <a:gd name="connsiteY63" fmla="*/ 747383 h 1190740"/>
              <a:gd name="connsiteX64" fmla="*/ 2156109 w 2385839"/>
              <a:gd name="connsiteY64" fmla="*/ 726601 h 1190740"/>
              <a:gd name="connsiteX65" fmla="*/ 2114546 w 2385839"/>
              <a:gd name="connsiteY65" fmla="*/ 698892 h 1190740"/>
              <a:gd name="connsiteX66" fmla="*/ 2093764 w 2385839"/>
              <a:gd name="connsiteY66" fmla="*/ 685038 h 1190740"/>
              <a:gd name="connsiteX67" fmla="*/ 2066055 w 2385839"/>
              <a:gd name="connsiteY67" fmla="*/ 678110 h 1190740"/>
              <a:gd name="connsiteX68" fmla="*/ 2024491 w 2385839"/>
              <a:gd name="connsiteY68" fmla="*/ 650401 h 1190740"/>
              <a:gd name="connsiteX69" fmla="*/ 2039542 w 2385839"/>
              <a:gd name="connsiteY69" fmla="*/ 618088 h 1190740"/>
              <a:gd name="connsiteX70" fmla="*/ 1999669 w 2385839"/>
              <a:gd name="connsiteY70" fmla="*/ 589862 h 1190740"/>
              <a:gd name="connsiteX71" fmla="*/ 1946022 w 2385839"/>
              <a:gd name="connsiteY71" fmla="*/ 545272 h 1190740"/>
              <a:gd name="connsiteX72" fmla="*/ 1916200 w 2385839"/>
              <a:gd name="connsiteY72" fmla="*/ 525175 h 1190740"/>
              <a:gd name="connsiteX73" fmla="*/ 1847138 w 2385839"/>
              <a:gd name="connsiteY73" fmla="*/ 466209 h 1190740"/>
              <a:gd name="connsiteX74" fmla="*/ 1824238 w 2385839"/>
              <a:gd name="connsiteY74" fmla="*/ 452880 h 1190740"/>
              <a:gd name="connsiteX75" fmla="*/ 1782036 w 2385839"/>
              <a:gd name="connsiteY75" fmla="*/ 421801 h 1190740"/>
              <a:gd name="connsiteX76" fmla="*/ 1761255 w 2385839"/>
              <a:gd name="connsiteY76" fmla="*/ 414874 h 1190740"/>
              <a:gd name="connsiteX77" fmla="*/ 1712764 w 2385839"/>
              <a:gd name="connsiteY77" fmla="*/ 359456 h 1190740"/>
              <a:gd name="connsiteX78" fmla="*/ 1685055 w 2385839"/>
              <a:gd name="connsiteY78" fmla="*/ 345601 h 1190740"/>
              <a:gd name="connsiteX79" fmla="*/ 1664273 w 2385839"/>
              <a:gd name="connsiteY79" fmla="*/ 324819 h 1190740"/>
              <a:gd name="connsiteX80" fmla="*/ 1643491 w 2385839"/>
              <a:gd name="connsiteY80" fmla="*/ 317892 h 1190740"/>
              <a:gd name="connsiteX81" fmla="*/ 1608855 w 2385839"/>
              <a:gd name="connsiteY81" fmla="*/ 304038 h 1190740"/>
              <a:gd name="connsiteX82" fmla="*/ 1588073 w 2385839"/>
              <a:gd name="connsiteY82" fmla="*/ 297110 h 1190740"/>
              <a:gd name="connsiteX83" fmla="*/ 1567291 w 2385839"/>
              <a:gd name="connsiteY83" fmla="*/ 283256 h 1190740"/>
              <a:gd name="connsiteX84" fmla="*/ 1504946 w 2385839"/>
              <a:gd name="connsiteY84" fmla="*/ 269401 h 1190740"/>
              <a:gd name="connsiteX85" fmla="*/ 1449527 w 2385839"/>
              <a:gd name="connsiteY85" fmla="*/ 248619 h 1190740"/>
              <a:gd name="connsiteX86" fmla="*/ 1421818 w 2385839"/>
              <a:gd name="connsiteY86" fmla="*/ 234765 h 1190740"/>
              <a:gd name="connsiteX87" fmla="*/ 1373327 w 2385839"/>
              <a:gd name="connsiteY87" fmla="*/ 213983 h 1190740"/>
              <a:gd name="connsiteX88" fmla="*/ 1352546 w 2385839"/>
              <a:gd name="connsiteY88" fmla="*/ 200128 h 1190740"/>
              <a:gd name="connsiteX89" fmla="*/ 1324836 w 2385839"/>
              <a:gd name="connsiteY89" fmla="*/ 193201 h 1190740"/>
              <a:gd name="connsiteX90" fmla="*/ 1304055 w 2385839"/>
              <a:gd name="connsiteY90" fmla="*/ 186274 h 1190740"/>
              <a:gd name="connsiteX91" fmla="*/ 1241709 w 2385839"/>
              <a:gd name="connsiteY91" fmla="*/ 165492 h 1190740"/>
              <a:gd name="connsiteX92" fmla="*/ 1193218 w 2385839"/>
              <a:gd name="connsiteY92" fmla="*/ 151638 h 1190740"/>
              <a:gd name="connsiteX93" fmla="*/ 1165509 w 2385839"/>
              <a:gd name="connsiteY93" fmla="*/ 144710 h 1190740"/>
              <a:gd name="connsiteX94" fmla="*/ 1123946 w 2385839"/>
              <a:gd name="connsiteY94" fmla="*/ 130856 h 1190740"/>
              <a:gd name="connsiteX95" fmla="*/ 1075455 w 2385839"/>
              <a:gd name="connsiteY95" fmla="*/ 117001 h 1190740"/>
              <a:gd name="connsiteX96" fmla="*/ 1047746 w 2385839"/>
              <a:gd name="connsiteY96" fmla="*/ 110074 h 1190740"/>
              <a:gd name="connsiteX97" fmla="*/ 992327 w 2385839"/>
              <a:gd name="connsiteY97" fmla="*/ 89292 h 1190740"/>
              <a:gd name="connsiteX98" fmla="*/ 943836 w 2385839"/>
              <a:gd name="connsiteY98" fmla="*/ 82365 h 1190740"/>
              <a:gd name="connsiteX99" fmla="*/ 791436 w 2385839"/>
              <a:gd name="connsiteY99" fmla="*/ 47728 h 1190740"/>
              <a:gd name="connsiteX100" fmla="*/ 694455 w 2385839"/>
              <a:gd name="connsiteY100" fmla="*/ 33874 h 1190740"/>
              <a:gd name="connsiteX101" fmla="*/ 590546 w 2385839"/>
              <a:gd name="connsiteY101" fmla="*/ 26947 h 1190740"/>
              <a:gd name="connsiteX102" fmla="*/ 147200 w 2385839"/>
              <a:gd name="connsiteY102" fmla="*/ 20019 h 1190740"/>
              <a:gd name="connsiteX0" fmla="*/ 147200 w 2385839"/>
              <a:gd name="connsiteY0" fmla="*/ 20019 h 1190740"/>
              <a:gd name="connsiteX1" fmla="*/ 147200 w 2385839"/>
              <a:gd name="connsiteY1" fmla="*/ 20019 h 1190740"/>
              <a:gd name="connsiteX2" fmla="*/ 8655 w 2385839"/>
              <a:gd name="connsiteY2" fmla="*/ 123928 h 1190740"/>
              <a:gd name="connsiteX3" fmla="*/ 43291 w 2385839"/>
              <a:gd name="connsiteY3" fmla="*/ 255547 h 1190740"/>
              <a:gd name="connsiteX4" fmla="*/ 84855 w 2385839"/>
              <a:gd name="connsiteY4" fmla="*/ 269401 h 1190740"/>
              <a:gd name="connsiteX5" fmla="*/ 91782 w 2385839"/>
              <a:gd name="connsiteY5" fmla="*/ 290183 h 1190740"/>
              <a:gd name="connsiteX6" fmla="*/ 43291 w 2385839"/>
              <a:gd name="connsiteY6" fmla="*/ 324819 h 1190740"/>
              <a:gd name="connsiteX7" fmla="*/ 29436 w 2385839"/>
              <a:gd name="connsiteY7" fmla="*/ 345601 h 1190740"/>
              <a:gd name="connsiteX8" fmla="*/ 8655 w 2385839"/>
              <a:gd name="connsiteY8" fmla="*/ 387165 h 1190740"/>
              <a:gd name="connsiteX9" fmla="*/ 15582 w 2385839"/>
              <a:gd name="connsiteY9" fmla="*/ 428728 h 1190740"/>
              <a:gd name="connsiteX10" fmla="*/ 50218 w 2385839"/>
              <a:gd name="connsiteY10" fmla="*/ 491074 h 1190740"/>
              <a:gd name="connsiteX11" fmla="*/ 71000 w 2385839"/>
              <a:gd name="connsiteY11" fmla="*/ 504928 h 1190740"/>
              <a:gd name="connsiteX12" fmla="*/ 84855 w 2385839"/>
              <a:gd name="connsiteY12" fmla="*/ 525710 h 1190740"/>
              <a:gd name="connsiteX13" fmla="*/ 91782 w 2385839"/>
              <a:gd name="connsiteY13" fmla="*/ 546492 h 1190740"/>
              <a:gd name="connsiteX14" fmla="*/ 112564 w 2385839"/>
              <a:gd name="connsiteY14" fmla="*/ 560347 h 1190740"/>
              <a:gd name="connsiteX15" fmla="*/ 119491 w 2385839"/>
              <a:gd name="connsiteY15" fmla="*/ 657328 h 1190740"/>
              <a:gd name="connsiteX16" fmla="*/ 133346 w 2385839"/>
              <a:gd name="connsiteY16" fmla="*/ 726601 h 1190740"/>
              <a:gd name="connsiteX17" fmla="*/ 167982 w 2385839"/>
              <a:gd name="connsiteY17" fmla="*/ 740456 h 1190740"/>
              <a:gd name="connsiteX18" fmla="*/ 209546 w 2385839"/>
              <a:gd name="connsiteY18" fmla="*/ 754310 h 1190740"/>
              <a:gd name="connsiteX19" fmla="*/ 334236 w 2385839"/>
              <a:gd name="connsiteY19" fmla="*/ 768165 h 1190740"/>
              <a:gd name="connsiteX20" fmla="*/ 375800 w 2385839"/>
              <a:gd name="connsiteY20" fmla="*/ 782019 h 1190740"/>
              <a:gd name="connsiteX21" fmla="*/ 424291 w 2385839"/>
              <a:gd name="connsiteY21" fmla="*/ 795874 h 1190740"/>
              <a:gd name="connsiteX22" fmla="*/ 458927 w 2385839"/>
              <a:gd name="connsiteY22" fmla="*/ 816656 h 1190740"/>
              <a:gd name="connsiteX23" fmla="*/ 479709 w 2385839"/>
              <a:gd name="connsiteY23" fmla="*/ 830510 h 1190740"/>
              <a:gd name="connsiteX24" fmla="*/ 548982 w 2385839"/>
              <a:gd name="connsiteY24" fmla="*/ 885928 h 1190740"/>
              <a:gd name="connsiteX25" fmla="*/ 590546 w 2385839"/>
              <a:gd name="connsiteY25" fmla="*/ 913638 h 1190740"/>
              <a:gd name="connsiteX26" fmla="*/ 632109 w 2385839"/>
              <a:gd name="connsiteY26" fmla="*/ 934419 h 1190740"/>
              <a:gd name="connsiteX27" fmla="*/ 652891 w 2385839"/>
              <a:gd name="connsiteY27" fmla="*/ 941347 h 1190740"/>
              <a:gd name="connsiteX28" fmla="*/ 680600 w 2385839"/>
              <a:gd name="connsiteY28" fmla="*/ 955201 h 1190740"/>
              <a:gd name="connsiteX29" fmla="*/ 715236 w 2385839"/>
              <a:gd name="connsiteY29" fmla="*/ 962128 h 1190740"/>
              <a:gd name="connsiteX30" fmla="*/ 777582 w 2385839"/>
              <a:gd name="connsiteY30" fmla="*/ 982910 h 1190740"/>
              <a:gd name="connsiteX31" fmla="*/ 805291 w 2385839"/>
              <a:gd name="connsiteY31" fmla="*/ 989838 h 1190740"/>
              <a:gd name="connsiteX32" fmla="*/ 826073 w 2385839"/>
              <a:gd name="connsiteY32" fmla="*/ 1003692 h 1190740"/>
              <a:gd name="connsiteX33" fmla="*/ 867636 w 2385839"/>
              <a:gd name="connsiteY33" fmla="*/ 1072965 h 1190740"/>
              <a:gd name="connsiteX34" fmla="*/ 888418 w 2385839"/>
              <a:gd name="connsiteY34" fmla="*/ 1100674 h 1190740"/>
              <a:gd name="connsiteX35" fmla="*/ 902273 w 2385839"/>
              <a:gd name="connsiteY35" fmla="*/ 1128383 h 1190740"/>
              <a:gd name="connsiteX36" fmla="*/ 923055 w 2385839"/>
              <a:gd name="connsiteY36" fmla="*/ 1135310 h 1190740"/>
              <a:gd name="connsiteX37" fmla="*/ 964618 w 2385839"/>
              <a:gd name="connsiteY37" fmla="*/ 1156092 h 1190740"/>
              <a:gd name="connsiteX38" fmla="*/ 1020036 w 2385839"/>
              <a:gd name="connsiteY38" fmla="*/ 1169947 h 1190740"/>
              <a:gd name="connsiteX39" fmla="*/ 1352546 w 2385839"/>
              <a:gd name="connsiteY39" fmla="*/ 1163019 h 1190740"/>
              <a:gd name="connsiteX40" fmla="*/ 1421818 w 2385839"/>
              <a:gd name="connsiteY40" fmla="*/ 1156092 h 1190740"/>
              <a:gd name="connsiteX41" fmla="*/ 1560364 w 2385839"/>
              <a:gd name="connsiteY41" fmla="*/ 1163019 h 1190740"/>
              <a:gd name="connsiteX42" fmla="*/ 1588073 w 2385839"/>
              <a:gd name="connsiteY42" fmla="*/ 1183801 h 1190740"/>
              <a:gd name="connsiteX43" fmla="*/ 1608855 w 2385839"/>
              <a:gd name="connsiteY43" fmla="*/ 1190728 h 1190740"/>
              <a:gd name="connsiteX44" fmla="*/ 1788964 w 2385839"/>
              <a:gd name="connsiteY44" fmla="*/ 1176874 h 1190740"/>
              <a:gd name="connsiteX45" fmla="*/ 1809746 w 2385839"/>
              <a:gd name="connsiteY45" fmla="*/ 1135310 h 1190740"/>
              <a:gd name="connsiteX46" fmla="*/ 1844382 w 2385839"/>
              <a:gd name="connsiteY46" fmla="*/ 1121456 h 1190740"/>
              <a:gd name="connsiteX47" fmla="*/ 1872091 w 2385839"/>
              <a:gd name="connsiteY47" fmla="*/ 1107601 h 1190740"/>
              <a:gd name="connsiteX48" fmla="*/ 1892873 w 2385839"/>
              <a:gd name="connsiteY48" fmla="*/ 1100674 h 1190740"/>
              <a:gd name="connsiteX49" fmla="*/ 2156109 w 2385839"/>
              <a:gd name="connsiteY49" fmla="*/ 1093747 h 1190740"/>
              <a:gd name="connsiteX50" fmla="*/ 2183818 w 2385839"/>
              <a:gd name="connsiteY50" fmla="*/ 1052183 h 1190740"/>
              <a:gd name="connsiteX51" fmla="*/ 2204600 w 2385839"/>
              <a:gd name="connsiteY51" fmla="*/ 1038328 h 1190740"/>
              <a:gd name="connsiteX52" fmla="*/ 2308509 w 2385839"/>
              <a:gd name="connsiteY52" fmla="*/ 1024474 h 1190740"/>
              <a:gd name="connsiteX53" fmla="*/ 2370855 w 2385839"/>
              <a:gd name="connsiteY53" fmla="*/ 989838 h 1190740"/>
              <a:gd name="connsiteX54" fmla="*/ 2384709 w 2385839"/>
              <a:gd name="connsiteY54" fmla="*/ 969056 h 1190740"/>
              <a:gd name="connsiteX55" fmla="*/ 2357000 w 2385839"/>
              <a:gd name="connsiteY55" fmla="*/ 906710 h 1190740"/>
              <a:gd name="connsiteX56" fmla="*/ 2322364 w 2385839"/>
              <a:gd name="connsiteY56" fmla="*/ 865147 h 1190740"/>
              <a:gd name="connsiteX57" fmla="*/ 2301582 w 2385839"/>
              <a:gd name="connsiteY57" fmla="*/ 858219 h 1190740"/>
              <a:gd name="connsiteX58" fmla="*/ 2273873 w 2385839"/>
              <a:gd name="connsiteY58" fmla="*/ 837438 h 1190740"/>
              <a:gd name="connsiteX59" fmla="*/ 2266946 w 2385839"/>
              <a:gd name="connsiteY59" fmla="*/ 816656 h 1190740"/>
              <a:gd name="connsiteX60" fmla="*/ 2246164 w 2385839"/>
              <a:gd name="connsiteY60" fmla="*/ 795874 h 1190740"/>
              <a:gd name="connsiteX61" fmla="*/ 2225382 w 2385839"/>
              <a:gd name="connsiteY61" fmla="*/ 782019 h 1190740"/>
              <a:gd name="connsiteX62" fmla="*/ 2204600 w 2385839"/>
              <a:gd name="connsiteY62" fmla="*/ 761238 h 1190740"/>
              <a:gd name="connsiteX63" fmla="*/ 2176891 w 2385839"/>
              <a:gd name="connsiteY63" fmla="*/ 747383 h 1190740"/>
              <a:gd name="connsiteX64" fmla="*/ 2156109 w 2385839"/>
              <a:gd name="connsiteY64" fmla="*/ 726601 h 1190740"/>
              <a:gd name="connsiteX65" fmla="*/ 2114546 w 2385839"/>
              <a:gd name="connsiteY65" fmla="*/ 698892 h 1190740"/>
              <a:gd name="connsiteX66" fmla="*/ 2093764 w 2385839"/>
              <a:gd name="connsiteY66" fmla="*/ 685038 h 1190740"/>
              <a:gd name="connsiteX67" fmla="*/ 2066055 w 2385839"/>
              <a:gd name="connsiteY67" fmla="*/ 678110 h 1190740"/>
              <a:gd name="connsiteX68" fmla="*/ 2069574 w 2385839"/>
              <a:gd name="connsiteY68" fmla="*/ 648490 h 1190740"/>
              <a:gd name="connsiteX69" fmla="*/ 2039542 w 2385839"/>
              <a:gd name="connsiteY69" fmla="*/ 618088 h 1190740"/>
              <a:gd name="connsiteX70" fmla="*/ 1999669 w 2385839"/>
              <a:gd name="connsiteY70" fmla="*/ 589862 h 1190740"/>
              <a:gd name="connsiteX71" fmla="*/ 1946022 w 2385839"/>
              <a:gd name="connsiteY71" fmla="*/ 545272 h 1190740"/>
              <a:gd name="connsiteX72" fmla="*/ 1916200 w 2385839"/>
              <a:gd name="connsiteY72" fmla="*/ 525175 h 1190740"/>
              <a:gd name="connsiteX73" fmla="*/ 1847138 w 2385839"/>
              <a:gd name="connsiteY73" fmla="*/ 466209 h 1190740"/>
              <a:gd name="connsiteX74" fmla="*/ 1824238 w 2385839"/>
              <a:gd name="connsiteY74" fmla="*/ 452880 h 1190740"/>
              <a:gd name="connsiteX75" fmla="*/ 1782036 w 2385839"/>
              <a:gd name="connsiteY75" fmla="*/ 421801 h 1190740"/>
              <a:gd name="connsiteX76" fmla="*/ 1761255 w 2385839"/>
              <a:gd name="connsiteY76" fmla="*/ 414874 h 1190740"/>
              <a:gd name="connsiteX77" fmla="*/ 1712764 w 2385839"/>
              <a:gd name="connsiteY77" fmla="*/ 359456 h 1190740"/>
              <a:gd name="connsiteX78" fmla="*/ 1685055 w 2385839"/>
              <a:gd name="connsiteY78" fmla="*/ 345601 h 1190740"/>
              <a:gd name="connsiteX79" fmla="*/ 1664273 w 2385839"/>
              <a:gd name="connsiteY79" fmla="*/ 324819 h 1190740"/>
              <a:gd name="connsiteX80" fmla="*/ 1643491 w 2385839"/>
              <a:gd name="connsiteY80" fmla="*/ 317892 h 1190740"/>
              <a:gd name="connsiteX81" fmla="*/ 1608855 w 2385839"/>
              <a:gd name="connsiteY81" fmla="*/ 304038 h 1190740"/>
              <a:gd name="connsiteX82" fmla="*/ 1588073 w 2385839"/>
              <a:gd name="connsiteY82" fmla="*/ 297110 h 1190740"/>
              <a:gd name="connsiteX83" fmla="*/ 1567291 w 2385839"/>
              <a:gd name="connsiteY83" fmla="*/ 283256 h 1190740"/>
              <a:gd name="connsiteX84" fmla="*/ 1504946 w 2385839"/>
              <a:gd name="connsiteY84" fmla="*/ 269401 h 1190740"/>
              <a:gd name="connsiteX85" fmla="*/ 1449527 w 2385839"/>
              <a:gd name="connsiteY85" fmla="*/ 248619 h 1190740"/>
              <a:gd name="connsiteX86" fmla="*/ 1421818 w 2385839"/>
              <a:gd name="connsiteY86" fmla="*/ 234765 h 1190740"/>
              <a:gd name="connsiteX87" fmla="*/ 1373327 w 2385839"/>
              <a:gd name="connsiteY87" fmla="*/ 213983 h 1190740"/>
              <a:gd name="connsiteX88" fmla="*/ 1352546 w 2385839"/>
              <a:gd name="connsiteY88" fmla="*/ 200128 h 1190740"/>
              <a:gd name="connsiteX89" fmla="*/ 1324836 w 2385839"/>
              <a:gd name="connsiteY89" fmla="*/ 193201 h 1190740"/>
              <a:gd name="connsiteX90" fmla="*/ 1304055 w 2385839"/>
              <a:gd name="connsiteY90" fmla="*/ 186274 h 1190740"/>
              <a:gd name="connsiteX91" fmla="*/ 1241709 w 2385839"/>
              <a:gd name="connsiteY91" fmla="*/ 165492 h 1190740"/>
              <a:gd name="connsiteX92" fmla="*/ 1193218 w 2385839"/>
              <a:gd name="connsiteY92" fmla="*/ 151638 h 1190740"/>
              <a:gd name="connsiteX93" fmla="*/ 1165509 w 2385839"/>
              <a:gd name="connsiteY93" fmla="*/ 144710 h 1190740"/>
              <a:gd name="connsiteX94" fmla="*/ 1123946 w 2385839"/>
              <a:gd name="connsiteY94" fmla="*/ 130856 h 1190740"/>
              <a:gd name="connsiteX95" fmla="*/ 1075455 w 2385839"/>
              <a:gd name="connsiteY95" fmla="*/ 117001 h 1190740"/>
              <a:gd name="connsiteX96" fmla="*/ 1047746 w 2385839"/>
              <a:gd name="connsiteY96" fmla="*/ 110074 h 1190740"/>
              <a:gd name="connsiteX97" fmla="*/ 992327 w 2385839"/>
              <a:gd name="connsiteY97" fmla="*/ 89292 h 1190740"/>
              <a:gd name="connsiteX98" fmla="*/ 943836 w 2385839"/>
              <a:gd name="connsiteY98" fmla="*/ 82365 h 1190740"/>
              <a:gd name="connsiteX99" fmla="*/ 791436 w 2385839"/>
              <a:gd name="connsiteY99" fmla="*/ 47728 h 1190740"/>
              <a:gd name="connsiteX100" fmla="*/ 694455 w 2385839"/>
              <a:gd name="connsiteY100" fmla="*/ 33874 h 1190740"/>
              <a:gd name="connsiteX101" fmla="*/ 590546 w 2385839"/>
              <a:gd name="connsiteY101" fmla="*/ 26947 h 1190740"/>
              <a:gd name="connsiteX102" fmla="*/ 147200 w 2385839"/>
              <a:gd name="connsiteY102" fmla="*/ 20019 h 1190740"/>
              <a:gd name="connsiteX0" fmla="*/ 147200 w 2385839"/>
              <a:gd name="connsiteY0" fmla="*/ 20019 h 1190740"/>
              <a:gd name="connsiteX1" fmla="*/ 147200 w 2385839"/>
              <a:gd name="connsiteY1" fmla="*/ 20019 h 1190740"/>
              <a:gd name="connsiteX2" fmla="*/ 8655 w 2385839"/>
              <a:gd name="connsiteY2" fmla="*/ 123928 h 1190740"/>
              <a:gd name="connsiteX3" fmla="*/ 43291 w 2385839"/>
              <a:gd name="connsiteY3" fmla="*/ 255547 h 1190740"/>
              <a:gd name="connsiteX4" fmla="*/ 84855 w 2385839"/>
              <a:gd name="connsiteY4" fmla="*/ 269401 h 1190740"/>
              <a:gd name="connsiteX5" fmla="*/ 91782 w 2385839"/>
              <a:gd name="connsiteY5" fmla="*/ 290183 h 1190740"/>
              <a:gd name="connsiteX6" fmla="*/ 43291 w 2385839"/>
              <a:gd name="connsiteY6" fmla="*/ 324819 h 1190740"/>
              <a:gd name="connsiteX7" fmla="*/ 29436 w 2385839"/>
              <a:gd name="connsiteY7" fmla="*/ 345601 h 1190740"/>
              <a:gd name="connsiteX8" fmla="*/ 8655 w 2385839"/>
              <a:gd name="connsiteY8" fmla="*/ 387165 h 1190740"/>
              <a:gd name="connsiteX9" fmla="*/ 15582 w 2385839"/>
              <a:gd name="connsiteY9" fmla="*/ 428728 h 1190740"/>
              <a:gd name="connsiteX10" fmla="*/ 50218 w 2385839"/>
              <a:gd name="connsiteY10" fmla="*/ 491074 h 1190740"/>
              <a:gd name="connsiteX11" fmla="*/ 71000 w 2385839"/>
              <a:gd name="connsiteY11" fmla="*/ 504928 h 1190740"/>
              <a:gd name="connsiteX12" fmla="*/ 84855 w 2385839"/>
              <a:gd name="connsiteY12" fmla="*/ 525710 h 1190740"/>
              <a:gd name="connsiteX13" fmla="*/ 91782 w 2385839"/>
              <a:gd name="connsiteY13" fmla="*/ 546492 h 1190740"/>
              <a:gd name="connsiteX14" fmla="*/ 112564 w 2385839"/>
              <a:gd name="connsiteY14" fmla="*/ 560347 h 1190740"/>
              <a:gd name="connsiteX15" fmla="*/ 119491 w 2385839"/>
              <a:gd name="connsiteY15" fmla="*/ 657328 h 1190740"/>
              <a:gd name="connsiteX16" fmla="*/ 133346 w 2385839"/>
              <a:gd name="connsiteY16" fmla="*/ 726601 h 1190740"/>
              <a:gd name="connsiteX17" fmla="*/ 167982 w 2385839"/>
              <a:gd name="connsiteY17" fmla="*/ 740456 h 1190740"/>
              <a:gd name="connsiteX18" fmla="*/ 209546 w 2385839"/>
              <a:gd name="connsiteY18" fmla="*/ 754310 h 1190740"/>
              <a:gd name="connsiteX19" fmla="*/ 334236 w 2385839"/>
              <a:gd name="connsiteY19" fmla="*/ 768165 h 1190740"/>
              <a:gd name="connsiteX20" fmla="*/ 375800 w 2385839"/>
              <a:gd name="connsiteY20" fmla="*/ 782019 h 1190740"/>
              <a:gd name="connsiteX21" fmla="*/ 424291 w 2385839"/>
              <a:gd name="connsiteY21" fmla="*/ 795874 h 1190740"/>
              <a:gd name="connsiteX22" fmla="*/ 458927 w 2385839"/>
              <a:gd name="connsiteY22" fmla="*/ 816656 h 1190740"/>
              <a:gd name="connsiteX23" fmla="*/ 479709 w 2385839"/>
              <a:gd name="connsiteY23" fmla="*/ 830510 h 1190740"/>
              <a:gd name="connsiteX24" fmla="*/ 548982 w 2385839"/>
              <a:gd name="connsiteY24" fmla="*/ 885928 h 1190740"/>
              <a:gd name="connsiteX25" fmla="*/ 590546 w 2385839"/>
              <a:gd name="connsiteY25" fmla="*/ 913638 h 1190740"/>
              <a:gd name="connsiteX26" fmla="*/ 632109 w 2385839"/>
              <a:gd name="connsiteY26" fmla="*/ 934419 h 1190740"/>
              <a:gd name="connsiteX27" fmla="*/ 652891 w 2385839"/>
              <a:gd name="connsiteY27" fmla="*/ 941347 h 1190740"/>
              <a:gd name="connsiteX28" fmla="*/ 680600 w 2385839"/>
              <a:gd name="connsiteY28" fmla="*/ 955201 h 1190740"/>
              <a:gd name="connsiteX29" fmla="*/ 715236 w 2385839"/>
              <a:gd name="connsiteY29" fmla="*/ 962128 h 1190740"/>
              <a:gd name="connsiteX30" fmla="*/ 777582 w 2385839"/>
              <a:gd name="connsiteY30" fmla="*/ 982910 h 1190740"/>
              <a:gd name="connsiteX31" fmla="*/ 805291 w 2385839"/>
              <a:gd name="connsiteY31" fmla="*/ 989838 h 1190740"/>
              <a:gd name="connsiteX32" fmla="*/ 826073 w 2385839"/>
              <a:gd name="connsiteY32" fmla="*/ 1003692 h 1190740"/>
              <a:gd name="connsiteX33" fmla="*/ 867636 w 2385839"/>
              <a:gd name="connsiteY33" fmla="*/ 1072965 h 1190740"/>
              <a:gd name="connsiteX34" fmla="*/ 888418 w 2385839"/>
              <a:gd name="connsiteY34" fmla="*/ 1100674 h 1190740"/>
              <a:gd name="connsiteX35" fmla="*/ 902273 w 2385839"/>
              <a:gd name="connsiteY35" fmla="*/ 1128383 h 1190740"/>
              <a:gd name="connsiteX36" fmla="*/ 923055 w 2385839"/>
              <a:gd name="connsiteY36" fmla="*/ 1135310 h 1190740"/>
              <a:gd name="connsiteX37" fmla="*/ 964618 w 2385839"/>
              <a:gd name="connsiteY37" fmla="*/ 1156092 h 1190740"/>
              <a:gd name="connsiteX38" fmla="*/ 1020036 w 2385839"/>
              <a:gd name="connsiteY38" fmla="*/ 1169947 h 1190740"/>
              <a:gd name="connsiteX39" fmla="*/ 1352546 w 2385839"/>
              <a:gd name="connsiteY39" fmla="*/ 1163019 h 1190740"/>
              <a:gd name="connsiteX40" fmla="*/ 1421818 w 2385839"/>
              <a:gd name="connsiteY40" fmla="*/ 1156092 h 1190740"/>
              <a:gd name="connsiteX41" fmla="*/ 1560364 w 2385839"/>
              <a:gd name="connsiteY41" fmla="*/ 1163019 h 1190740"/>
              <a:gd name="connsiteX42" fmla="*/ 1588073 w 2385839"/>
              <a:gd name="connsiteY42" fmla="*/ 1183801 h 1190740"/>
              <a:gd name="connsiteX43" fmla="*/ 1608855 w 2385839"/>
              <a:gd name="connsiteY43" fmla="*/ 1190728 h 1190740"/>
              <a:gd name="connsiteX44" fmla="*/ 1788964 w 2385839"/>
              <a:gd name="connsiteY44" fmla="*/ 1176874 h 1190740"/>
              <a:gd name="connsiteX45" fmla="*/ 1809746 w 2385839"/>
              <a:gd name="connsiteY45" fmla="*/ 1135310 h 1190740"/>
              <a:gd name="connsiteX46" fmla="*/ 1844382 w 2385839"/>
              <a:gd name="connsiteY46" fmla="*/ 1121456 h 1190740"/>
              <a:gd name="connsiteX47" fmla="*/ 1872091 w 2385839"/>
              <a:gd name="connsiteY47" fmla="*/ 1107601 h 1190740"/>
              <a:gd name="connsiteX48" fmla="*/ 1892873 w 2385839"/>
              <a:gd name="connsiteY48" fmla="*/ 1100674 h 1190740"/>
              <a:gd name="connsiteX49" fmla="*/ 2156109 w 2385839"/>
              <a:gd name="connsiteY49" fmla="*/ 1093747 h 1190740"/>
              <a:gd name="connsiteX50" fmla="*/ 2183818 w 2385839"/>
              <a:gd name="connsiteY50" fmla="*/ 1052183 h 1190740"/>
              <a:gd name="connsiteX51" fmla="*/ 2204600 w 2385839"/>
              <a:gd name="connsiteY51" fmla="*/ 1038328 h 1190740"/>
              <a:gd name="connsiteX52" fmla="*/ 2308509 w 2385839"/>
              <a:gd name="connsiteY52" fmla="*/ 1024474 h 1190740"/>
              <a:gd name="connsiteX53" fmla="*/ 2370855 w 2385839"/>
              <a:gd name="connsiteY53" fmla="*/ 989838 h 1190740"/>
              <a:gd name="connsiteX54" fmla="*/ 2384709 w 2385839"/>
              <a:gd name="connsiteY54" fmla="*/ 969056 h 1190740"/>
              <a:gd name="connsiteX55" fmla="*/ 2357000 w 2385839"/>
              <a:gd name="connsiteY55" fmla="*/ 906710 h 1190740"/>
              <a:gd name="connsiteX56" fmla="*/ 2322364 w 2385839"/>
              <a:gd name="connsiteY56" fmla="*/ 865147 h 1190740"/>
              <a:gd name="connsiteX57" fmla="*/ 2301582 w 2385839"/>
              <a:gd name="connsiteY57" fmla="*/ 858219 h 1190740"/>
              <a:gd name="connsiteX58" fmla="*/ 2273873 w 2385839"/>
              <a:gd name="connsiteY58" fmla="*/ 837438 h 1190740"/>
              <a:gd name="connsiteX59" fmla="*/ 2266946 w 2385839"/>
              <a:gd name="connsiteY59" fmla="*/ 816656 h 1190740"/>
              <a:gd name="connsiteX60" fmla="*/ 2246164 w 2385839"/>
              <a:gd name="connsiteY60" fmla="*/ 795874 h 1190740"/>
              <a:gd name="connsiteX61" fmla="*/ 2225382 w 2385839"/>
              <a:gd name="connsiteY61" fmla="*/ 782019 h 1190740"/>
              <a:gd name="connsiteX62" fmla="*/ 2204600 w 2385839"/>
              <a:gd name="connsiteY62" fmla="*/ 761238 h 1190740"/>
              <a:gd name="connsiteX63" fmla="*/ 2176891 w 2385839"/>
              <a:gd name="connsiteY63" fmla="*/ 747383 h 1190740"/>
              <a:gd name="connsiteX64" fmla="*/ 2156109 w 2385839"/>
              <a:gd name="connsiteY64" fmla="*/ 726601 h 1190740"/>
              <a:gd name="connsiteX65" fmla="*/ 2114546 w 2385839"/>
              <a:gd name="connsiteY65" fmla="*/ 698892 h 1190740"/>
              <a:gd name="connsiteX66" fmla="*/ 2093764 w 2385839"/>
              <a:gd name="connsiteY66" fmla="*/ 685038 h 1190740"/>
              <a:gd name="connsiteX67" fmla="*/ 2069574 w 2385839"/>
              <a:gd name="connsiteY67" fmla="*/ 648490 h 1190740"/>
              <a:gd name="connsiteX68" fmla="*/ 2039542 w 2385839"/>
              <a:gd name="connsiteY68" fmla="*/ 618088 h 1190740"/>
              <a:gd name="connsiteX69" fmla="*/ 1999669 w 2385839"/>
              <a:gd name="connsiteY69" fmla="*/ 589862 h 1190740"/>
              <a:gd name="connsiteX70" fmla="*/ 1946022 w 2385839"/>
              <a:gd name="connsiteY70" fmla="*/ 545272 h 1190740"/>
              <a:gd name="connsiteX71" fmla="*/ 1916200 w 2385839"/>
              <a:gd name="connsiteY71" fmla="*/ 525175 h 1190740"/>
              <a:gd name="connsiteX72" fmla="*/ 1847138 w 2385839"/>
              <a:gd name="connsiteY72" fmla="*/ 466209 h 1190740"/>
              <a:gd name="connsiteX73" fmla="*/ 1824238 w 2385839"/>
              <a:gd name="connsiteY73" fmla="*/ 452880 h 1190740"/>
              <a:gd name="connsiteX74" fmla="*/ 1782036 w 2385839"/>
              <a:gd name="connsiteY74" fmla="*/ 421801 h 1190740"/>
              <a:gd name="connsiteX75" fmla="*/ 1761255 w 2385839"/>
              <a:gd name="connsiteY75" fmla="*/ 414874 h 1190740"/>
              <a:gd name="connsiteX76" fmla="*/ 1712764 w 2385839"/>
              <a:gd name="connsiteY76" fmla="*/ 359456 h 1190740"/>
              <a:gd name="connsiteX77" fmla="*/ 1685055 w 2385839"/>
              <a:gd name="connsiteY77" fmla="*/ 345601 h 1190740"/>
              <a:gd name="connsiteX78" fmla="*/ 1664273 w 2385839"/>
              <a:gd name="connsiteY78" fmla="*/ 324819 h 1190740"/>
              <a:gd name="connsiteX79" fmla="*/ 1643491 w 2385839"/>
              <a:gd name="connsiteY79" fmla="*/ 317892 h 1190740"/>
              <a:gd name="connsiteX80" fmla="*/ 1608855 w 2385839"/>
              <a:gd name="connsiteY80" fmla="*/ 304038 h 1190740"/>
              <a:gd name="connsiteX81" fmla="*/ 1588073 w 2385839"/>
              <a:gd name="connsiteY81" fmla="*/ 297110 h 1190740"/>
              <a:gd name="connsiteX82" fmla="*/ 1567291 w 2385839"/>
              <a:gd name="connsiteY82" fmla="*/ 283256 h 1190740"/>
              <a:gd name="connsiteX83" fmla="*/ 1504946 w 2385839"/>
              <a:gd name="connsiteY83" fmla="*/ 269401 h 1190740"/>
              <a:gd name="connsiteX84" fmla="*/ 1449527 w 2385839"/>
              <a:gd name="connsiteY84" fmla="*/ 248619 h 1190740"/>
              <a:gd name="connsiteX85" fmla="*/ 1421818 w 2385839"/>
              <a:gd name="connsiteY85" fmla="*/ 234765 h 1190740"/>
              <a:gd name="connsiteX86" fmla="*/ 1373327 w 2385839"/>
              <a:gd name="connsiteY86" fmla="*/ 213983 h 1190740"/>
              <a:gd name="connsiteX87" fmla="*/ 1352546 w 2385839"/>
              <a:gd name="connsiteY87" fmla="*/ 200128 h 1190740"/>
              <a:gd name="connsiteX88" fmla="*/ 1324836 w 2385839"/>
              <a:gd name="connsiteY88" fmla="*/ 193201 h 1190740"/>
              <a:gd name="connsiteX89" fmla="*/ 1304055 w 2385839"/>
              <a:gd name="connsiteY89" fmla="*/ 186274 h 1190740"/>
              <a:gd name="connsiteX90" fmla="*/ 1241709 w 2385839"/>
              <a:gd name="connsiteY90" fmla="*/ 165492 h 1190740"/>
              <a:gd name="connsiteX91" fmla="*/ 1193218 w 2385839"/>
              <a:gd name="connsiteY91" fmla="*/ 151638 h 1190740"/>
              <a:gd name="connsiteX92" fmla="*/ 1165509 w 2385839"/>
              <a:gd name="connsiteY92" fmla="*/ 144710 h 1190740"/>
              <a:gd name="connsiteX93" fmla="*/ 1123946 w 2385839"/>
              <a:gd name="connsiteY93" fmla="*/ 130856 h 1190740"/>
              <a:gd name="connsiteX94" fmla="*/ 1075455 w 2385839"/>
              <a:gd name="connsiteY94" fmla="*/ 117001 h 1190740"/>
              <a:gd name="connsiteX95" fmla="*/ 1047746 w 2385839"/>
              <a:gd name="connsiteY95" fmla="*/ 110074 h 1190740"/>
              <a:gd name="connsiteX96" fmla="*/ 992327 w 2385839"/>
              <a:gd name="connsiteY96" fmla="*/ 89292 h 1190740"/>
              <a:gd name="connsiteX97" fmla="*/ 943836 w 2385839"/>
              <a:gd name="connsiteY97" fmla="*/ 82365 h 1190740"/>
              <a:gd name="connsiteX98" fmla="*/ 791436 w 2385839"/>
              <a:gd name="connsiteY98" fmla="*/ 47728 h 1190740"/>
              <a:gd name="connsiteX99" fmla="*/ 694455 w 2385839"/>
              <a:gd name="connsiteY99" fmla="*/ 33874 h 1190740"/>
              <a:gd name="connsiteX100" fmla="*/ 590546 w 2385839"/>
              <a:gd name="connsiteY100" fmla="*/ 26947 h 1190740"/>
              <a:gd name="connsiteX101" fmla="*/ 147200 w 2385839"/>
              <a:gd name="connsiteY101" fmla="*/ 20019 h 1190740"/>
              <a:gd name="connsiteX0" fmla="*/ 147200 w 2386179"/>
              <a:gd name="connsiteY0" fmla="*/ 20019 h 1190740"/>
              <a:gd name="connsiteX1" fmla="*/ 147200 w 2386179"/>
              <a:gd name="connsiteY1" fmla="*/ 20019 h 1190740"/>
              <a:gd name="connsiteX2" fmla="*/ 8655 w 2386179"/>
              <a:gd name="connsiteY2" fmla="*/ 123928 h 1190740"/>
              <a:gd name="connsiteX3" fmla="*/ 43291 w 2386179"/>
              <a:gd name="connsiteY3" fmla="*/ 255547 h 1190740"/>
              <a:gd name="connsiteX4" fmla="*/ 84855 w 2386179"/>
              <a:gd name="connsiteY4" fmla="*/ 269401 h 1190740"/>
              <a:gd name="connsiteX5" fmla="*/ 91782 w 2386179"/>
              <a:gd name="connsiteY5" fmla="*/ 290183 h 1190740"/>
              <a:gd name="connsiteX6" fmla="*/ 43291 w 2386179"/>
              <a:gd name="connsiteY6" fmla="*/ 324819 h 1190740"/>
              <a:gd name="connsiteX7" fmla="*/ 29436 w 2386179"/>
              <a:gd name="connsiteY7" fmla="*/ 345601 h 1190740"/>
              <a:gd name="connsiteX8" fmla="*/ 8655 w 2386179"/>
              <a:gd name="connsiteY8" fmla="*/ 387165 h 1190740"/>
              <a:gd name="connsiteX9" fmla="*/ 15582 w 2386179"/>
              <a:gd name="connsiteY9" fmla="*/ 428728 h 1190740"/>
              <a:gd name="connsiteX10" fmla="*/ 50218 w 2386179"/>
              <a:gd name="connsiteY10" fmla="*/ 491074 h 1190740"/>
              <a:gd name="connsiteX11" fmla="*/ 71000 w 2386179"/>
              <a:gd name="connsiteY11" fmla="*/ 504928 h 1190740"/>
              <a:gd name="connsiteX12" fmla="*/ 84855 w 2386179"/>
              <a:gd name="connsiteY12" fmla="*/ 525710 h 1190740"/>
              <a:gd name="connsiteX13" fmla="*/ 91782 w 2386179"/>
              <a:gd name="connsiteY13" fmla="*/ 546492 h 1190740"/>
              <a:gd name="connsiteX14" fmla="*/ 112564 w 2386179"/>
              <a:gd name="connsiteY14" fmla="*/ 560347 h 1190740"/>
              <a:gd name="connsiteX15" fmla="*/ 119491 w 2386179"/>
              <a:gd name="connsiteY15" fmla="*/ 657328 h 1190740"/>
              <a:gd name="connsiteX16" fmla="*/ 133346 w 2386179"/>
              <a:gd name="connsiteY16" fmla="*/ 726601 h 1190740"/>
              <a:gd name="connsiteX17" fmla="*/ 167982 w 2386179"/>
              <a:gd name="connsiteY17" fmla="*/ 740456 h 1190740"/>
              <a:gd name="connsiteX18" fmla="*/ 209546 w 2386179"/>
              <a:gd name="connsiteY18" fmla="*/ 754310 h 1190740"/>
              <a:gd name="connsiteX19" fmla="*/ 334236 w 2386179"/>
              <a:gd name="connsiteY19" fmla="*/ 768165 h 1190740"/>
              <a:gd name="connsiteX20" fmla="*/ 375800 w 2386179"/>
              <a:gd name="connsiteY20" fmla="*/ 782019 h 1190740"/>
              <a:gd name="connsiteX21" fmla="*/ 424291 w 2386179"/>
              <a:gd name="connsiteY21" fmla="*/ 795874 h 1190740"/>
              <a:gd name="connsiteX22" fmla="*/ 458927 w 2386179"/>
              <a:gd name="connsiteY22" fmla="*/ 816656 h 1190740"/>
              <a:gd name="connsiteX23" fmla="*/ 479709 w 2386179"/>
              <a:gd name="connsiteY23" fmla="*/ 830510 h 1190740"/>
              <a:gd name="connsiteX24" fmla="*/ 548982 w 2386179"/>
              <a:gd name="connsiteY24" fmla="*/ 885928 h 1190740"/>
              <a:gd name="connsiteX25" fmla="*/ 590546 w 2386179"/>
              <a:gd name="connsiteY25" fmla="*/ 913638 h 1190740"/>
              <a:gd name="connsiteX26" fmla="*/ 632109 w 2386179"/>
              <a:gd name="connsiteY26" fmla="*/ 934419 h 1190740"/>
              <a:gd name="connsiteX27" fmla="*/ 652891 w 2386179"/>
              <a:gd name="connsiteY27" fmla="*/ 941347 h 1190740"/>
              <a:gd name="connsiteX28" fmla="*/ 680600 w 2386179"/>
              <a:gd name="connsiteY28" fmla="*/ 955201 h 1190740"/>
              <a:gd name="connsiteX29" fmla="*/ 715236 w 2386179"/>
              <a:gd name="connsiteY29" fmla="*/ 962128 h 1190740"/>
              <a:gd name="connsiteX30" fmla="*/ 777582 w 2386179"/>
              <a:gd name="connsiteY30" fmla="*/ 982910 h 1190740"/>
              <a:gd name="connsiteX31" fmla="*/ 805291 w 2386179"/>
              <a:gd name="connsiteY31" fmla="*/ 989838 h 1190740"/>
              <a:gd name="connsiteX32" fmla="*/ 826073 w 2386179"/>
              <a:gd name="connsiteY32" fmla="*/ 1003692 h 1190740"/>
              <a:gd name="connsiteX33" fmla="*/ 867636 w 2386179"/>
              <a:gd name="connsiteY33" fmla="*/ 1072965 h 1190740"/>
              <a:gd name="connsiteX34" fmla="*/ 888418 w 2386179"/>
              <a:gd name="connsiteY34" fmla="*/ 1100674 h 1190740"/>
              <a:gd name="connsiteX35" fmla="*/ 902273 w 2386179"/>
              <a:gd name="connsiteY35" fmla="*/ 1128383 h 1190740"/>
              <a:gd name="connsiteX36" fmla="*/ 923055 w 2386179"/>
              <a:gd name="connsiteY36" fmla="*/ 1135310 h 1190740"/>
              <a:gd name="connsiteX37" fmla="*/ 964618 w 2386179"/>
              <a:gd name="connsiteY37" fmla="*/ 1156092 h 1190740"/>
              <a:gd name="connsiteX38" fmla="*/ 1020036 w 2386179"/>
              <a:gd name="connsiteY38" fmla="*/ 1169947 h 1190740"/>
              <a:gd name="connsiteX39" fmla="*/ 1352546 w 2386179"/>
              <a:gd name="connsiteY39" fmla="*/ 1163019 h 1190740"/>
              <a:gd name="connsiteX40" fmla="*/ 1421818 w 2386179"/>
              <a:gd name="connsiteY40" fmla="*/ 1156092 h 1190740"/>
              <a:gd name="connsiteX41" fmla="*/ 1560364 w 2386179"/>
              <a:gd name="connsiteY41" fmla="*/ 1163019 h 1190740"/>
              <a:gd name="connsiteX42" fmla="*/ 1588073 w 2386179"/>
              <a:gd name="connsiteY42" fmla="*/ 1183801 h 1190740"/>
              <a:gd name="connsiteX43" fmla="*/ 1608855 w 2386179"/>
              <a:gd name="connsiteY43" fmla="*/ 1190728 h 1190740"/>
              <a:gd name="connsiteX44" fmla="*/ 1788964 w 2386179"/>
              <a:gd name="connsiteY44" fmla="*/ 1176874 h 1190740"/>
              <a:gd name="connsiteX45" fmla="*/ 1809746 w 2386179"/>
              <a:gd name="connsiteY45" fmla="*/ 1135310 h 1190740"/>
              <a:gd name="connsiteX46" fmla="*/ 1844382 w 2386179"/>
              <a:gd name="connsiteY46" fmla="*/ 1121456 h 1190740"/>
              <a:gd name="connsiteX47" fmla="*/ 1872091 w 2386179"/>
              <a:gd name="connsiteY47" fmla="*/ 1107601 h 1190740"/>
              <a:gd name="connsiteX48" fmla="*/ 1892873 w 2386179"/>
              <a:gd name="connsiteY48" fmla="*/ 1100674 h 1190740"/>
              <a:gd name="connsiteX49" fmla="*/ 2156109 w 2386179"/>
              <a:gd name="connsiteY49" fmla="*/ 1093747 h 1190740"/>
              <a:gd name="connsiteX50" fmla="*/ 2183818 w 2386179"/>
              <a:gd name="connsiteY50" fmla="*/ 1052183 h 1190740"/>
              <a:gd name="connsiteX51" fmla="*/ 2204600 w 2386179"/>
              <a:gd name="connsiteY51" fmla="*/ 1038328 h 1190740"/>
              <a:gd name="connsiteX52" fmla="*/ 2308509 w 2386179"/>
              <a:gd name="connsiteY52" fmla="*/ 1024474 h 1190740"/>
              <a:gd name="connsiteX53" fmla="*/ 2370855 w 2386179"/>
              <a:gd name="connsiteY53" fmla="*/ 989838 h 1190740"/>
              <a:gd name="connsiteX54" fmla="*/ 2384709 w 2386179"/>
              <a:gd name="connsiteY54" fmla="*/ 969056 h 1190740"/>
              <a:gd name="connsiteX55" fmla="*/ 2333252 w 2386179"/>
              <a:gd name="connsiteY55" fmla="*/ 921269 h 1190740"/>
              <a:gd name="connsiteX56" fmla="*/ 2322364 w 2386179"/>
              <a:gd name="connsiteY56" fmla="*/ 865147 h 1190740"/>
              <a:gd name="connsiteX57" fmla="*/ 2301582 w 2386179"/>
              <a:gd name="connsiteY57" fmla="*/ 858219 h 1190740"/>
              <a:gd name="connsiteX58" fmla="*/ 2273873 w 2386179"/>
              <a:gd name="connsiteY58" fmla="*/ 837438 h 1190740"/>
              <a:gd name="connsiteX59" fmla="*/ 2266946 w 2386179"/>
              <a:gd name="connsiteY59" fmla="*/ 816656 h 1190740"/>
              <a:gd name="connsiteX60" fmla="*/ 2246164 w 2386179"/>
              <a:gd name="connsiteY60" fmla="*/ 795874 h 1190740"/>
              <a:gd name="connsiteX61" fmla="*/ 2225382 w 2386179"/>
              <a:gd name="connsiteY61" fmla="*/ 782019 h 1190740"/>
              <a:gd name="connsiteX62" fmla="*/ 2204600 w 2386179"/>
              <a:gd name="connsiteY62" fmla="*/ 761238 h 1190740"/>
              <a:gd name="connsiteX63" fmla="*/ 2176891 w 2386179"/>
              <a:gd name="connsiteY63" fmla="*/ 747383 h 1190740"/>
              <a:gd name="connsiteX64" fmla="*/ 2156109 w 2386179"/>
              <a:gd name="connsiteY64" fmla="*/ 726601 h 1190740"/>
              <a:gd name="connsiteX65" fmla="*/ 2114546 w 2386179"/>
              <a:gd name="connsiteY65" fmla="*/ 698892 h 1190740"/>
              <a:gd name="connsiteX66" fmla="*/ 2093764 w 2386179"/>
              <a:gd name="connsiteY66" fmla="*/ 685038 h 1190740"/>
              <a:gd name="connsiteX67" fmla="*/ 2069574 w 2386179"/>
              <a:gd name="connsiteY67" fmla="*/ 648490 h 1190740"/>
              <a:gd name="connsiteX68" fmla="*/ 2039542 w 2386179"/>
              <a:gd name="connsiteY68" fmla="*/ 618088 h 1190740"/>
              <a:gd name="connsiteX69" fmla="*/ 1999669 w 2386179"/>
              <a:gd name="connsiteY69" fmla="*/ 589862 h 1190740"/>
              <a:gd name="connsiteX70" fmla="*/ 1946022 w 2386179"/>
              <a:gd name="connsiteY70" fmla="*/ 545272 h 1190740"/>
              <a:gd name="connsiteX71" fmla="*/ 1916200 w 2386179"/>
              <a:gd name="connsiteY71" fmla="*/ 525175 h 1190740"/>
              <a:gd name="connsiteX72" fmla="*/ 1847138 w 2386179"/>
              <a:gd name="connsiteY72" fmla="*/ 466209 h 1190740"/>
              <a:gd name="connsiteX73" fmla="*/ 1824238 w 2386179"/>
              <a:gd name="connsiteY73" fmla="*/ 452880 h 1190740"/>
              <a:gd name="connsiteX74" fmla="*/ 1782036 w 2386179"/>
              <a:gd name="connsiteY74" fmla="*/ 421801 h 1190740"/>
              <a:gd name="connsiteX75" fmla="*/ 1761255 w 2386179"/>
              <a:gd name="connsiteY75" fmla="*/ 414874 h 1190740"/>
              <a:gd name="connsiteX76" fmla="*/ 1712764 w 2386179"/>
              <a:gd name="connsiteY76" fmla="*/ 359456 h 1190740"/>
              <a:gd name="connsiteX77" fmla="*/ 1685055 w 2386179"/>
              <a:gd name="connsiteY77" fmla="*/ 345601 h 1190740"/>
              <a:gd name="connsiteX78" fmla="*/ 1664273 w 2386179"/>
              <a:gd name="connsiteY78" fmla="*/ 324819 h 1190740"/>
              <a:gd name="connsiteX79" fmla="*/ 1643491 w 2386179"/>
              <a:gd name="connsiteY79" fmla="*/ 317892 h 1190740"/>
              <a:gd name="connsiteX80" fmla="*/ 1608855 w 2386179"/>
              <a:gd name="connsiteY80" fmla="*/ 304038 h 1190740"/>
              <a:gd name="connsiteX81" fmla="*/ 1588073 w 2386179"/>
              <a:gd name="connsiteY81" fmla="*/ 297110 h 1190740"/>
              <a:gd name="connsiteX82" fmla="*/ 1567291 w 2386179"/>
              <a:gd name="connsiteY82" fmla="*/ 283256 h 1190740"/>
              <a:gd name="connsiteX83" fmla="*/ 1504946 w 2386179"/>
              <a:gd name="connsiteY83" fmla="*/ 269401 h 1190740"/>
              <a:gd name="connsiteX84" fmla="*/ 1449527 w 2386179"/>
              <a:gd name="connsiteY84" fmla="*/ 248619 h 1190740"/>
              <a:gd name="connsiteX85" fmla="*/ 1421818 w 2386179"/>
              <a:gd name="connsiteY85" fmla="*/ 234765 h 1190740"/>
              <a:gd name="connsiteX86" fmla="*/ 1373327 w 2386179"/>
              <a:gd name="connsiteY86" fmla="*/ 213983 h 1190740"/>
              <a:gd name="connsiteX87" fmla="*/ 1352546 w 2386179"/>
              <a:gd name="connsiteY87" fmla="*/ 200128 h 1190740"/>
              <a:gd name="connsiteX88" fmla="*/ 1324836 w 2386179"/>
              <a:gd name="connsiteY88" fmla="*/ 193201 h 1190740"/>
              <a:gd name="connsiteX89" fmla="*/ 1304055 w 2386179"/>
              <a:gd name="connsiteY89" fmla="*/ 186274 h 1190740"/>
              <a:gd name="connsiteX90" fmla="*/ 1241709 w 2386179"/>
              <a:gd name="connsiteY90" fmla="*/ 165492 h 1190740"/>
              <a:gd name="connsiteX91" fmla="*/ 1193218 w 2386179"/>
              <a:gd name="connsiteY91" fmla="*/ 151638 h 1190740"/>
              <a:gd name="connsiteX92" fmla="*/ 1165509 w 2386179"/>
              <a:gd name="connsiteY92" fmla="*/ 144710 h 1190740"/>
              <a:gd name="connsiteX93" fmla="*/ 1123946 w 2386179"/>
              <a:gd name="connsiteY93" fmla="*/ 130856 h 1190740"/>
              <a:gd name="connsiteX94" fmla="*/ 1075455 w 2386179"/>
              <a:gd name="connsiteY94" fmla="*/ 117001 h 1190740"/>
              <a:gd name="connsiteX95" fmla="*/ 1047746 w 2386179"/>
              <a:gd name="connsiteY95" fmla="*/ 110074 h 1190740"/>
              <a:gd name="connsiteX96" fmla="*/ 992327 w 2386179"/>
              <a:gd name="connsiteY96" fmla="*/ 89292 h 1190740"/>
              <a:gd name="connsiteX97" fmla="*/ 943836 w 2386179"/>
              <a:gd name="connsiteY97" fmla="*/ 82365 h 1190740"/>
              <a:gd name="connsiteX98" fmla="*/ 791436 w 2386179"/>
              <a:gd name="connsiteY98" fmla="*/ 47728 h 1190740"/>
              <a:gd name="connsiteX99" fmla="*/ 694455 w 2386179"/>
              <a:gd name="connsiteY99" fmla="*/ 33874 h 1190740"/>
              <a:gd name="connsiteX100" fmla="*/ 590546 w 2386179"/>
              <a:gd name="connsiteY100" fmla="*/ 26947 h 1190740"/>
              <a:gd name="connsiteX101" fmla="*/ 147200 w 2386179"/>
              <a:gd name="connsiteY101" fmla="*/ 20019 h 1190740"/>
              <a:gd name="connsiteX0" fmla="*/ 147200 w 2372179"/>
              <a:gd name="connsiteY0" fmla="*/ 20019 h 1190740"/>
              <a:gd name="connsiteX1" fmla="*/ 147200 w 2372179"/>
              <a:gd name="connsiteY1" fmla="*/ 20019 h 1190740"/>
              <a:gd name="connsiteX2" fmla="*/ 8655 w 2372179"/>
              <a:gd name="connsiteY2" fmla="*/ 123928 h 1190740"/>
              <a:gd name="connsiteX3" fmla="*/ 43291 w 2372179"/>
              <a:gd name="connsiteY3" fmla="*/ 255547 h 1190740"/>
              <a:gd name="connsiteX4" fmla="*/ 84855 w 2372179"/>
              <a:gd name="connsiteY4" fmla="*/ 269401 h 1190740"/>
              <a:gd name="connsiteX5" fmla="*/ 91782 w 2372179"/>
              <a:gd name="connsiteY5" fmla="*/ 290183 h 1190740"/>
              <a:gd name="connsiteX6" fmla="*/ 43291 w 2372179"/>
              <a:gd name="connsiteY6" fmla="*/ 324819 h 1190740"/>
              <a:gd name="connsiteX7" fmla="*/ 29436 w 2372179"/>
              <a:gd name="connsiteY7" fmla="*/ 345601 h 1190740"/>
              <a:gd name="connsiteX8" fmla="*/ 8655 w 2372179"/>
              <a:gd name="connsiteY8" fmla="*/ 387165 h 1190740"/>
              <a:gd name="connsiteX9" fmla="*/ 15582 w 2372179"/>
              <a:gd name="connsiteY9" fmla="*/ 428728 h 1190740"/>
              <a:gd name="connsiteX10" fmla="*/ 50218 w 2372179"/>
              <a:gd name="connsiteY10" fmla="*/ 491074 h 1190740"/>
              <a:gd name="connsiteX11" fmla="*/ 71000 w 2372179"/>
              <a:gd name="connsiteY11" fmla="*/ 504928 h 1190740"/>
              <a:gd name="connsiteX12" fmla="*/ 84855 w 2372179"/>
              <a:gd name="connsiteY12" fmla="*/ 525710 h 1190740"/>
              <a:gd name="connsiteX13" fmla="*/ 91782 w 2372179"/>
              <a:gd name="connsiteY13" fmla="*/ 546492 h 1190740"/>
              <a:gd name="connsiteX14" fmla="*/ 112564 w 2372179"/>
              <a:gd name="connsiteY14" fmla="*/ 560347 h 1190740"/>
              <a:gd name="connsiteX15" fmla="*/ 119491 w 2372179"/>
              <a:gd name="connsiteY15" fmla="*/ 657328 h 1190740"/>
              <a:gd name="connsiteX16" fmla="*/ 133346 w 2372179"/>
              <a:gd name="connsiteY16" fmla="*/ 726601 h 1190740"/>
              <a:gd name="connsiteX17" fmla="*/ 167982 w 2372179"/>
              <a:gd name="connsiteY17" fmla="*/ 740456 h 1190740"/>
              <a:gd name="connsiteX18" fmla="*/ 209546 w 2372179"/>
              <a:gd name="connsiteY18" fmla="*/ 754310 h 1190740"/>
              <a:gd name="connsiteX19" fmla="*/ 334236 w 2372179"/>
              <a:gd name="connsiteY19" fmla="*/ 768165 h 1190740"/>
              <a:gd name="connsiteX20" fmla="*/ 375800 w 2372179"/>
              <a:gd name="connsiteY20" fmla="*/ 782019 h 1190740"/>
              <a:gd name="connsiteX21" fmla="*/ 424291 w 2372179"/>
              <a:gd name="connsiteY21" fmla="*/ 795874 h 1190740"/>
              <a:gd name="connsiteX22" fmla="*/ 458927 w 2372179"/>
              <a:gd name="connsiteY22" fmla="*/ 816656 h 1190740"/>
              <a:gd name="connsiteX23" fmla="*/ 479709 w 2372179"/>
              <a:gd name="connsiteY23" fmla="*/ 830510 h 1190740"/>
              <a:gd name="connsiteX24" fmla="*/ 548982 w 2372179"/>
              <a:gd name="connsiteY24" fmla="*/ 885928 h 1190740"/>
              <a:gd name="connsiteX25" fmla="*/ 590546 w 2372179"/>
              <a:gd name="connsiteY25" fmla="*/ 913638 h 1190740"/>
              <a:gd name="connsiteX26" fmla="*/ 632109 w 2372179"/>
              <a:gd name="connsiteY26" fmla="*/ 934419 h 1190740"/>
              <a:gd name="connsiteX27" fmla="*/ 652891 w 2372179"/>
              <a:gd name="connsiteY27" fmla="*/ 941347 h 1190740"/>
              <a:gd name="connsiteX28" fmla="*/ 680600 w 2372179"/>
              <a:gd name="connsiteY28" fmla="*/ 955201 h 1190740"/>
              <a:gd name="connsiteX29" fmla="*/ 715236 w 2372179"/>
              <a:gd name="connsiteY29" fmla="*/ 962128 h 1190740"/>
              <a:gd name="connsiteX30" fmla="*/ 777582 w 2372179"/>
              <a:gd name="connsiteY30" fmla="*/ 982910 h 1190740"/>
              <a:gd name="connsiteX31" fmla="*/ 805291 w 2372179"/>
              <a:gd name="connsiteY31" fmla="*/ 989838 h 1190740"/>
              <a:gd name="connsiteX32" fmla="*/ 826073 w 2372179"/>
              <a:gd name="connsiteY32" fmla="*/ 1003692 h 1190740"/>
              <a:gd name="connsiteX33" fmla="*/ 867636 w 2372179"/>
              <a:gd name="connsiteY33" fmla="*/ 1072965 h 1190740"/>
              <a:gd name="connsiteX34" fmla="*/ 888418 w 2372179"/>
              <a:gd name="connsiteY34" fmla="*/ 1100674 h 1190740"/>
              <a:gd name="connsiteX35" fmla="*/ 902273 w 2372179"/>
              <a:gd name="connsiteY35" fmla="*/ 1128383 h 1190740"/>
              <a:gd name="connsiteX36" fmla="*/ 923055 w 2372179"/>
              <a:gd name="connsiteY36" fmla="*/ 1135310 h 1190740"/>
              <a:gd name="connsiteX37" fmla="*/ 964618 w 2372179"/>
              <a:gd name="connsiteY37" fmla="*/ 1156092 h 1190740"/>
              <a:gd name="connsiteX38" fmla="*/ 1020036 w 2372179"/>
              <a:gd name="connsiteY38" fmla="*/ 1169947 h 1190740"/>
              <a:gd name="connsiteX39" fmla="*/ 1352546 w 2372179"/>
              <a:gd name="connsiteY39" fmla="*/ 1163019 h 1190740"/>
              <a:gd name="connsiteX40" fmla="*/ 1421818 w 2372179"/>
              <a:gd name="connsiteY40" fmla="*/ 1156092 h 1190740"/>
              <a:gd name="connsiteX41" fmla="*/ 1560364 w 2372179"/>
              <a:gd name="connsiteY41" fmla="*/ 1163019 h 1190740"/>
              <a:gd name="connsiteX42" fmla="*/ 1588073 w 2372179"/>
              <a:gd name="connsiteY42" fmla="*/ 1183801 h 1190740"/>
              <a:gd name="connsiteX43" fmla="*/ 1608855 w 2372179"/>
              <a:gd name="connsiteY43" fmla="*/ 1190728 h 1190740"/>
              <a:gd name="connsiteX44" fmla="*/ 1788964 w 2372179"/>
              <a:gd name="connsiteY44" fmla="*/ 1176874 h 1190740"/>
              <a:gd name="connsiteX45" fmla="*/ 1809746 w 2372179"/>
              <a:gd name="connsiteY45" fmla="*/ 1135310 h 1190740"/>
              <a:gd name="connsiteX46" fmla="*/ 1844382 w 2372179"/>
              <a:gd name="connsiteY46" fmla="*/ 1121456 h 1190740"/>
              <a:gd name="connsiteX47" fmla="*/ 1872091 w 2372179"/>
              <a:gd name="connsiteY47" fmla="*/ 1107601 h 1190740"/>
              <a:gd name="connsiteX48" fmla="*/ 1892873 w 2372179"/>
              <a:gd name="connsiteY48" fmla="*/ 1100674 h 1190740"/>
              <a:gd name="connsiteX49" fmla="*/ 2156109 w 2372179"/>
              <a:gd name="connsiteY49" fmla="*/ 1093747 h 1190740"/>
              <a:gd name="connsiteX50" fmla="*/ 2183818 w 2372179"/>
              <a:gd name="connsiteY50" fmla="*/ 1052183 h 1190740"/>
              <a:gd name="connsiteX51" fmla="*/ 2204600 w 2372179"/>
              <a:gd name="connsiteY51" fmla="*/ 1038328 h 1190740"/>
              <a:gd name="connsiteX52" fmla="*/ 2308509 w 2372179"/>
              <a:gd name="connsiteY52" fmla="*/ 1024474 h 1190740"/>
              <a:gd name="connsiteX53" fmla="*/ 2370855 w 2372179"/>
              <a:gd name="connsiteY53" fmla="*/ 989838 h 1190740"/>
              <a:gd name="connsiteX54" fmla="*/ 2360751 w 2372179"/>
              <a:gd name="connsiteY54" fmla="*/ 980236 h 1190740"/>
              <a:gd name="connsiteX55" fmla="*/ 2333252 w 2372179"/>
              <a:gd name="connsiteY55" fmla="*/ 921269 h 1190740"/>
              <a:gd name="connsiteX56" fmla="*/ 2322364 w 2372179"/>
              <a:gd name="connsiteY56" fmla="*/ 865147 h 1190740"/>
              <a:gd name="connsiteX57" fmla="*/ 2301582 w 2372179"/>
              <a:gd name="connsiteY57" fmla="*/ 858219 h 1190740"/>
              <a:gd name="connsiteX58" fmla="*/ 2273873 w 2372179"/>
              <a:gd name="connsiteY58" fmla="*/ 837438 h 1190740"/>
              <a:gd name="connsiteX59" fmla="*/ 2266946 w 2372179"/>
              <a:gd name="connsiteY59" fmla="*/ 816656 h 1190740"/>
              <a:gd name="connsiteX60" fmla="*/ 2246164 w 2372179"/>
              <a:gd name="connsiteY60" fmla="*/ 795874 h 1190740"/>
              <a:gd name="connsiteX61" fmla="*/ 2225382 w 2372179"/>
              <a:gd name="connsiteY61" fmla="*/ 782019 h 1190740"/>
              <a:gd name="connsiteX62" fmla="*/ 2204600 w 2372179"/>
              <a:gd name="connsiteY62" fmla="*/ 761238 h 1190740"/>
              <a:gd name="connsiteX63" fmla="*/ 2176891 w 2372179"/>
              <a:gd name="connsiteY63" fmla="*/ 747383 h 1190740"/>
              <a:gd name="connsiteX64" fmla="*/ 2156109 w 2372179"/>
              <a:gd name="connsiteY64" fmla="*/ 726601 h 1190740"/>
              <a:gd name="connsiteX65" fmla="*/ 2114546 w 2372179"/>
              <a:gd name="connsiteY65" fmla="*/ 698892 h 1190740"/>
              <a:gd name="connsiteX66" fmla="*/ 2093764 w 2372179"/>
              <a:gd name="connsiteY66" fmla="*/ 685038 h 1190740"/>
              <a:gd name="connsiteX67" fmla="*/ 2069574 w 2372179"/>
              <a:gd name="connsiteY67" fmla="*/ 648490 h 1190740"/>
              <a:gd name="connsiteX68" fmla="*/ 2039542 w 2372179"/>
              <a:gd name="connsiteY68" fmla="*/ 618088 h 1190740"/>
              <a:gd name="connsiteX69" fmla="*/ 1999669 w 2372179"/>
              <a:gd name="connsiteY69" fmla="*/ 589862 h 1190740"/>
              <a:gd name="connsiteX70" fmla="*/ 1946022 w 2372179"/>
              <a:gd name="connsiteY70" fmla="*/ 545272 h 1190740"/>
              <a:gd name="connsiteX71" fmla="*/ 1916200 w 2372179"/>
              <a:gd name="connsiteY71" fmla="*/ 525175 h 1190740"/>
              <a:gd name="connsiteX72" fmla="*/ 1847138 w 2372179"/>
              <a:gd name="connsiteY72" fmla="*/ 466209 h 1190740"/>
              <a:gd name="connsiteX73" fmla="*/ 1824238 w 2372179"/>
              <a:gd name="connsiteY73" fmla="*/ 452880 h 1190740"/>
              <a:gd name="connsiteX74" fmla="*/ 1782036 w 2372179"/>
              <a:gd name="connsiteY74" fmla="*/ 421801 h 1190740"/>
              <a:gd name="connsiteX75" fmla="*/ 1761255 w 2372179"/>
              <a:gd name="connsiteY75" fmla="*/ 414874 h 1190740"/>
              <a:gd name="connsiteX76" fmla="*/ 1712764 w 2372179"/>
              <a:gd name="connsiteY76" fmla="*/ 359456 h 1190740"/>
              <a:gd name="connsiteX77" fmla="*/ 1685055 w 2372179"/>
              <a:gd name="connsiteY77" fmla="*/ 345601 h 1190740"/>
              <a:gd name="connsiteX78" fmla="*/ 1664273 w 2372179"/>
              <a:gd name="connsiteY78" fmla="*/ 324819 h 1190740"/>
              <a:gd name="connsiteX79" fmla="*/ 1643491 w 2372179"/>
              <a:gd name="connsiteY79" fmla="*/ 317892 h 1190740"/>
              <a:gd name="connsiteX80" fmla="*/ 1608855 w 2372179"/>
              <a:gd name="connsiteY80" fmla="*/ 304038 h 1190740"/>
              <a:gd name="connsiteX81" fmla="*/ 1588073 w 2372179"/>
              <a:gd name="connsiteY81" fmla="*/ 297110 h 1190740"/>
              <a:gd name="connsiteX82" fmla="*/ 1567291 w 2372179"/>
              <a:gd name="connsiteY82" fmla="*/ 283256 h 1190740"/>
              <a:gd name="connsiteX83" fmla="*/ 1504946 w 2372179"/>
              <a:gd name="connsiteY83" fmla="*/ 269401 h 1190740"/>
              <a:gd name="connsiteX84" fmla="*/ 1449527 w 2372179"/>
              <a:gd name="connsiteY84" fmla="*/ 248619 h 1190740"/>
              <a:gd name="connsiteX85" fmla="*/ 1421818 w 2372179"/>
              <a:gd name="connsiteY85" fmla="*/ 234765 h 1190740"/>
              <a:gd name="connsiteX86" fmla="*/ 1373327 w 2372179"/>
              <a:gd name="connsiteY86" fmla="*/ 213983 h 1190740"/>
              <a:gd name="connsiteX87" fmla="*/ 1352546 w 2372179"/>
              <a:gd name="connsiteY87" fmla="*/ 200128 h 1190740"/>
              <a:gd name="connsiteX88" fmla="*/ 1324836 w 2372179"/>
              <a:gd name="connsiteY88" fmla="*/ 193201 h 1190740"/>
              <a:gd name="connsiteX89" fmla="*/ 1304055 w 2372179"/>
              <a:gd name="connsiteY89" fmla="*/ 186274 h 1190740"/>
              <a:gd name="connsiteX90" fmla="*/ 1241709 w 2372179"/>
              <a:gd name="connsiteY90" fmla="*/ 165492 h 1190740"/>
              <a:gd name="connsiteX91" fmla="*/ 1193218 w 2372179"/>
              <a:gd name="connsiteY91" fmla="*/ 151638 h 1190740"/>
              <a:gd name="connsiteX92" fmla="*/ 1165509 w 2372179"/>
              <a:gd name="connsiteY92" fmla="*/ 144710 h 1190740"/>
              <a:gd name="connsiteX93" fmla="*/ 1123946 w 2372179"/>
              <a:gd name="connsiteY93" fmla="*/ 130856 h 1190740"/>
              <a:gd name="connsiteX94" fmla="*/ 1075455 w 2372179"/>
              <a:gd name="connsiteY94" fmla="*/ 117001 h 1190740"/>
              <a:gd name="connsiteX95" fmla="*/ 1047746 w 2372179"/>
              <a:gd name="connsiteY95" fmla="*/ 110074 h 1190740"/>
              <a:gd name="connsiteX96" fmla="*/ 992327 w 2372179"/>
              <a:gd name="connsiteY96" fmla="*/ 89292 h 1190740"/>
              <a:gd name="connsiteX97" fmla="*/ 943836 w 2372179"/>
              <a:gd name="connsiteY97" fmla="*/ 82365 h 1190740"/>
              <a:gd name="connsiteX98" fmla="*/ 791436 w 2372179"/>
              <a:gd name="connsiteY98" fmla="*/ 47728 h 1190740"/>
              <a:gd name="connsiteX99" fmla="*/ 694455 w 2372179"/>
              <a:gd name="connsiteY99" fmla="*/ 33874 h 1190740"/>
              <a:gd name="connsiteX100" fmla="*/ 590546 w 2372179"/>
              <a:gd name="connsiteY100" fmla="*/ 26947 h 1190740"/>
              <a:gd name="connsiteX101" fmla="*/ 147200 w 2372179"/>
              <a:gd name="connsiteY101" fmla="*/ 20019 h 1190740"/>
              <a:gd name="connsiteX0" fmla="*/ 147200 w 2372179"/>
              <a:gd name="connsiteY0" fmla="*/ 20019 h 1190740"/>
              <a:gd name="connsiteX1" fmla="*/ 147200 w 2372179"/>
              <a:gd name="connsiteY1" fmla="*/ 20019 h 1190740"/>
              <a:gd name="connsiteX2" fmla="*/ 8655 w 2372179"/>
              <a:gd name="connsiteY2" fmla="*/ 123928 h 1190740"/>
              <a:gd name="connsiteX3" fmla="*/ 43291 w 2372179"/>
              <a:gd name="connsiteY3" fmla="*/ 255547 h 1190740"/>
              <a:gd name="connsiteX4" fmla="*/ 84855 w 2372179"/>
              <a:gd name="connsiteY4" fmla="*/ 269401 h 1190740"/>
              <a:gd name="connsiteX5" fmla="*/ 91782 w 2372179"/>
              <a:gd name="connsiteY5" fmla="*/ 290183 h 1190740"/>
              <a:gd name="connsiteX6" fmla="*/ 43291 w 2372179"/>
              <a:gd name="connsiteY6" fmla="*/ 324819 h 1190740"/>
              <a:gd name="connsiteX7" fmla="*/ 29436 w 2372179"/>
              <a:gd name="connsiteY7" fmla="*/ 345601 h 1190740"/>
              <a:gd name="connsiteX8" fmla="*/ 8655 w 2372179"/>
              <a:gd name="connsiteY8" fmla="*/ 387165 h 1190740"/>
              <a:gd name="connsiteX9" fmla="*/ 15582 w 2372179"/>
              <a:gd name="connsiteY9" fmla="*/ 428728 h 1190740"/>
              <a:gd name="connsiteX10" fmla="*/ 50218 w 2372179"/>
              <a:gd name="connsiteY10" fmla="*/ 491074 h 1190740"/>
              <a:gd name="connsiteX11" fmla="*/ 71000 w 2372179"/>
              <a:gd name="connsiteY11" fmla="*/ 504928 h 1190740"/>
              <a:gd name="connsiteX12" fmla="*/ 84855 w 2372179"/>
              <a:gd name="connsiteY12" fmla="*/ 525710 h 1190740"/>
              <a:gd name="connsiteX13" fmla="*/ 91782 w 2372179"/>
              <a:gd name="connsiteY13" fmla="*/ 546492 h 1190740"/>
              <a:gd name="connsiteX14" fmla="*/ 112564 w 2372179"/>
              <a:gd name="connsiteY14" fmla="*/ 560347 h 1190740"/>
              <a:gd name="connsiteX15" fmla="*/ 119491 w 2372179"/>
              <a:gd name="connsiteY15" fmla="*/ 657328 h 1190740"/>
              <a:gd name="connsiteX16" fmla="*/ 133346 w 2372179"/>
              <a:gd name="connsiteY16" fmla="*/ 726601 h 1190740"/>
              <a:gd name="connsiteX17" fmla="*/ 167982 w 2372179"/>
              <a:gd name="connsiteY17" fmla="*/ 740456 h 1190740"/>
              <a:gd name="connsiteX18" fmla="*/ 209546 w 2372179"/>
              <a:gd name="connsiteY18" fmla="*/ 754310 h 1190740"/>
              <a:gd name="connsiteX19" fmla="*/ 334236 w 2372179"/>
              <a:gd name="connsiteY19" fmla="*/ 768165 h 1190740"/>
              <a:gd name="connsiteX20" fmla="*/ 375800 w 2372179"/>
              <a:gd name="connsiteY20" fmla="*/ 782019 h 1190740"/>
              <a:gd name="connsiteX21" fmla="*/ 424291 w 2372179"/>
              <a:gd name="connsiteY21" fmla="*/ 795874 h 1190740"/>
              <a:gd name="connsiteX22" fmla="*/ 458927 w 2372179"/>
              <a:gd name="connsiteY22" fmla="*/ 816656 h 1190740"/>
              <a:gd name="connsiteX23" fmla="*/ 479709 w 2372179"/>
              <a:gd name="connsiteY23" fmla="*/ 830510 h 1190740"/>
              <a:gd name="connsiteX24" fmla="*/ 548982 w 2372179"/>
              <a:gd name="connsiteY24" fmla="*/ 885928 h 1190740"/>
              <a:gd name="connsiteX25" fmla="*/ 590546 w 2372179"/>
              <a:gd name="connsiteY25" fmla="*/ 913638 h 1190740"/>
              <a:gd name="connsiteX26" fmla="*/ 632109 w 2372179"/>
              <a:gd name="connsiteY26" fmla="*/ 934419 h 1190740"/>
              <a:gd name="connsiteX27" fmla="*/ 652891 w 2372179"/>
              <a:gd name="connsiteY27" fmla="*/ 941347 h 1190740"/>
              <a:gd name="connsiteX28" fmla="*/ 680600 w 2372179"/>
              <a:gd name="connsiteY28" fmla="*/ 955201 h 1190740"/>
              <a:gd name="connsiteX29" fmla="*/ 715236 w 2372179"/>
              <a:gd name="connsiteY29" fmla="*/ 962128 h 1190740"/>
              <a:gd name="connsiteX30" fmla="*/ 777582 w 2372179"/>
              <a:gd name="connsiteY30" fmla="*/ 982910 h 1190740"/>
              <a:gd name="connsiteX31" fmla="*/ 805291 w 2372179"/>
              <a:gd name="connsiteY31" fmla="*/ 989838 h 1190740"/>
              <a:gd name="connsiteX32" fmla="*/ 826073 w 2372179"/>
              <a:gd name="connsiteY32" fmla="*/ 1003692 h 1190740"/>
              <a:gd name="connsiteX33" fmla="*/ 867636 w 2372179"/>
              <a:gd name="connsiteY33" fmla="*/ 1072965 h 1190740"/>
              <a:gd name="connsiteX34" fmla="*/ 888418 w 2372179"/>
              <a:gd name="connsiteY34" fmla="*/ 1100674 h 1190740"/>
              <a:gd name="connsiteX35" fmla="*/ 902273 w 2372179"/>
              <a:gd name="connsiteY35" fmla="*/ 1128383 h 1190740"/>
              <a:gd name="connsiteX36" fmla="*/ 923055 w 2372179"/>
              <a:gd name="connsiteY36" fmla="*/ 1135310 h 1190740"/>
              <a:gd name="connsiteX37" fmla="*/ 964618 w 2372179"/>
              <a:gd name="connsiteY37" fmla="*/ 1156092 h 1190740"/>
              <a:gd name="connsiteX38" fmla="*/ 1020036 w 2372179"/>
              <a:gd name="connsiteY38" fmla="*/ 1169947 h 1190740"/>
              <a:gd name="connsiteX39" fmla="*/ 1352546 w 2372179"/>
              <a:gd name="connsiteY39" fmla="*/ 1163019 h 1190740"/>
              <a:gd name="connsiteX40" fmla="*/ 1421818 w 2372179"/>
              <a:gd name="connsiteY40" fmla="*/ 1156092 h 1190740"/>
              <a:gd name="connsiteX41" fmla="*/ 1560364 w 2372179"/>
              <a:gd name="connsiteY41" fmla="*/ 1163019 h 1190740"/>
              <a:gd name="connsiteX42" fmla="*/ 1588073 w 2372179"/>
              <a:gd name="connsiteY42" fmla="*/ 1183801 h 1190740"/>
              <a:gd name="connsiteX43" fmla="*/ 1608855 w 2372179"/>
              <a:gd name="connsiteY43" fmla="*/ 1190728 h 1190740"/>
              <a:gd name="connsiteX44" fmla="*/ 1788964 w 2372179"/>
              <a:gd name="connsiteY44" fmla="*/ 1176874 h 1190740"/>
              <a:gd name="connsiteX45" fmla="*/ 1809746 w 2372179"/>
              <a:gd name="connsiteY45" fmla="*/ 1135310 h 1190740"/>
              <a:gd name="connsiteX46" fmla="*/ 1844382 w 2372179"/>
              <a:gd name="connsiteY46" fmla="*/ 1121456 h 1190740"/>
              <a:gd name="connsiteX47" fmla="*/ 1872091 w 2372179"/>
              <a:gd name="connsiteY47" fmla="*/ 1107601 h 1190740"/>
              <a:gd name="connsiteX48" fmla="*/ 1892873 w 2372179"/>
              <a:gd name="connsiteY48" fmla="*/ 1100674 h 1190740"/>
              <a:gd name="connsiteX49" fmla="*/ 2156109 w 2372179"/>
              <a:gd name="connsiteY49" fmla="*/ 1093747 h 1190740"/>
              <a:gd name="connsiteX50" fmla="*/ 2183818 w 2372179"/>
              <a:gd name="connsiteY50" fmla="*/ 1052183 h 1190740"/>
              <a:gd name="connsiteX51" fmla="*/ 2204600 w 2372179"/>
              <a:gd name="connsiteY51" fmla="*/ 1038328 h 1190740"/>
              <a:gd name="connsiteX52" fmla="*/ 2308509 w 2372179"/>
              <a:gd name="connsiteY52" fmla="*/ 1024474 h 1190740"/>
              <a:gd name="connsiteX53" fmla="*/ 2370855 w 2372179"/>
              <a:gd name="connsiteY53" fmla="*/ 989838 h 1190740"/>
              <a:gd name="connsiteX54" fmla="*/ 2360751 w 2372179"/>
              <a:gd name="connsiteY54" fmla="*/ 980236 h 1190740"/>
              <a:gd name="connsiteX55" fmla="*/ 2333252 w 2372179"/>
              <a:gd name="connsiteY55" fmla="*/ 921269 h 1190740"/>
              <a:gd name="connsiteX56" fmla="*/ 2322364 w 2372179"/>
              <a:gd name="connsiteY56" fmla="*/ 865147 h 1190740"/>
              <a:gd name="connsiteX57" fmla="*/ 2290129 w 2372179"/>
              <a:gd name="connsiteY57" fmla="*/ 872257 h 1190740"/>
              <a:gd name="connsiteX58" fmla="*/ 2273873 w 2372179"/>
              <a:gd name="connsiteY58" fmla="*/ 837438 h 1190740"/>
              <a:gd name="connsiteX59" fmla="*/ 2266946 w 2372179"/>
              <a:gd name="connsiteY59" fmla="*/ 816656 h 1190740"/>
              <a:gd name="connsiteX60" fmla="*/ 2246164 w 2372179"/>
              <a:gd name="connsiteY60" fmla="*/ 795874 h 1190740"/>
              <a:gd name="connsiteX61" fmla="*/ 2225382 w 2372179"/>
              <a:gd name="connsiteY61" fmla="*/ 782019 h 1190740"/>
              <a:gd name="connsiteX62" fmla="*/ 2204600 w 2372179"/>
              <a:gd name="connsiteY62" fmla="*/ 761238 h 1190740"/>
              <a:gd name="connsiteX63" fmla="*/ 2176891 w 2372179"/>
              <a:gd name="connsiteY63" fmla="*/ 747383 h 1190740"/>
              <a:gd name="connsiteX64" fmla="*/ 2156109 w 2372179"/>
              <a:gd name="connsiteY64" fmla="*/ 726601 h 1190740"/>
              <a:gd name="connsiteX65" fmla="*/ 2114546 w 2372179"/>
              <a:gd name="connsiteY65" fmla="*/ 698892 h 1190740"/>
              <a:gd name="connsiteX66" fmla="*/ 2093764 w 2372179"/>
              <a:gd name="connsiteY66" fmla="*/ 685038 h 1190740"/>
              <a:gd name="connsiteX67" fmla="*/ 2069574 w 2372179"/>
              <a:gd name="connsiteY67" fmla="*/ 648490 h 1190740"/>
              <a:gd name="connsiteX68" fmla="*/ 2039542 w 2372179"/>
              <a:gd name="connsiteY68" fmla="*/ 618088 h 1190740"/>
              <a:gd name="connsiteX69" fmla="*/ 1999669 w 2372179"/>
              <a:gd name="connsiteY69" fmla="*/ 589862 h 1190740"/>
              <a:gd name="connsiteX70" fmla="*/ 1946022 w 2372179"/>
              <a:gd name="connsiteY70" fmla="*/ 545272 h 1190740"/>
              <a:gd name="connsiteX71" fmla="*/ 1916200 w 2372179"/>
              <a:gd name="connsiteY71" fmla="*/ 525175 h 1190740"/>
              <a:gd name="connsiteX72" fmla="*/ 1847138 w 2372179"/>
              <a:gd name="connsiteY72" fmla="*/ 466209 h 1190740"/>
              <a:gd name="connsiteX73" fmla="*/ 1824238 w 2372179"/>
              <a:gd name="connsiteY73" fmla="*/ 452880 h 1190740"/>
              <a:gd name="connsiteX74" fmla="*/ 1782036 w 2372179"/>
              <a:gd name="connsiteY74" fmla="*/ 421801 h 1190740"/>
              <a:gd name="connsiteX75" fmla="*/ 1761255 w 2372179"/>
              <a:gd name="connsiteY75" fmla="*/ 414874 h 1190740"/>
              <a:gd name="connsiteX76" fmla="*/ 1712764 w 2372179"/>
              <a:gd name="connsiteY76" fmla="*/ 359456 h 1190740"/>
              <a:gd name="connsiteX77" fmla="*/ 1685055 w 2372179"/>
              <a:gd name="connsiteY77" fmla="*/ 345601 h 1190740"/>
              <a:gd name="connsiteX78" fmla="*/ 1664273 w 2372179"/>
              <a:gd name="connsiteY78" fmla="*/ 324819 h 1190740"/>
              <a:gd name="connsiteX79" fmla="*/ 1643491 w 2372179"/>
              <a:gd name="connsiteY79" fmla="*/ 317892 h 1190740"/>
              <a:gd name="connsiteX80" fmla="*/ 1608855 w 2372179"/>
              <a:gd name="connsiteY80" fmla="*/ 304038 h 1190740"/>
              <a:gd name="connsiteX81" fmla="*/ 1588073 w 2372179"/>
              <a:gd name="connsiteY81" fmla="*/ 297110 h 1190740"/>
              <a:gd name="connsiteX82" fmla="*/ 1567291 w 2372179"/>
              <a:gd name="connsiteY82" fmla="*/ 283256 h 1190740"/>
              <a:gd name="connsiteX83" fmla="*/ 1504946 w 2372179"/>
              <a:gd name="connsiteY83" fmla="*/ 269401 h 1190740"/>
              <a:gd name="connsiteX84" fmla="*/ 1449527 w 2372179"/>
              <a:gd name="connsiteY84" fmla="*/ 248619 h 1190740"/>
              <a:gd name="connsiteX85" fmla="*/ 1421818 w 2372179"/>
              <a:gd name="connsiteY85" fmla="*/ 234765 h 1190740"/>
              <a:gd name="connsiteX86" fmla="*/ 1373327 w 2372179"/>
              <a:gd name="connsiteY86" fmla="*/ 213983 h 1190740"/>
              <a:gd name="connsiteX87" fmla="*/ 1352546 w 2372179"/>
              <a:gd name="connsiteY87" fmla="*/ 200128 h 1190740"/>
              <a:gd name="connsiteX88" fmla="*/ 1324836 w 2372179"/>
              <a:gd name="connsiteY88" fmla="*/ 193201 h 1190740"/>
              <a:gd name="connsiteX89" fmla="*/ 1304055 w 2372179"/>
              <a:gd name="connsiteY89" fmla="*/ 186274 h 1190740"/>
              <a:gd name="connsiteX90" fmla="*/ 1241709 w 2372179"/>
              <a:gd name="connsiteY90" fmla="*/ 165492 h 1190740"/>
              <a:gd name="connsiteX91" fmla="*/ 1193218 w 2372179"/>
              <a:gd name="connsiteY91" fmla="*/ 151638 h 1190740"/>
              <a:gd name="connsiteX92" fmla="*/ 1165509 w 2372179"/>
              <a:gd name="connsiteY92" fmla="*/ 144710 h 1190740"/>
              <a:gd name="connsiteX93" fmla="*/ 1123946 w 2372179"/>
              <a:gd name="connsiteY93" fmla="*/ 130856 h 1190740"/>
              <a:gd name="connsiteX94" fmla="*/ 1075455 w 2372179"/>
              <a:gd name="connsiteY94" fmla="*/ 117001 h 1190740"/>
              <a:gd name="connsiteX95" fmla="*/ 1047746 w 2372179"/>
              <a:gd name="connsiteY95" fmla="*/ 110074 h 1190740"/>
              <a:gd name="connsiteX96" fmla="*/ 992327 w 2372179"/>
              <a:gd name="connsiteY96" fmla="*/ 89292 h 1190740"/>
              <a:gd name="connsiteX97" fmla="*/ 943836 w 2372179"/>
              <a:gd name="connsiteY97" fmla="*/ 82365 h 1190740"/>
              <a:gd name="connsiteX98" fmla="*/ 791436 w 2372179"/>
              <a:gd name="connsiteY98" fmla="*/ 47728 h 1190740"/>
              <a:gd name="connsiteX99" fmla="*/ 694455 w 2372179"/>
              <a:gd name="connsiteY99" fmla="*/ 33874 h 1190740"/>
              <a:gd name="connsiteX100" fmla="*/ 590546 w 2372179"/>
              <a:gd name="connsiteY100" fmla="*/ 26947 h 1190740"/>
              <a:gd name="connsiteX101" fmla="*/ 147200 w 2372179"/>
              <a:gd name="connsiteY101" fmla="*/ 20019 h 1190740"/>
              <a:gd name="connsiteX0" fmla="*/ 147200 w 2372179"/>
              <a:gd name="connsiteY0" fmla="*/ 20019 h 1190740"/>
              <a:gd name="connsiteX1" fmla="*/ 147200 w 2372179"/>
              <a:gd name="connsiteY1" fmla="*/ 20019 h 1190740"/>
              <a:gd name="connsiteX2" fmla="*/ 8655 w 2372179"/>
              <a:gd name="connsiteY2" fmla="*/ 123928 h 1190740"/>
              <a:gd name="connsiteX3" fmla="*/ 43291 w 2372179"/>
              <a:gd name="connsiteY3" fmla="*/ 255547 h 1190740"/>
              <a:gd name="connsiteX4" fmla="*/ 84855 w 2372179"/>
              <a:gd name="connsiteY4" fmla="*/ 269401 h 1190740"/>
              <a:gd name="connsiteX5" fmla="*/ 91782 w 2372179"/>
              <a:gd name="connsiteY5" fmla="*/ 290183 h 1190740"/>
              <a:gd name="connsiteX6" fmla="*/ 43291 w 2372179"/>
              <a:gd name="connsiteY6" fmla="*/ 324819 h 1190740"/>
              <a:gd name="connsiteX7" fmla="*/ 29436 w 2372179"/>
              <a:gd name="connsiteY7" fmla="*/ 345601 h 1190740"/>
              <a:gd name="connsiteX8" fmla="*/ 8655 w 2372179"/>
              <a:gd name="connsiteY8" fmla="*/ 387165 h 1190740"/>
              <a:gd name="connsiteX9" fmla="*/ 15582 w 2372179"/>
              <a:gd name="connsiteY9" fmla="*/ 428728 h 1190740"/>
              <a:gd name="connsiteX10" fmla="*/ 50218 w 2372179"/>
              <a:gd name="connsiteY10" fmla="*/ 491074 h 1190740"/>
              <a:gd name="connsiteX11" fmla="*/ 71000 w 2372179"/>
              <a:gd name="connsiteY11" fmla="*/ 504928 h 1190740"/>
              <a:gd name="connsiteX12" fmla="*/ 84855 w 2372179"/>
              <a:gd name="connsiteY12" fmla="*/ 525710 h 1190740"/>
              <a:gd name="connsiteX13" fmla="*/ 91782 w 2372179"/>
              <a:gd name="connsiteY13" fmla="*/ 546492 h 1190740"/>
              <a:gd name="connsiteX14" fmla="*/ 112564 w 2372179"/>
              <a:gd name="connsiteY14" fmla="*/ 560347 h 1190740"/>
              <a:gd name="connsiteX15" fmla="*/ 119491 w 2372179"/>
              <a:gd name="connsiteY15" fmla="*/ 657328 h 1190740"/>
              <a:gd name="connsiteX16" fmla="*/ 133346 w 2372179"/>
              <a:gd name="connsiteY16" fmla="*/ 726601 h 1190740"/>
              <a:gd name="connsiteX17" fmla="*/ 167982 w 2372179"/>
              <a:gd name="connsiteY17" fmla="*/ 740456 h 1190740"/>
              <a:gd name="connsiteX18" fmla="*/ 209546 w 2372179"/>
              <a:gd name="connsiteY18" fmla="*/ 754310 h 1190740"/>
              <a:gd name="connsiteX19" fmla="*/ 334236 w 2372179"/>
              <a:gd name="connsiteY19" fmla="*/ 768165 h 1190740"/>
              <a:gd name="connsiteX20" fmla="*/ 375800 w 2372179"/>
              <a:gd name="connsiteY20" fmla="*/ 782019 h 1190740"/>
              <a:gd name="connsiteX21" fmla="*/ 424291 w 2372179"/>
              <a:gd name="connsiteY21" fmla="*/ 795874 h 1190740"/>
              <a:gd name="connsiteX22" fmla="*/ 458927 w 2372179"/>
              <a:gd name="connsiteY22" fmla="*/ 816656 h 1190740"/>
              <a:gd name="connsiteX23" fmla="*/ 479709 w 2372179"/>
              <a:gd name="connsiteY23" fmla="*/ 830510 h 1190740"/>
              <a:gd name="connsiteX24" fmla="*/ 548982 w 2372179"/>
              <a:gd name="connsiteY24" fmla="*/ 885928 h 1190740"/>
              <a:gd name="connsiteX25" fmla="*/ 590546 w 2372179"/>
              <a:gd name="connsiteY25" fmla="*/ 913638 h 1190740"/>
              <a:gd name="connsiteX26" fmla="*/ 632109 w 2372179"/>
              <a:gd name="connsiteY26" fmla="*/ 934419 h 1190740"/>
              <a:gd name="connsiteX27" fmla="*/ 652891 w 2372179"/>
              <a:gd name="connsiteY27" fmla="*/ 941347 h 1190740"/>
              <a:gd name="connsiteX28" fmla="*/ 680600 w 2372179"/>
              <a:gd name="connsiteY28" fmla="*/ 955201 h 1190740"/>
              <a:gd name="connsiteX29" fmla="*/ 715236 w 2372179"/>
              <a:gd name="connsiteY29" fmla="*/ 962128 h 1190740"/>
              <a:gd name="connsiteX30" fmla="*/ 777582 w 2372179"/>
              <a:gd name="connsiteY30" fmla="*/ 982910 h 1190740"/>
              <a:gd name="connsiteX31" fmla="*/ 805291 w 2372179"/>
              <a:gd name="connsiteY31" fmla="*/ 989838 h 1190740"/>
              <a:gd name="connsiteX32" fmla="*/ 826073 w 2372179"/>
              <a:gd name="connsiteY32" fmla="*/ 1003692 h 1190740"/>
              <a:gd name="connsiteX33" fmla="*/ 867636 w 2372179"/>
              <a:gd name="connsiteY33" fmla="*/ 1072965 h 1190740"/>
              <a:gd name="connsiteX34" fmla="*/ 888418 w 2372179"/>
              <a:gd name="connsiteY34" fmla="*/ 1100674 h 1190740"/>
              <a:gd name="connsiteX35" fmla="*/ 902273 w 2372179"/>
              <a:gd name="connsiteY35" fmla="*/ 1128383 h 1190740"/>
              <a:gd name="connsiteX36" fmla="*/ 923055 w 2372179"/>
              <a:gd name="connsiteY36" fmla="*/ 1135310 h 1190740"/>
              <a:gd name="connsiteX37" fmla="*/ 964618 w 2372179"/>
              <a:gd name="connsiteY37" fmla="*/ 1156092 h 1190740"/>
              <a:gd name="connsiteX38" fmla="*/ 1020036 w 2372179"/>
              <a:gd name="connsiteY38" fmla="*/ 1169947 h 1190740"/>
              <a:gd name="connsiteX39" fmla="*/ 1352546 w 2372179"/>
              <a:gd name="connsiteY39" fmla="*/ 1163019 h 1190740"/>
              <a:gd name="connsiteX40" fmla="*/ 1421818 w 2372179"/>
              <a:gd name="connsiteY40" fmla="*/ 1156092 h 1190740"/>
              <a:gd name="connsiteX41" fmla="*/ 1560364 w 2372179"/>
              <a:gd name="connsiteY41" fmla="*/ 1163019 h 1190740"/>
              <a:gd name="connsiteX42" fmla="*/ 1588073 w 2372179"/>
              <a:gd name="connsiteY42" fmla="*/ 1183801 h 1190740"/>
              <a:gd name="connsiteX43" fmla="*/ 1608855 w 2372179"/>
              <a:gd name="connsiteY43" fmla="*/ 1190728 h 1190740"/>
              <a:gd name="connsiteX44" fmla="*/ 1788964 w 2372179"/>
              <a:gd name="connsiteY44" fmla="*/ 1176874 h 1190740"/>
              <a:gd name="connsiteX45" fmla="*/ 1809746 w 2372179"/>
              <a:gd name="connsiteY45" fmla="*/ 1135310 h 1190740"/>
              <a:gd name="connsiteX46" fmla="*/ 1844382 w 2372179"/>
              <a:gd name="connsiteY46" fmla="*/ 1121456 h 1190740"/>
              <a:gd name="connsiteX47" fmla="*/ 1872091 w 2372179"/>
              <a:gd name="connsiteY47" fmla="*/ 1107601 h 1190740"/>
              <a:gd name="connsiteX48" fmla="*/ 1892873 w 2372179"/>
              <a:gd name="connsiteY48" fmla="*/ 1100674 h 1190740"/>
              <a:gd name="connsiteX49" fmla="*/ 2156109 w 2372179"/>
              <a:gd name="connsiteY49" fmla="*/ 1093747 h 1190740"/>
              <a:gd name="connsiteX50" fmla="*/ 2183818 w 2372179"/>
              <a:gd name="connsiteY50" fmla="*/ 1052183 h 1190740"/>
              <a:gd name="connsiteX51" fmla="*/ 2204600 w 2372179"/>
              <a:gd name="connsiteY51" fmla="*/ 1038328 h 1190740"/>
              <a:gd name="connsiteX52" fmla="*/ 2308509 w 2372179"/>
              <a:gd name="connsiteY52" fmla="*/ 1024474 h 1190740"/>
              <a:gd name="connsiteX53" fmla="*/ 2370855 w 2372179"/>
              <a:gd name="connsiteY53" fmla="*/ 989838 h 1190740"/>
              <a:gd name="connsiteX54" fmla="*/ 2360751 w 2372179"/>
              <a:gd name="connsiteY54" fmla="*/ 980236 h 1190740"/>
              <a:gd name="connsiteX55" fmla="*/ 2333252 w 2372179"/>
              <a:gd name="connsiteY55" fmla="*/ 921269 h 1190740"/>
              <a:gd name="connsiteX56" fmla="*/ 2322364 w 2372179"/>
              <a:gd name="connsiteY56" fmla="*/ 865147 h 1190740"/>
              <a:gd name="connsiteX57" fmla="*/ 2286032 w 2372179"/>
              <a:gd name="connsiteY57" fmla="*/ 872431 h 1190740"/>
              <a:gd name="connsiteX58" fmla="*/ 2273873 w 2372179"/>
              <a:gd name="connsiteY58" fmla="*/ 837438 h 1190740"/>
              <a:gd name="connsiteX59" fmla="*/ 2266946 w 2372179"/>
              <a:gd name="connsiteY59" fmla="*/ 816656 h 1190740"/>
              <a:gd name="connsiteX60" fmla="*/ 2246164 w 2372179"/>
              <a:gd name="connsiteY60" fmla="*/ 795874 h 1190740"/>
              <a:gd name="connsiteX61" fmla="*/ 2225382 w 2372179"/>
              <a:gd name="connsiteY61" fmla="*/ 782019 h 1190740"/>
              <a:gd name="connsiteX62" fmla="*/ 2204600 w 2372179"/>
              <a:gd name="connsiteY62" fmla="*/ 761238 h 1190740"/>
              <a:gd name="connsiteX63" fmla="*/ 2176891 w 2372179"/>
              <a:gd name="connsiteY63" fmla="*/ 747383 h 1190740"/>
              <a:gd name="connsiteX64" fmla="*/ 2156109 w 2372179"/>
              <a:gd name="connsiteY64" fmla="*/ 726601 h 1190740"/>
              <a:gd name="connsiteX65" fmla="*/ 2114546 w 2372179"/>
              <a:gd name="connsiteY65" fmla="*/ 698892 h 1190740"/>
              <a:gd name="connsiteX66" fmla="*/ 2093764 w 2372179"/>
              <a:gd name="connsiteY66" fmla="*/ 685038 h 1190740"/>
              <a:gd name="connsiteX67" fmla="*/ 2069574 w 2372179"/>
              <a:gd name="connsiteY67" fmla="*/ 648490 h 1190740"/>
              <a:gd name="connsiteX68" fmla="*/ 2039542 w 2372179"/>
              <a:gd name="connsiteY68" fmla="*/ 618088 h 1190740"/>
              <a:gd name="connsiteX69" fmla="*/ 1999669 w 2372179"/>
              <a:gd name="connsiteY69" fmla="*/ 589862 h 1190740"/>
              <a:gd name="connsiteX70" fmla="*/ 1946022 w 2372179"/>
              <a:gd name="connsiteY70" fmla="*/ 545272 h 1190740"/>
              <a:gd name="connsiteX71" fmla="*/ 1916200 w 2372179"/>
              <a:gd name="connsiteY71" fmla="*/ 525175 h 1190740"/>
              <a:gd name="connsiteX72" fmla="*/ 1847138 w 2372179"/>
              <a:gd name="connsiteY72" fmla="*/ 466209 h 1190740"/>
              <a:gd name="connsiteX73" fmla="*/ 1824238 w 2372179"/>
              <a:gd name="connsiteY73" fmla="*/ 452880 h 1190740"/>
              <a:gd name="connsiteX74" fmla="*/ 1782036 w 2372179"/>
              <a:gd name="connsiteY74" fmla="*/ 421801 h 1190740"/>
              <a:gd name="connsiteX75" fmla="*/ 1761255 w 2372179"/>
              <a:gd name="connsiteY75" fmla="*/ 414874 h 1190740"/>
              <a:gd name="connsiteX76" fmla="*/ 1712764 w 2372179"/>
              <a:gd name="connsiteY76" fmla="*/ 359456 h 1190740"/>
              <a:gd name="connsiteX77" fmla="*/ 1685055 w 2372179"/>
              <a:gd name="connsiteY77" fmla="*/ 345601 h 1190740"/>
              <a:gd name="connsiteX78" fmla="*/ 1664273 w 2372179"/>
              <a:gd name="connsiteY78" fmla="*/ 324819 h 1190740"/>
              <a:gd name="connsiteX79" fmla="*/ 1643491 w 2372179"/>
              <a:gd name="connsiteY79" fmla="*/ 317892 h 1190740"/>
              <a:gd name="connsiteX80" fmla="*/ 1608855 w 2372179"/>
              <a:gd name="connsiteY80" fmla="*/ 304038 h 1190740"/>
              <a:gd name="connsiteX81" fmla="*/ 1588073 w 2372179"/>
              <a:gd name="connsiteY81" fmla="*/ 297110 h 1190740"/>
              <a:gd name="connsiteX82" fmla="*/ 1567291 w 2372179"/>
              <a:gd name="connsiteY82" fmla="*/ 283256 h 1190740"/>
              <a:gd name="connsiteX83" fmla="*/ 1504946 w 2372179"/>
              <a:gd name="connsiteY83" fmla="*/ 269401 h 1190740"/>
              <a:gd name="connsiteX84" fmla="*/ 1449527 w 2372179"/>
              <a:gd name="connsiteY84" fmla="*/ 248619 h 1190740"/>
              <a:gd name="connsiteX85" fmla="*/ 1421818 w 2372179"/>
              <a:gd name="connsiteY85" fmla="*/ 234765 h 1190740"/>
              <a:gd name="connsiteX86" fmla="*/ 1373327 w 2372179"/>
              <a:gd name="connsiteY86" fmla="*/ 213983 h 1190740"/>
              <a:gd name="connsiteX87" fmla="*/ 1352546 w 2372179"/>
              <a:gd name="connsiteY87" fmla="*/ 200128 h 1190740"/>
              <a:gd name="connsiteX88" fmla="*/ 1324836 w 2372179"/>
              <a:gd name="connsiteY88" fmla="*/ 193201 h 1190740"/>
              <a:gd name="connsiteX89" fmla="*/ 1304055 w 2372179"/>
              <a:gd name="connsiteY89" fmla="*/ 186274 h 1190740"/>
              <a:gd name="connsiteX90" fmla="*/ 1241709 w 2372179"/>
              <a:gd name="connsiteY90" fmla="*/ 165492 h 1190740"/>
              <a:gd name="connsiteX91" fmla="*/ 1193218 w 2372179"/>
              <a:gd name="connsiteY91" fmla="*/ 151638 h 1190740"/>
              <a:gd name="connsiteX92" fmla="*/ 1165509 w 2372179"/>
              <a:gd name="connsiteY92" fmla="*/ 144710 h 1190740"/>
              <a:gd name="connsiteX93" fmla="*/ 1123946 w 2372179"/>
              <a:gd name="connsiteY93" fmla="*/ 130856 h 1190740"/>
              <a:gd name="connsiteX94" fmla="*/ 1075455 w 2372179"/>
              <a:gd name="connsiteY94" fmla="*/ 117001 h 1190740"/>
              <a:gd name="connsiteX95" fmla="*/ 1047746 w 2372179"/>
              <a:gd name="connsiteY95" fmla="*/ 110074 h 1190740"/>
              <a:gd name="connsiteX96" fmla="*/ 992327 w 2372179"/>
              <a:gd name="connsiteY96" fmla="*/ 89292 h 1190740"/>
              <a:gd name="connsiteX97" fmla="*/ 943836 w 2372179"/>
              <a:gd name="connsiteY97" fmla="*/ 82365 h 1190740"/>
              <a:gd name="connsiteX98" fmla="*/ 791436 w 2372179"/>
              <a:gd name="connsiteY98" fmla="*/ 47728 h 1190740"/>
              <a:gd name="connsiteX99" fmla="*/ 694455 w 2372179"/>
              <a:gd name="connsiteY99" fmla="*/ 33874 h 1190740"/>
              <a:gd name="connsiteX100" fmla="*/ 590546 w 2372179"/>
              <a:gd name="connsiteY100" fmla="*/ 26947 h 1190740"/>
              <a:gd name="connsiteX101" fmla="*/ 147200 w 2372179"/>
              <a:gd name="connsiteY101" fmla="*/ 20019 h 1190740"/>
              <a:gd name="connsiteX0" fmla="*/ 147200 w 2372179"/>
              <a:gd name="connsiteY0" fmla="*/ 20019 h 1190740"/>
              <a:gd name="connsiteX1" fmla="*/ 147200 w 2372179"/>
              <a:gd name="connsiteY1" fmla="*/ 20019 h 1190740"/>
              <a:gd name="connsiteX2" fmla="*/ 8655 w 2372179"/>
              <a:gd name="connsiteY2" fmla="*/ 123928 h 1190740"/>
              <a:gd name="connsiteX3" fmla="*/ 43291 w 2372179"/>
              <a:gd name="connsiteY3" fmla="*/ 255547 h 1190740"/>
              <a:gd name="connsiteX4" fmla="*/ 84855 w 2372179"/>
              <a:gd name="connsiteY4" fmla="*/ 269401 h 1190740"/>
              <a:gd name="connsiteX5" fmla="*/ 91782 w 2372179"/>
              <a:gd name="connsiteY5" fmla="*/ 290183 h 1190740"/>
              <a:gd name="connsiteX6" fmla="*/ 43291 w 2372179"/>
              <a:gd name="connsiteY6" fmla="*/ 324819 h 1190740"/>
              <a:gd name="connsiteX7" fmla="*/ 29436 w 2372179"/>
              <a:gd name="connsiteY7" fmla="*/ 345601 h 1190740"/>
              <a:gd name="connsiteX8" fmla="*/ 8655 w 2372179"/>
              <a:gd name="connsiteY8" fmla="*/ 387165 h 1190740"/>
              <a:gd name="connsiteX9" fmla="*/ 15582 w 2372179"/>
              <a:gd name="connsiteY9" fmla="*/ 428728 h 1190740"/>
              <a:gd name="connsiteX10" fmla="*/ 50218 w 2372179"/>
              <a:gd name="connsiteY10" fmla="*/ 491074 h 1190740"/>
              <a:gd name="connsiteX11" fmla="*/ 71000 w 2372179"/>
              <a:gd name="connsiteY11" fmla="*/ 504928 h 1190740"/>
              <a:gd name="connsiteX12" fmla="*/ 84855 w 2372179"/>
              <a:gd name="connsiteY12" fmla="*/ 525710 h 1190740"/>
              <a:gd name="connsiteX13" fmla="*/ 91782 w 2372179"/>
              <a:gd name="connsiteY13" fmla="*/ 546492 h 1190740"/>
              <a:gd name="connsiteX14" fmla="*/ 112564 w 2372179"/>
              <a:gd name="connsiteY14" fmla="*/ 560347 h 1190740"/>
              <a:gd name="connsiteX15" fmla="*/ 119491 w 2372179"/>
              <a:gd name="connsiteY15" fmla="*/ 657328 h 1190740"/>
              <a:gd name="connsiteX16" fmla="*/ 133346 w 2372179"/>
              <a:gd name="connsiteY16" fmla="*/ 726601 h 1190740"/>
              <a:gd name="connsiteX17" fmla="*/ 167982 w 2372179"/>
              <a:gd name="connsiteY17" fmla="*/ 740456 h 1190740"/>
              <a:gd name="connsiteX18" fmla="*/ 209546 w 2372179"/>
              <a:gd name="connsiteY18" fmla="*/ 754310 h 1190740"/>
              <a:gd name="connsiteX19" fmla="*/ 334236 w 2372179"/>
              <a:gd name="connsiteY19" fmla="*/ 768165 h 1190740"/>
              <a:gd name="connsiteX20" fmla="*/ 375800 w 2372179"/>
              <a:gd name="connsiteY20" fmla="*/ 782019 h 1190740"/>
              <a:gd name="connsiteX21" fmla="*/ 424291 w 2372179"/>
              <a:gd name="connsiteY21" fmla="*/ 795874 h 1190740"/>
              <a:gd name="connsiteX22" fmla="*/ 458927 w 2372179"/>
              <a:gd name="connsiteY22" fmla="*/ 816656 h 1190740"/>
              <a:gd name="connsiteX23" fmla="*/ 479709 w 2372179"/>
              <a:gd name="connsiteY23" fmla="*/ 830510 h 1190740"/>
              <a:gd name="connsiteX24" fmla="*/ 548982 w 2372179"/>
              <a:gd name="connsiteY24" fmla="*/ 885928 h 1190740"/>
              <a:gd name="connsiteX25" fmla="*/ 590546 w 2372179"/>
              <a:gd name="connsiteY25" fmla="*/ 913638 h 1190740"/>
              <a:gd name="connsiteX26" fmla="*/ 632109 w 2372179"/>
              <a:gd name="connsiteY26" fmla="*/ 934419 h 1190740"/>
              <a:gd name="connsiteX27" fmla="*/ 652891 w 2372179"/>
              <a:gd name="connsiteY27" fmla="*/ 941347 h 1190740"/>
              <a:gd name="connsiteX28" fmla="*/ 680600 w 2372179"/>
              <a:gd name="connsiteY28" fmla="*/ 955201 h 1190740"/>
              <a:gd name="connsiteX29" fmla="*/ 715236 w 2372179"/>
              <a:gd name="connsiteY29" fmla="*/ 962128 h 1190740"/>
              <a:gd name="connsiteX30" fmla="*/ 777582 w 2372179"/>
              <a:gd name="connsiteY30" fmla="*/ 982910 h 1190740"/>
              <a:gd name="connsiteX31" fmla="*/ 805291 w 2372179"/>
              <a:gd name="connsiteY31" fmla="*/ 989838 h 1190740"/>
              <a:gd name="connsiteX32" fmla="*/ 826073 w 2372179"/>
              <a:gd name="connsiteY32" fmla="*/ 1003692 h 1190740"/>
              <a:gd name="connsiteX33" fmla="*/ 867636 w 2372179"/>
              <a:gd name="connsiteY33" fmla="*/ 1072965 h 1190740"/>
              <a:gd name="connsiteX34" fmla="*/ 888418 w 2372179"/>
              <a:gd name="connsiteY34" fmla="*/ 1100674 h 1190740"/>
              <a:gd name="connsiteX35" fmla="*/ 902273 w 2372179"/>
              <a:gd name="connsiteY35" fmla="*/ 1128383 h 1190740"/>
              <a:gd name="connsiteX36" fmla="*/ 923055 w 2372179"/>
              <a:gd name="connsiteY36" fmla="*/ 1135310 h 1190740"/>
              <a:gd name="connsiteX37" fmla="*/ 964618 w 2372179"/>
              <a:gd name="connsiteY37" fmla="*/ 1156092 h 1190740"/>
              <a:gd name="connsiteX38" fmla="*/ 1020036 w 2372179"/>
              <a:gd name="connsiteY38" fmla="*/ 1169947 h 1190740"/>
              <a:gd name="connsiteX39" fmla="*/ 1352546 w 2372179"/>
              <a:gd name="connsiteY39" fmla="*/ 1163019 h 1190740"/>
              <a:gd name="connsiteX40" fmla="*/ 1421818 w 2372179"/>
              <a:gd name="connsiteY40" fmla="*/ 1156092 h 1190740"/>
              <a:gd name="connsiteX41" fmla="*/ 1560364 w 2372179"/>
              <a:gd name="connsiteY41" fmla="*/ 1163019 h 1190740"/>
              <a:gd name="connsiteX42" fmla="*/ 1588073 w 2372179"/>
              <a:gd name="connsiteY42" fmla="*/ 1183801 h 1190740"/>
              <a:gd name="connsiteX43" fmla="*/ 1608855 w 2372179"/>
              <a:gd name="connsiteY43" fmla="*/ 1190728 h 1190740"/>
              <a:gd name="connsiteX44" fmla="*/ 1788964 w 2372179"/>
              <a:gd name="connsiteY44" fmla="*/ 1176874 h 1190740"/>
              <a:gd name="connsiteX45" fmla="*/ 1809746 w 2372179"/>
              <a:gd name="connsiteY45" fmla="*/ 1135310 h 1190740"/>
              <a:gd name="connsiteX46" fmla="*/ 1844382 w 2372179"/>
              <a:gd name="connsiteY46" fmla="*/ 1121456 h 1190740"/>
              <a:gd name="connsiteX47" fmla="*/ 1872091 w 2372179"/>
              <a:gd name="connsiteY47" fmla="*/ 1107601 h 1190740"/>
              <a:gd name="connsiteX48" fmla="*/ 1892873 w 2372179"/>
              <a:gd name="connsiteY48" fmla="*/ 1100674 h 1190740"/>
              <a:gd name="connsiteX49" fmla="*/ 2156109 w 2372179"/>
              <a:gd name="connsiteY49" fmla="*/ 1093747 h 1190740"/>
              <a:gd name="connsiteX50" fmla="*/ 2183818 w 2372179"/>
              <a:gd name="connsiteY50" fmla="*/ 1052183 h 1190740"/>
              <a:gd name="connsiteX51" fmla="*/ 2204600 w 2372179"/>
              <a:gd name="connsiteY51" fmla="*/ 1038328 h 1190740"/>
              <a:gd name="connsiteX52" fmla="*/ 2308509 w 2372179"/>
              <a:gd name="connsiteY52" fmla="*/ 1024474 h 1190740"/>
              <a:gd name="connsiteX53" fmla="*/ 2370855 w 2372179"/>
              <a:gd name="connsiteY53" fmla="*/ 989838 h 1190740"/>
              <a:gd name="connsiteX54" fmla="*/ 2360751 w 2372179"/>
              <a:gd name="connsiteY54" fmla="*/ 980236 h 1190740"/>
              <a:gd name="connsiteX55" fmla="*/ 2333252 w 2372179"/>
              <a:gd name="connsiteY55" fmla="*/ 921269 h 1190740"/>
              <a:gd name="connsiteX56" fmla="*/ 2286032 w 2372179"/>
              <a:gd name="connsiteY56" fmla="*/ 872431 h 1190740"/>
              <a:gd name="connsiteX57" fmla="*/ 2273873 w 2372179"/>
              <a:gd name="connsiteY57" fmla="*/ 837438 h 1190740"/>
              <a:gd name="connsiteX58" fmla="*/ 2266946 w 2372179"/>
              <a:gd name="connsiteY58" fmla="*/ 816656 h 1190740"/>
              <a:gd name="connsiteX59" fmla="*/ 2246164 w 2372179"/>
              <a:gd name="connsiteY59" fmla="*/ 795874 h 1190740"/>
              <a:gd name="connsiteX60" fmla="*/ 2225382 w 2372179"/>
              <a:gd name="connsiteY60" fmla="*/ 782019 h 1190740"/>
              <a:gd name="connsiteX61" fmla="*/ 2204600 w 2372179"/>
              <a:gd name="connsiteY61" fmla="*/ 761238 h 1190740"/>
              <a:gd name="connsiteX62" fmla="*/ 2176891 w 2372179"/>
              <a:gd name="connsiteY62" fmla="*/ 747383 h 1190740"/>
              <a:gd name="connsiteX63" fmla="*/ 2156109 w 2372179"/>
              <a:gd name="connsiteY63" fmla="*/ 726601 h 1190740"/>
              <a:gd name="connsiteX64" fmla="*/ 2114546 w 2372179"/>
              <a:gd name="connsiteY64" fmla="*/ 698892 h 1190740"/>
              <a:gd name="connsiteX65" fmla="*/ 2093764 w 2372179"/>
              <a:gd name="connsiteY65" fmla="*/ 685038 h 1190740"/>
              <a:gd name="connsiteX66" fmla="*/ 2069574 w 2372179"/>
              <a:gd name="connsiteY66" fmla="*/ 648490 h 1190740"/>
              <a:gd name="connsiteX67" fmla="*/ 2039542 w 2372179"/>
              <a:gd name="connsiteY67" fmla="*/ 618088 h 1190740"/>
              <a:gd name="connsiteX68" fmla="*/ 1999669 w 2372179"/>
              <a:gd name="connsiteY68" fmla="*/ 589862 h 1190740"/>
              <a:gd name="connsiteX69" fmla="*/ 1946022 w 2372179"/>
              <a:gd name="connsiteY69" fmla="*/ 545272 h 1190740"/>
              <a:gd name="connsiteX70" fmla="*/ 1916200 w 2372179"/>
              <a:gd name="connsiteY70" fmla="*/ 525175 h 1190740"/>
              <a:gd name="connsiteX71" fmla="*/ 1847138 w 2372179"/>
              <a:gd name="connsiteY71" fmla="*/ 466209 h 1190740"/>
              <a:gd name="connsiteX72" fmla="*/ 1824238 w 2372179"/>
              <a:gd name="connsiteY72" fmla="*/ 452880 h 1190740"/>
              <a:gd name="connsiteX73" fmla="*/ 1782036 w 2372179"/>
              <a:gd name="connsiteY73" fmla="*/ 421801 h 1190740"/>
              <a:gd name="connsiteX74" fmla="*/ 1761255 w 2372179"/>
              <a:gd name="connsiteY74" fmla="*/ 414874 h 1190740"/>
              <a:gd name="connsiteX75" fmla="*/ 1712764 w 2372179"/>
              <a:gd name="connsiteY75" fmla="*/ 359456 h 1190740"/>
              <a:gd name="connsiteX76" fmla="*/ 1685055 w 2372179"/>
              <a:gd name="connsiteY76" fmla="*/ 345601 h 1190740"/>
              <a:gd name="connsiteX77" fmla="*/ 1664273 w 2372179"/>
              <a:gd name="connsiteY77" fmla="*/ 324819 h 1190740"/>
              <a:gd name="connsiteX78" fmla="*/ 1643491 w 2372179"/>
              <a:gd name="connsiteY78" fmla="*/ 317892 h 1190740"/>
              <a:gd name="connsiteX79" fmla="*/ 1608855 w 2372179"/>
              <a:gd name="connsiteY79" fmla="*/ 304038 h 1190740"/>
              <a:gd name="connsiteX80" fmla="*/ 1588073 w 2372179"/>
              <a:gd name="connsiteY80" fmla="*/ 297110 h 1190740"/>
              <a:gd name="connsiteX81" fmla="*/ 1567291 w 2372179"/>
              <a:gd name="connsiteY81" fmla="*/ 283256 h 1190740"/>
              <a:gd name="connsiteX82" fmla="*/ 1504946 w 2372179"/>
              <a:gd name="connsiteY82" fmla="*/ 269401 h 1190740"/>
              <a:gd name="connsiteX83" fmla="*/ 1449527 w 2372179"/>
              <a:gd name="connsiteY83" fmla="*/ 248619 h 1190740"/>
              <a:gd name="connsiteX84" fmla="*/ 1421818 w 2372179"/>
              <a:gd name="connsiteY84" fmla="*/ 234765 h 1190740"/>
              <a:gd name="connsiteX85" fmla="*/ 1373327 w 2372179"/>
              <a:gd name="connsiteY85" fmla="*/ 213983 h 1190740"/>
              <a:gd name="connsiteX86" fmla="*/ 1352546 w 2372179"/>
              <a:gd name="connsiteY86" fmla="*/ 200128 h 1190740"/>
              <a:gd name="connsiteX87" fmla="*/ 1324836 w 2372179"/>
              <a:gd name="connsiteY87" fmla="*/ 193201 h 1190740"/>
              <a:gd name="connsiteX88" fmla="*/ 1304055 w 2372179"/>
              <a:gd name="connsiteY88" fmla="*/ 186274 h 1190740"/>
              <a:gd name="connsiteX89" fmla="*/ 1241709 w 2372179"/>
              <a:gd name="connsiteY89" fmla="*/ 165492 h 1190740"/>
              <a:gd name="connsiteX90" fmla="*/ 1193218 w 2372179"/>
              <a:gd name="connsiteY90" fmla="*/ 151638 h 1190740"/>
              <a:gd name="connsiteX91" fmla="*/ 1165509 w 2372179"/>
              <a:gd name="connsiteY91" fmla="*/ 144710 h 1190740"/>
              <a:gd name="connsiteX92" fmla="*/ 1123946 w 2372179"/>
              <a:gd name="connsiteY92" fmla="*/ 130856 h 1190740"/>
              <a:gd name="connsiteX93" fmla="*/ 1075455 w 2372179"/>
              <a:gd name="connsiteY93" fmla="*/ 117001 h 1190740"/>
              <a:gd name="connsiteX94" fmla="*/ 1047746 w 2372179"/>
              <a:gd name="connsiteY94" fmla="*/ 110074 h 1190740"/>
              <a:gd name="connsiteX95" fmla="*/ 992327 w 2372179"/>
              <a:gd name="connsiteY95" fmla="*/ 89292 h 1190740"/>
              <a:gd name="connsiteX96" fmla="*/ 943836 w 2372179"/>
              <a:gd name="connsiteY96" fmla="*/ 82365 h 1190740"/>
              <a:gd name="connsiteX97" fmla="*/ 791436 w 2372179"/>
              <a:gd name="connsiteY97" fmla="*/ 47728 h 1190740"/>
              <a:gd name="connsiteX98" fmla="*/ 694455 w 2372179"/>
              <a:gd name="connsiteY98" fmla="*/ 33874 h 1190740"/>
              <a:gd name="connsiteX99" fmla="*/ 590546 w 2372179"/>
              <a:gd name="connsiteY99" fmla="*/ 26947 h 1190740"/>
              <a:gd name="connsiteX100" fmla="*/ 147200 w 2372179"/>
              <a:gd name="connsiteY100" fmla="*/ 20019 h 119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372179" h="1190740">
                <a:moveTo>
                  <a:pt x="147200" y="20019"/>
                </a:moveTo>
                <a:lnTo>
                  <a:pt x="147200" y="20019"/>
                </a:lnTo>
                <a:cubicBezTo>
                  <a:pt x="101018" y="54655"/>
                  <a:pt x="40291" y="75641"/>
                  <a:pt x="8655" y="123928"/>
                </a:cubicBezTo>
                <a:cubicBezTo>
                  <a:pt x="-13052" y="157060"/>
                  <a:pt x="8880" y="231459"/>
                  <a:pt x="43291" y="255547"/>
                </a:cubicBezTo>
                <a:cubicBezTo>
                  <a:pt x="55255" y="263922"/>
                  <a:pt x="84855" y="269401"/>
                  <a:pt x="84855" y="269401"/>
                </a:cubicBezTo>
                <a:cubicBezTo>
                  <a:pt x="87164" y="276328"/>
                  <a:pt x="94091" y="283256"/>
                  <a:pt x="91782" y="290183"/>
                </a:cubicBezTo>
                <a:cubicBezTo>
                  <a:pt x="86165" y="307034"/>
                  <a:pt x="56081" y="318424"/>
                  <a:pt x="43291" y="324819"/>
                </a:cubicBezTo>
                <a:cubicBezTo>
                  <a:pt x="38673" y="331746"/>
                  <a:pt x="33159" y="338154"/>
                  <a:pt x="29436" y="345601"/>
                </a:cubicBezTo>
                <a:cubicBezTo>
                  <a:pt x="752" y="402970"/>
                  <a:pt x="48365" y="327598"/>
                  <a:pt x="8655" y="387165"/>
                </a:cubicBezTo>
                <a:cubicBezTo>
                  <a:pt x="10964" y="401019"/>
                  <a:pt x="12176" y="415102"/>
                  <a:pt x="15582" y="428728"/>
                </a:cubicBezTo>
                <a:cubicBezTo>
                  <a:pt x="24740" y="465362"/>
                  <a:pt x="24338" y="469507"/>
                  <a:pt x="50218" y="491074"/>
                </a:cubicBezTo>
                <a:cubicBezTo>
                  <a:pt x="56614" y="496404"/>
                  <a:pt x="64073" y="500310"/>
                  <a:pt x="71000" y="504928"/>
                </a:cubicBezTo>
                <a:cubicBezTo>
                  <a:pt x="75618" y="511855"/>
                  <a:pt x="81132" y="518263"/>
                  <a:pt x="84855" y="525710"/>
                </a:cubicBezTo>
                <a:cubicBezTo>
                  <a:pt x="88121" y="532241"/>
                  <a:pt x="87221" y="540790"/>
                  <a:pt x="91782" y="546492"/>
                </a:cubicBezTo>
                <a:cubicBezTo>
                  <a:pt x="96983" y="552993"/>
                  <a:pt x="105637" y="555729"/>
                  <a:pt x="112564" y="560347"/>
                </a:cubicBezTo>
                <a:cubicBezTo>
                  <a:pt x="132305" y="619571"/>
                  <a:pt x="128229" y="587419"/>
                  <a:pt x="119491" y="657328"/>
                </a:cubicBezTo>
                <a:cubicBezTo>
                  <a:pt x="124109" y="680419"/>
                  <a:pt x="121481" y="706260"/>
                  <a:pt x="133346" y="726601"/>
                </a:cubicBezTo>
                <a:cubicBezTo>
                  <a:pt x="139611" y="737342"/>
                  <a:pt x="156296" y="736207"/>
                  <a:pt x="167982" y="740456"/>
                </a:cubicBezTo>
                <a:cubicBezTo>
                  <a:pt x="181707" y="745447"/>
                  <a:pt x="195691" y="749692"/>
                  <a:pt x="209546" y="754310"/>
                </a:cubicBezTo>
                <a:cubicBezTo>
                  <a:pt x="263267" y="772217"/>
                  <a:pt x="223000" y="760750"/>
                  <a:pt x="334236" y="768165"/>
                </a:cubicBezTo>
                <a:cubicBezTo>
                  <a:pt x="348091" y="772783"/>
                  <a:pt x="361632" y="778477"/>
                  <a:pt x="375800" y="782019"/>
                </a:cubicBezTo>
                <a:cubicBezTo>
                  <a:pt x="384672" y="784237"/>
                  <a:pt x="414357" y="790907"/>
                  <a:pt x="424291" y="795874"/>
                </a:cubicBezTo>
                <a:cubicBezTo>
                  <a:pt x="436334" y="801895"/>
                  <a:pt x="447509" y="809520"/>
                  <a:pt x="458927" y="816656"/>
                </a:cubicBezTo>
                <a:cubicBezTo>
                  <a:pt x="465987" y="821068"/>
                  <a:pt x="473486" y="824979"/>
                  <a:pt x="479709" y="830510"/>
                </a:cubicBezTo>
                <a:cubicBezTo>
                  <a:pt x="577089" y="917069"/>
                  <a:pt x="478179" y="843446"/>
                  <a:pt x="548982" y="885928"/>
                </a:cubicBezTo>
                <a:cubicBezTo>
                  <a:pt x="563260" y="894495"/>
                  <a:pt x="574749" y="908372"/>
                  <a:pt x="590546" y="913638"/>
                </a:cubicBezTo>
                <a:cubicBezTo>
                  <a:pt x="642776" y="931048"/>
                  <a:pt x="578399" y="907564"/>
                  <a:pt x="632109" y="934419"/>
                </a:cubicBezTo>
                <a:cubicBezTo>
                  <a:pt x="638640" y="937685"/>
                  <a:pt x="646179" y="938471"/>
                  <a:pt x="652891" y="941347"/>
                </a:cubicBezTo>
                <a:cubicBezTo>
                  <a:pt x="662383" y="945415"/>
                  <a:pt x="670803" y="951936"/>
                  <a:pt x="680600" y="955201"/>
                </a:cubicBezTo>
                <a:cubicBezTo>
                  <a:pt x="691770" y="958924"/>
                  <a:pt x="703915" y="958893"/>
                  <a:pt x="715236" y="962128"/>
                </a:cubicBezTo>
                <a:cubicBezTo>
                  <a:pt x="736299" y="968146"/>
                  <a:pt x="756330" y="977596"/>
                  <a:pt x="777582" y="982910"/>
                </a:cubicBezTo>
                <a:lnTo>
                  <a:pt x="805291" y="989838"/>
                </a:lnTo>
                <a:cubicBezTo>
                  <a:pt x="812218" y="994456"/>
                  <a:pt x="820591" y="997426"/>
                  <a:pt x="826073" y="1003692"/>
                </a:cubicBezTo>
                <a:cubicBezTo>
                  <a:pt x="863443" y="1046400"/>
                  <a:pt x="843896" y="1034981"/>
                  <a:pt x="867636" y="1072965"/>
                </a:cubicBezTo>
                <a:cubicBezTo>
                  <a:pt x="873755" y="1082756"/>
                  <a:pt x="882299" y="1090884"/>
                  <a:pt x="888418" y="1100674"/>
                </a:cubicBezTo>
                <a:cubicBezTo>
                  <a:pt x="893891" y="1109431"/>
                  <a:pt x="894971" y="1121081"/>
                  <a:pt x="902273" y="1128383"/>
                </a:cubicBezTo>
                <a:cubicBezTo>
                  <a:pt x="907436" y="1133546"/>
                  <a:pt x="916382" y="1132344"/>
                  <a:pt x="923055" y="1135310"/>
                </a:cubicBezTo>
                <a:cubicBezTo>
                  <a:pt x="937210" y="1141601"/>
                  <a:pt x="950463" y="1149801"/>
                  <a:pt x="964618" y="1156092"/>
                </a:cubicBezTo>
                <a:cubicBezTo>
                  <a:pt x="982043" y="1163836"/>
                  <a:pt x="1001664" y="1166272"/>
                  <a:pt x="1020036" y="1169947"/>
                </a:cubicBezTo>
                <a:lnTo>
                  <a:pt x="1352546" y="1163019"/>
                </a:lnTo>
                <a:cubicBezTo>
                  <a:pt x="1375738" y="1162219"/>
                  <a:pt x="1398612" y="1156092"/>
                  <a:pt x="1421818" y="1156092"/>
                </a:cubicBezTo>
                <a:cubicBezTo>
                  <a:pt x="1468058" y="1156092"/>
                  <a:pt x="1514182" y="1160710"/>
                  <a:pt x="1560364" y="1163019"/>
                </a:cubicBezTo>
                <a:cubicBezTo>
                  <a:pt x="1569600" y="1169946"/>
                  <a:pt x="1578049" y="1178073"/>
                  <a:pt x="1588073" y="1183801"/>
                </a:cubicBezTo>
                <a:cubicBezTo>
                  <a:pt x="1594413" y="1187424"/>
                  <a:pt x="1601557" y="1190980"/>
                  <a:pt x="1608855" y="1190728"/>
                </a:cubicBezTo>
                <a:cubicBezTo>
                  <a:pt x="1669033" y="1188653"/>
                  <a:pt x="1728928" y="1181492"/>
                  <a:pt x="1788964" y="1176874"/>
                </a:cubicBezTo>
                <a:cubicBezTo>
                  <a:pt x="1793126" y="1164387"/>
                  <a:pt x="1797995" y="1143704"/>
                  <a:pt x="1809746" y="1135310"/>
                </a:cubicBezTo>
                <a:cubicBezTo>
                  <a:pt x="1819865" y="1128083"/>
                  <a:pt x="1833019" y="1126506"/>
                  <a:pt x="1844382" y="1121456"/>
                </a:cubicBezTo>
                <a:cubicBezTo>
                  <a:pt x="1853819" y="1117262"/>
                  <a:pt x="1862599" y="1111669"/>
                  <a:pt x="1872091" y="1107601"/>
                </a:cubicBezTo>
                <a:cubicBezTo>
                  <a:pt x="1878803" y="1104725"/>
                  <a:pt x="1885580" y="1101030"/>
                  <a:pt x="1892873" y="1100674"/>
                </a:cubicBezTo>
                <a:cubicBezTo>
                  <a:pt x="1980544" y="1096398"/>
                  <a:pt x="2068364" y="1096056"/>
                  <a:pt x="2156109" y="1093747"/>
                </a:cubicBezTo>
                <a:cubicBezTo>
                  <a:pt x="2208284" y="1058963"/>
                  <a:pt x="2148032" y="1105863"/>
                  <a:pt x="2183818" y="1052183"/>
                </a:cubicBezTo>
                <a:cubicBezTo>
                  <a:pt x="2188436" y="1045256"/>
                  <a:pt x="2197153" y="1042051"/>
                  <a:pt x="2204600" y="1038328"/>
                </a:cubicBezTo>
                <a:cubicBezTo>
                  <a:pt x="2232895" y="1024181"/>
                  <a:pt x="2289943" y="1026021"/>
                  <a:pt x="2308509" y="1024474"/>
                </a:cubicBezTo>
                <a:cubicBezTo>
                  <a:pt x="2356149" y="992715"/>
                  <a:pt x="2334276" y="1002030"/>
                  <a:pt x="2370855" y="989838"/>
                </a:cubicBezTo>
                <a:cubicBezTo>
                  <a:pt x="2375473" y="982911"/>
                  <a:pt x="2367018" y="991664"/>
                  <a:pt x="2360751" y="980236"/>
                </a:cubicBezTo>
                <a:cubicBezTo>
                  <a:pt x="2354484" y="968808"/>
                  <a:pt x="2345705" y="939236"/>
                  <a:pt x="2333252" y="921269"/>
                </a:cubicBezTo>
                <a:cubicBezTo>
                  <a:pt x="2320799" y="903302"/>
                  <a:pt x="2295928" y="886403"/>
                  <a:pt x="2286032" y="872431"/>
                </a:cubicBezTo>
                <a:cubicBezTo>
                  <a:pt x="2276136" y="858459"/>
                  <a:pt x="2277054" y="846734"/>
                  <a:pt x="2273873" y="837438"/>
                </a:cubicBezTo>
                <a:cubicBezTo>
                  <a:pt x="2270692" y="828142"/>
                  <a:pt x="2270996" y="822732"/>
                  <a:pt x="2266946" y="816656"/>
                </a:cubicBezTo>
                <a:cubicBezTo>
                  <a:pt x="2261512" y="808505"/>
                  <a:pt x="2253690" y="802146"/>
                  <a:pt x="2246164" y="795874"/>
                </a:cubicBezTo>
                <a:cubicBezTo>
                  <a:pt x="2239768" y="790544"/>
                  <a:pt x="2231778" y="787349"/>
                  <a:pt x="2225382" y="782019"/>
                </a:cubicBezTo>
                <a:cubicBezTo>
                  <a:pt x="2217856" y="775748"/>
                  <a:pt x="2212572" y="766932"/>
                  <a:pt x="2204600" y="761238"/>
                </a:cubicBezTo>
                <a:cubicBezTo>
                  <a:pt x="2196197" y="755236"/>
                  <a:pt x="2185294" y="753385"/>
                  <a:pt x="2176891" y="747383"/>
                </a:cubicBezTo>
                <a:cubicBezTo>
                  <a:pt x="2168919" y="741689"/>
                  <a:pt x="2163842" y="732616"/>
                  <a:pt x="2156109" y="726601"/>
                </a:cubicBezTo>
                <a:cubicBezTo>
                  <a:pt x="2142966" y="716378"/>
                  <a:pt x="2128400" y="708128"/>
                  <a:pt x="2114546" y="698892"/>
                </a:cubicBezTo>
                <a:cubicBezTo>
                  <a:pt x="2107619" y="694274"/>
                  <a:pt x="2101841" y="687057"/>
                  <a:pt x="2093764" y="685038"/>
                </a:cubicBezTo>
                <a:lnTo>
                  <a:pt x="2069574" y="648490"/>
                </a:lnTo>
                <a:cubicBezTo>
                  <a:pt x="2062647" y="643872"/>
                  <a:pt x="2051193" y="627859"/>
                  <a:pt x="2039542" y="618088"/>
                </a:cubicBezTo>
                <a:cubicBezTo>
                  <a:pt x="2027891" y="608317"/>
                  <a:pt x="2015256" y="601998"/>
                  <a:pt x="1999669" y="589862"/>
                </a:cubicBezTo>
                <a:cubicBezTo>
                  <a:pt x="1984082" y="577726"/>
                  <a:pt x="1959933" y="556053"/>
                  <a:pt x="1946022" y="545272"/>
                </a:cubicBezTo>
                <a:cubicBezTo>
                  <a:pt x="1932111" y="534491"/>
                  <a:pt x="1923127" y="527484"/>
                  <a:pt x="1916200" y="525175"/>
                </a:cubicBezTo>
                <a:cubicBezTo>
                  <a:pt x="1866472" y="475447"/>
                  <a:pt x="1890522" y="498746"/>
                  <a:pt x="1847138" y="466209"/>
                </a:cubicBezTo>
                <a:cubicBezTo>
                  <a:pt x="1844829" y="459282"/>
                  <a:pt x="1835088" y="460281"/>
                  <a:pt x="1824238" y="452880"/>
                </a:cubicBezTo>
                <a:cubicBezTo>
                  <a:pt x="1813388" y="445479"/>
                  <a:pt x="1792533" y="428135"/>
                  <a:pt x="1782036" y="421801"/>
                </a:cubicBezTo>
                <a:cubicBezTo>
                  <a:pt x="1771539" y="415467"/>
                  <a:pt x="1768182" y="417183"/>
                  <a:pt x="1761255" y="414874"/>
                </a:cubicBezTo>
                <a:cubicBezTo>
                  <a:pt x="1736031" y="377037"/>
                  <a:pt x="1743849" y="377219"/>
                  <a:pt x="1712764" y="359456"/>
                </a:cubicBezTo>
                <a:cubicBezTo>
                  <a:pt x="1703798" y="354333"/>
                  <a:pt x="1693458" y="351603"/>
                  <a:pt x="1685055" y="345601"/>
                </a:cubicBezTo>
                <a:cubicBezTo>
                  <a:pt x="1677083" y="339907"/>
                  <a:pt x="1672424" y="330253"/>
                  <a:pt x="1664273" y="324819"/>
                </a:cubicBezTo>
                <a:cubicBezTo>
                  <a:pt x="1658197" y="320769"/>
                  <a:pt x="1650328" y="320456"/>
                  <a:pt x="1643491" y="317892"/>
                </a:cubicBezTo>
                <a:cubicBezTo>
                  <a:pt x="1631848" y="313526"/>
                  <a:pt x="1620498" y="308404"/>
                  <a:pt x="1608855" y="304038"/>
                </a:cubicBezTo>
                <a:cubicBezTo>
                  <a:pt x="1602018" y="301474"/>
                  <a:pt x="1594604" y="300376"/>
                  <a:pt x="1588073" y="297110"/>
                </a:cubicBezTo>
                <a:cubicBezTo>
                  <a:pt x="1580626" y="293387"/>
                  <a:pt x="1574738" y="286979"/>
                  <a:pt x="1567291" y="283256"/>
                </a:cubicBezTo>
                <a:cubicBezTo>
                  <a:pt x="1550234" y="274728"/>
                  <a:pt x="1520917" y="272063"/>
                  <a:pt x="1504946" y="269401"/>
                </a:cubicBezTo>
                <a:cubicBezTo>
                  <a:pt x="1462262" y="240946"/>
                  <a:pt x="1509448" y="268593"/>
                  <a:pt x="1449527" y="248619"/>
                </a:cubicBezTo>
                <a:cubicBezTo>
                  <a:pt x="1439730" y="245353"/>
                  <a:pt x="1431310" y="238833"/>
                  <a:pt x="1421818" y="234765"/>
                </a:cubicBezTo>
                <a:cubicBezTo>
                  <a:pt x="1382964" y="218114"/>
                  <a:pt x="1419270" y="240237"/>
                  <a:pt x="1373327" y="213983"/>
                </a:cubicBezTo>
                <a:cubicBezTo>
                  <a:pt x="1366099" y="209852"/>
                  <a:pt x="1360198" y="203408"/>
                  <a:pt x="1352546" y="200128"/>
                </a:cubicBezTo>
                <a:cubicBezTo>
                  <a:pt x="1343795" y="196378"/>
                  <a:pt x="1333991" y="195816"/>
                  <a:pt x="1324836" y="193201"/>
                </a:cubicBezTo>
                <a:cubicBezTo>
                  <a:pt x="1317815" y="191195"/>
                  <a:pt x="1310982" y="188583"/>
                  <a:pt x="1304055" y="186274"/>
                </a:cubicBezTo>
                <a:cubicBezTo>
                  <a:pt x="1269479" y="163223"/>
                  <a:pt x="1295041" y="176158"/>
                  <a:pt x="1241709" y="165492"/>
                </a:cubicBezTo>
                <a:cubicBezTo>
                  <a:pt x="1205628" y="158276"/>
                  <a:pt x="1224020" y="160439"/>
                  <a:pt x="1193218" y="151638"/>
                </a:cubicBezTo>
                <a:cubicBezTo>
                  <a:pt x="1184064" y="149022"/>
                  <a:pt x="1174628" y="147446"/>
                  <a:pt x="1165509" y="144710"/>
                </a:cubicBezTo>
                <a:cubicBezTo>
                  <a:pt x="1151521" y="140514"/>
                  <a:pt x="1138114" y="134398"/>
                  <a:pt x="1123946" y="130856"/>
                </a:cubicBezTo>
                <a:cubicBezTo>
                  <a:pt x="1037278" y="109187"/>
                  <a:pt x="1145051" y="136885"/>
                  <a:pt x="1075455" y="117001"/>
                </a:cubicBezTo>
                <a:cubicBezTo>
                  <a:pt x="1066301" y="114386"/>
                  <a:pt x="1056778" y="113085"/>
                  <a:pt x="1047746" y="110074"/>
                </a:cubicBezTo>
                <a:cubicBezTo>
                  <a:pt x="1041095" y="107857"/>
                  <a:pt x="1004491" y="91725"/>
                  <a:pt x="992327" y="89292"/>
                </a:cubicBezTo>
                <a:cubicBezTo>
                  <a:pt x="976316" y="86090"/>
                  <a:pt x="960000" y="84674"/>
                  <a:pt x="943836" y="82365"/>
                </a:cubicBezTo>
                <a:cubicBezTo>
                  <a:pt x="886306" y="44009"/>
                  <a:pt x="930174" y="69072"/>
                  <a:pt x="791436" y="47728"/>
                </a:cubicBezTo>
                <a:cubicBezTo>
                  <a:pt x="791433" y="47728"/>
                  <a:pt x="694457" y="33874"/>
                  <a:pt x="694455" y="33874"/>
                </a:cubicBezTo>
                <a:lnTo>
                  <a:pt x="590546" y="26947"/>
                </a:lnTo>
                <a:cubicBezTo>
                  <a:pt x="419737" y="-29991"/>
                  <a:pt x="221091" y="21174"/>
                  <a:pt x="147200" y="20019"/>
                </a:cubicBezTo>
                <a:close/>
              </a:path>
            </a:pathLst>
          </a:custGeom>
          <a:gradFill flip="none" rotWithShape="1">
            <a:gsLst>
              <a:gs pos="45000">
                <a:srgbClr val="ED7D31">
                  <a:lumMod val="5000"/>
                  <a:lumOff val="95000"/>
                </a:srgbClr>
              </a:gs>
              <a:gs pos="100000">
                <a:srgbClr val="ED7D31">
                  <a:lumMod val="45000"/>
                  <a:lumOff val="55000"/>
                </a:srgbClr>
              </a:gs>
              <a:gs pos="100000">
                <a:srgbClr val="ED7D31">
                  <a:lumMod val="45000"/>
                  <a:lumOff val="55000"/>
                </a:srgbClr>
              </a:gs>
              <a:gs pos="100000">
                <a:srgbClr val="ED7D31">
                  <a:lumMod val="30000"/>
                  <a:lumOff val="70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panose="020B0600070205080204" pitchFamily="34" charset="-128"/>
            </a:endParaRPr>
          </a:p>
        </p:txBody>
      </p:sp>
      <p:sp>
        <p:nvSpPr>
          <p:cNvPr id="21" name="Freeform 83">
            <a:extLst>
              <a:ext uri="{FF2B5EF4-FFF2-40B4-BE49-F238E27FC236}">
                <a16:creationId xmlns:a16="http://schemas.microsoft.com/office/drawing/2014/main" id="{771A2143-A817-ED4C-B254-28DEC31AC9BB}"/>
              </a:ext>
            </a:extLst>
          </p:cNvPr>
          <p:cNvSpPr/>
          <p:nvPr/>
        </p:nvSpPr>
        <p:spPr>
          <a:xfrm rot="18371461" flipH="1">
            <a:off x="9894524" y="5089053"/>
            <a:ext cx="377563" cy="231245"/>
          </a:xfrm>
          <a:custGeom>
            <a:avLst/>
            <a:gdLst>
              <a:gd name="connsiteX0" fmla="*/ 0 w 1432560"/>
              <a:gd name="connsiteY0" fmla="*/ 68580 h 887730"/>
              <a:gd name="connsiteX1" fmla="*/ 49530 w 1432560"/>
              <a:gd name="connsiteY1" fmla="*/ 34290 h 887730"/>
              <a:gd name="connsiteX2" fmla="*/ 133350 w 1432560"/>
              <a:gd name="connsiteY2" fmla="*/ 133350 h 887730"/>
              <a:gd name="connsiteX3" fmla="*/ 381000 w 1432560"/>
              <a:gd name="connsiteY3" fmla="*/ 224790 h 887730"/>
              <a:gd name="connsiteX4" fmla="*/ 704850 w 1432560"/>
              <a:gd name="connsiteY4" fmla="*/ 240030 h 887730"/>
              <a:gd name="connsiteX5" fmla="*/ 872490 w 1432560"/>
              <a:gd name="connsiteY5" fmla="*/ 213360 h 887730"/>
              <a:gd name="connsiteX6" fmla="*/ 864870 w 1432560"/>
              <a:gd name="connsiteY6" fmla="*/ 0 h 887730"/>
              <a:gd name="connsiteX7" fmla="*/ 1432560 w 1432560"/>
              <a:gd name="connsiteY7" fmla="*/ 419100 h 887730"/>
              <a:gd name="connsiteX8" fmla="*/ 1432560 w 1432560"/>
              <a:gd name="connsiteY8" fmla="*/ 457200 h 887730"/>
              <a:gd name="connsiteX9" fmla="*/ 868680 w 1432560"/>
              <a:gd name="connsiteY9" fmla="*/ 887730 h 887730"/>
              <a:gd name="connsiteX10" fmla="*/ 861060 w 1432560"/>
              <a:gd name="connsiteY10" fmla="*/ 659130 h 887730"/>
              <a:gd name="connsiteX11" fmla="*/ 681990 w 1432560"/>
              <a:gd name="connsiteY11" fmla="*/ 651510 h 887730"/>
              <a:gd name="connsiteX12" fmla="*/ 422910 w 1432560"/>
              <a:gd name="connsiteY12" fmla="*/ 582930 h 887730"/>
              <a:gd name="connsiteX13" fmla="*/ 144780 w 1432560"/>
              <a:gd name="connsiteY13" fmla="*/ 361950 h 887730"/>
              <a:gd name="connsiteX14" fmla="*/ 0 w 1432560"/>
              <a:gd name="connsiteY14" fmla="*/ 68580 h 887730"/>
              <a:gd name="connsiteX0" fmla="*/ 3427 w 1435987"/>
              <a:gd name="connsiteY0" fmla="*/ 68580 h 887730"/>
              <a:gd name="connsiteX1" fmla="*/ 52957 w 1435987"/>
              <a:gd name="connsiteY1" fmla="*/ 34290 h 887730"/>
              <a:gd name="connsiteX2" fmla="*/ 136777 w 1435987"/>
              <a:gd name="connsiteY2" fmla="*/ 133350 h 887730"/>
              <a:gd name="connsiteX3" fmla="*/ 384427 w 1435987"/>
              <a:gd name="connsiteY3" fmla="*/ 224790 h 887730"/>
              <a:gd name="connsiteX4" fmla="*/ 708277 w 1435987"/>
              <a:gd name="connsiteY4" fmla="*/ 240030 h 887730"/>
              <a:gd name="connsiteX5" fmla="*/ 875917 w 1435987"/>
              <a:gd name="connsiteY5" fmla="*/ 213360 h 887730"/>
              <a:gd name="connsiteX6" fmla="*/ 868297 w 1435987"/>
              <a:gd name="connsiteY6" fmla="*/ 0 h 887730"/>
              <a:gd name="connsiteX7" fmla="*/ 1435987 w 1435987"/>
              <a:gd name="connsiteY7" fmla="*/ 419100 h 887730"/>
              <a:gd name="connsiteX8" fmla="*/ 1435987 w 1435987"/>
              <a:gd name="connsiteY8" fmla="*/ 457200 h 887730"/>
              <a:gd name="connsiteX9" fmla="*/ 872107 w 1435987"/>
              <a:gd name="connsiteY9" fmla="*/ 887730 h 887730"/>
              <a:gd name="connsiteX10" fmla="*/ 864487 w 1435987"/>
              <a:gd name="connsiteY10" fmla="*/ 659130 h 887730"/>
              <a:gd name="connsiteX11" fmla="*/ 685417 w 1435987"/>
              <a:gd name="connsiteY11" fmla="*/ 651510 h 887730"/>
              <a:gd name="connsiteX12" fmla="*/ 426337 w 1435987"/>
              <a:gd name="connsiteY12" fmla="*/ 582930 h 887730"/>
              <a:gd name="connsiteX13" fmla="*/ 148207 w 1435987"/>
              <a:gd name="connsiteY13" fmla="*/ 361950 h 887730"/>
              <a:gd name="connsiteX14" fmla="*/ 3427 w 1435987"/>
              <a:gd name="connsiteY14" fmla="*/ 68580 h 887730"/>
              <a:gd name="connsiteX0" fmla="*/ 3783 w 1436343"/>
              <a:gd name="connsiteY0" fmla="*/ 68580 h 887730"/>
              <a:gd name="connsiteX1" fmla="*/ 53313 w 1436343"/>
              <a:gd name="connsiteY1" fmla="*/ 34290 h 887730"/>
              <a:gd name="connsiteX2" fmla="*/ 137133 w 1436343"/>
              <a:gd name="connsiteY2" fmla="*/ 133350 h 887730"/>
              <a:gd name="connsiteX3" fmla="*/ 384783 w 1436343"/>
              <a:gd name="connsiteY3" fmla="*/ 224790 h 887730"/>
              <a:gd name="connsiteX4" fmla="*/ 708633 w 1436343"/>
              <a:gd name="connsiteY4" fmla="*/ 240030 h 887730"/>
              <a:gd name="connsiteX5" fmla="*/ 876273 w 1436343"/>
              <a:gd name="connsiteY5" fmla="*/ 213360 h 887730"/>
              <a:gd name="connsiteX6" fmla="*/ 868653 w 1436343"/>
              <a:gd name="connsiteY6" fmla="*/ 0 h 887730"/>
              <a:gd name="connsiteX7" fmla="*/ 1436343 w 1436343"/>
              <a:gd name="connsiteY7" fmla="*/ 419100 h 887730"/>
              <a:gd name="connsiteX8" fmla="*/ 1436343 w 1436343"/>
              <a:gd name="connsiteY8" fmla="*/ 457200 h 887730"/>
              <a:gd name="connsiteX9" fmla="*/ 872463 w 1436343"/>
              <a:gd name="connsiteY9" fmla="*/ 887730 h 887730"/>
              <a:gd name="connsiteX10" fmla="*/ 864843 w 1436343"/>
              <a:gd name="connsiteY10" fmla="*/ 659130 h 887730"/>
              <a:gd name="connsiteX11" fmla="*/ 685773 w 1436343"/>
              <a:gd name="connsiteY11" fmla="*/ 651510 h 887730"/>
              <a:gd name="connsiteX12" fmla="*/ 426693 w 1436343"/>
              <a:gd name="connsiteY12" fmla="*/ 582930 h 887730"/>
              <a:gd name="connsiteX13" fmla="*/ 148563 w 1436343"/>
              <a:gd name="connsiteY13" fmla="*/ 361950 h 887730"/>
              <a:gd name="connsiteX14" fmla="*/ 3783 w 1436343"/>
              <a:gd name="connsiteY14" fmla="*/ 68580 h 887730"/>
              <a:gd name="connsiteX0" fmla="*/ 3783 w 1436343"/>
              <a:gd name="connsiteY0" fmla="*/ 68580 h 887730"/>
              <a:gd name="connsiteX1" fmla="*/ 53313 w 1436343"/>
              <a:gd name="connsiteY1" fmla="*/ 34290 h 887730"/>
              <a:gd name="connsiteX2" fmla="*/ 137133 w 1436343"/>
              <a:gd name="connsiteY2" fmla="*/ 133350 h 887730"/>
              <a:gd name="connsiteX3" fmla="*/ 384783 w 1436343"/>
              <a:gd name="connsiteY3" fmla="*/ 224790 h 887730"/>
              <a:gd name="connsiteX4" fmla="*/ 708633 w 1436343"/>
              <a:gd name="connsiteY4" fmla="*/ 240030 h 887730"/>
              <a:gd name="connsiteX5" fmla="*/ 876273 w 1436343"/>
              <a:gd name="connsiteY5" fmla="*/ 213360 h 887730"/>
              <a:gd name="connsiteX6" fmla="*/ 868653 w 1436343"/>
              <a:gd name="connsiteY6" fmla="*/ 0 h 887730"/>
              <a:gd name="connsiteX7" fmla="*/ 1436343 w 1436343"/>
              <a:gd name="connsiteY7" fmla="*/ 419100 h 887730"/>
              <a:gd name="connsiteX8" fmla="*/ 1436343 w 1436343"/>
              <a:gd name="connsiteY8" fmla="*/ 457200 h 887730"/>
              <a:gd name="connsiteX9" fmla="*/ 872463 w 1436343"/>
              <a:gd name="connsiteY9" fmla="*/ 887730 h 887730"/>
              <a:gd name="connsiteX10" fmla="*/ 864843 w 1436343"/>
              <a:gd name="connsiteY10" fmla="*/ 659130 h 887730"/>
              <a:gd name="connsiteX11" fmla="*/ 685773 w 1436343"/>
              <a:gd name="connsiteY11" fmla="*/ 651510 h 887730"/>
              <a:gd name="connsiteX12" fmla="*/ 426693 w 1436343"/>
              <a:gd name="connsiteY12" fmla="*/ 582930 h 887730"/>
              <a:gd name="connsiteX13" fmla="*/ 148563 w 1436343"/>
              <a:gd name="connsiteY13" fmla="*/ 361950 h 887730"/>
              <a:gd name="connsiteX14" fmla="*/ 3783 w 1436343"/>
              <a:gd name="connsiteY14" fmla="*/ 68580 h 887730"/>
              <a:gd name="connsiteX0" fmla="*/ 3783 w 1436343"/>
              <a:gd name="connsiteY0" fmla="*/ 68580 h 887730"/>
              <a:gd name="connsiteX1" fmla="*/ 53313 w 1436343"/>
              <a:gd name="connsiteY1" fmla="*/ 34290 h 887730"/>
              <a:gd name="connsiteX2" fmla="*/ 137133 w 1436343"/>
              <a:gd name="connsiteY2" fmla="*/ 133350 h 887730"/>
              <a:gd name="connsiteX3" fmla="*/ 384783 w 1436343"/>
              <a:gd name="connsiteY3" fmla="*/ 224790 h 887730"/>
              <a:gd name="connsiteX4" fmla="*/ 708633 w 1436343"/>
              <a:gd name="connsiteY4" fmla="*/ 240030 h 887730"/>
              <a:gd name="connsiteX5" fmla="*/ 876273 w 1436343"/>
              <a:gd name="connsiteY5" fmla="*/ 213360 h 887730"/>
              <a:gd name="connsiteX6" fmla="*/ 868653 w 1436343"/>
              <a:gd name="connsiteY6" fmla="*/ 0 h 887730"/>
              <a:gd name="connsiteX7" fmla="*/ 1436343 w 1436343"/>
              <a:gd name="connsiteY7" fmla="*/ 419100 h 887730"/>
              <a:gd name="connsiteX8" fmla="*/ 1436343 w 1436343"/>
              <a:gd name="connsiteY8" fmla="*/ 457200 h 887730"/>
              <a:gd name="connsiteX9" fmla="*/ 872463 w 1436343"/>
              <a:gd name="connsiteY9" fmla="*/ 887730 h 887730"/>
              <a:gd name="connsiteX10" fmla="*/ 864843 w 1436343"/>
              <a:gd name="connsiteY10" fmla="*/ 659130 h 887730"/>
              <a:gd name="connsiteX11" fmla="*/ 685773 w 1436343"/>
              <a:gd name="connsiteY11" fmla="*/ 651510 h 887730"/>
              <a:gd name="connsiteX12" fmla="*/ 426693 w 1436343"/>
              <a:gd name="connsiteY12" fmla="*/ 582930 h 887730"/>
              <a:gd name="connsiteX13" fmla="*/ 148563 w 1436343"/>
              <a:gd name="connsiteY13" fmla="*/ 361950 h 887730"/>
              <a:gd name="connsiteX14" fmla="*/ 3783 w 1436343"/>
              <a:gd name="connsiteY14" fmla="*/ 68580 h 887730"/>
              <a:gd name="connsiteX0" fmla="*/ 3783 w 1436343"/>
              <a:gd name="connsiteY0" fmla="*/ 68580 h 887730"/>
              <a:gd name="connsiteX1" fmla="*/ 53313 w 1436343"/>
              <a:gd name="connsiteY1" fmla="*/ 34290 h 887730"/>
              <a:gd name="connsiteX2" fmla="*/ 137133 w 1436343"/>
              <a:gd name="connsiteY2" fmla="*/ 133350 h 887730"/>
              <a:gd name="connsiteX3" fmla="*/ 384783 w 1436343"/>
              <a:gd name="connsiteY3" fmla="*/ 224790 h 887730"/>
              <a:gd name="connsiteX4" fmla="*/ 708633 w 1436343"/>
              <a:gd name="connsiteY4" fmla="*/ 240030 h 887730"/>
              <a:gd name="connsiteX5" fmla="*/ 876273 w 1436343"/>
              <a:gd name="connsiteY5" fmla="*/ 213360 h 887730"/>
              <a:gd name="connsiteX6" fmla="*/ 868653 w 1436343"/>
              <a:gd name="connsiteY6" fmla="*/ 0 h 887730"/>
              <a:gd name="connsiteX7" fmla="*/ 1436343 w 1436343"/>
              <a:gd name="connsiteY7" fmla="*/ 419100 h 887730"/>
              <a:gd name="connsiteX8" fmla="*/ 1436343 w 1436343"/>
              <a:gd name="connsiteY8" fmla="*/ 457200 h 887730"/>
              <a:gd name="connsiteX9" fmla="*/ 872463 w 1436343"/>
              <a:gd name="connsiteY9" fmla="*/ 887730 h 887730"/>
              <a:gd name="connsiteX10" fmla="*/ 864843 w 1436343"/>
              <a:gd name="connsiteY10" fmla="*/ 659130 h 887730"/>
              <a:gd name="connsiteX11" fmla="*/ 685773 w 1436343"/>
              <a:gd name="connsiteY11" fmla="*/ 651510 h 887730"/>
              <a:gd name="connsiteX12" fmla="*/ 426693 w 1436343"/>
              <a:gd name="connsiteY12" fmla="*/ 582930 h 887730"/>
              <a:gd name="connsiteX13" fmla="*/ 148563 w 1436343"/>
              <a:gd name="connsiteY13" fmla="*/ 361950 h 887730"/>
              <a:gd name="connsiteX14" fmla="*/ 3783 w 1436343"/>
              <a:gd name="connsiteY14" fmla="*/ 68580 h 887730"/>
              <a:gd name="connsiteX0" fmla="*/ 3783 w 1436343"/>
              <a:gd name="connsiteY0" fmla="*/ 68580 h 887730"/>
              <a:gd name="connsiteX1" fmla="*/ 53313 w 1436343"/>
              <a:gd name="connsiteY1" fmla="*/ 34290 h 887730"/>
              <a:gd name="connsiteX2" fmla="*/ 137133 w 1436343"/>
              <a:gd name="connsiteY2" fmla="*/ 133350 h 887730"/>
              <a:gd name="connsiteX3" fmla="*/ 384783 w 1436343"/>
              <a:gd name="connsiteY3" fmla="*/ 224790 h 887730"/>
              <a:gd name="connsiteX4" fmla="*/ 708633 w 1436343"/>
              <a:gd name="connsiteY4" fmla="*/ 240030 h 887730"/>
              <a:gd name="connsiteX5" fmla="*/ 876273 w 1436343"/>
              <a:gd name="connsiteY5" fmla="*/ 213360 h 887730"/>
              <a:gd name="connsiteX6" fmla="*/ 868653 w 1436343"/>
              <a:gd name="connsiteY6" fmla="*/ 0 h 887730"/>
              <a:gd name="connsiteX7" fmla="*/ 1436343 w 1436343"/>
              <a:gd name="connsiteY7" fmla="*/ 419100 h 887730"/>
              <a:gd name="connsiteX8" fmla="*/ 1436343 w 1436343"/>
              <a:gd name="connsiteY8" fmla="*/ 457200 h 887730"/>
              <a:gd name="connsiteX9" fmla="*/ 872463 w 1436343"/>
              <a:gd name="connsiteY9" fmla="*/ 887730 h 887730"/>
              <a:gd name="connsiteX10" fmla="*/ 864843 w 1436343"/>
              <a:gd name="connsiteY10" fmla="*/ 659130 h 887730"/>
              <a:gd name="connsiteX11" fmla="*/ 685773 w 1436343"/>
              <a:gd name="connsiteY11" fmla="*/ 651510 h 887730"/>
              <a:gd name="connsiteX12" fmla="*/ 426693 w 1436343"/>
              <a:gd name="connsiteY12" fmla="*/ 582930 h 887730"/>
              <a:gd name="connsiteX13" fmla="*/ 148563 w 1436343"/>
              <a:gd name="connsiteY13" fmla="*/ 361950 h 887730"/>
              <a:gd name="connsiteX14" fmla="*/ 3783 w 1436343"/>
              <a:gd name="connsiteY14" fmla="*/ 68580 h 887730"/>
              <a:gd name="connsiteX0" fmla="*/ 3783 w 1507066"/>
              <a:gd name="connsiteY0" fmla="*/ 68580 h 887730"/>
              <a:gd name="connsiteX1" fmla="*/ 53313 w 1507066"/>
              <a:gd name="connsiteY1" fmla="*/ 34290 h 887730"/>
              <a:gd name="connsiteX2" fmla="*/ 137133 w 1507066"/>
              <a:gd name="connsiteY2" fmla="*/ 133350 h 887730"/>
              <a:gd name="connsiteX3" fmla="*/ 384783 w 1507066"/>
              <a:gd name="connsiteY3" fmla="*/ 224790 h 887730"/>
              <a:gd name="connsiteX4" fmla="*/ 708633 w 1507066"/>
              <a:gd name="connsiteY4" fmla="*/ 240030 h 887730"/>
              <a:gd name="connsiteX5" fmla="*/ 876273 w 1507066"/>
              <a:gd name="connsiteY5" fmla="*/ 213360 h 887730"/>
              <a:gd name="connsiteX6" fmla="*/ 868653 w 1507066"/>
              <a:gd name="connsiteY6" fmla="*/ 0 h 887730"/>
              <a:gd name="connsiteX7" fmla="*/ 1436343 w 1507066"/>
              <a:gd name="connsiteY7" fmla="*/ 419100 h 887730"/>
              <a:gd name="connsiteX8" fmla="*/ 1436343 w 1507066"/>
              <a:gd name="connsiteY8" fmla="*/ 457200 h 887730"/>
              <a:gd name="connsiteX9" fmla="*/ 872463 w 1507066"/>
              <a:gd name="connsiteY9" fmla="*/ 887730 h 887730"/>
              <a:gd name="connsiteX10" fmla="*/ 864843 w 1507066"/>
              <a:gd name="connsiteY10" fmla="*/ 659130 h 887730"/>
              <a:gd name="connsiteX11" fmla="*/ 685773 w 1507066"/>
              <a:gd name="connsiteY11" fmla="*/ 651510 h 887730"/>
              <a:gd name="connsiteX12" fmla="*/ 426693 w 1507066"/>
              <a:gd name="connsiteY12" fmla="*/ 582930 h 887730"/>
              <a:gd name="connsiteX13" fmla="*/ 148563 w 1507066"/>
              <a:gd name="connsiteY13" fmla="*/ 361950 h 887730"/>
              <a:gd name="connsiteX14" fmla="*/ 3783 w 1507066"/>
              <a:gd name="connsiteY14" fmla="*/ 68580 h 887730"/>
              <a:gd name="connsiteX0" fmla="*/ 3783 w 1507066"/>
              <a:gd name="connsiteY0" fmla="*/ 68580 h 887730"/>
              <a:gd name="connsiteX1" fmla="*/ 53313 w 1507066"/>
              <a:gd name="connsiteY1" fmla="*/ 34290 h 887730"/>
              <a:gd name="connsiteX2" fmla="*/ 137133 w 1507066"/>
              <a:gd name="connsiteY2" fmla="*/ 133350 h 887730"/>
              <a:gd name="connsiteX3" fmla="*/ 384783 w 1507066"/>
              <a:gd name="connsiteY3" fmla="*/ 224790 h 887730"/>
              <a:gd name="connsiteX4" fmla="*/ 708633 w 1507066"/>
              <a:gd name="connsiteY4" fmla="*/ 240030 h 887730"/>
              <a:gd name="connsiteX5" fmla="*/ 876273 w 1507066"/>
              <a:gd name="connsiteY5" fmla="*/ 213360 h 887730"/>
              <a:gd name="connsiteX6" fmla="*/ 868653 w 1507066"/>
              <a:gd name="connsiteY6" fmla="*/ 0 h 887730"/>
              <a:gd name="connsiteX7" fmla="*/ 1436343 w 1507066"/>
              <a:gd name="connsiteY7" fmla="*/ 419100 h 887730"/>
              <a:gd name="connsiteX8" fmla="*/ 1436343 w 1507066"/>
              <a:gd name="connsiteY8" fmla="*/ 457200 h 887730"/>
              <a:gd name="connsiteX9" fmla="*/ 872463 w 1507066"/>
              <a:gd name="connsiteY9" fmla="*/ 887730 h 887730"/>
              <a:gd name="connsiteX10" fmla="*/ 864843 w 1507066"/>
              <a:gd name="connsiteY10" fmla="*/ 659130 h 887730"/>
              <a:gd name="connsiteX11" fmla="*/ 685773 w 1507066"/>
              <a:gd name="connsiteY11" fmla="*/ 651510 h 887730"/>
              <a:gd name="connsiteX12" fmla="*/ 426693 w 1507066"/>
              <a:gd name="connsiteY12" fmla="*/ 582930 h 887730"/>
              <a:gd name="connsiteX13" fmla="*/ 148563 w 1507066"/>
              <a:gd name="connsiteY13" fmla="*/ 361950 h 887730"/>
              <a:gd name="connsiteX14" fmla="*/ 3783 w 1507066"/>
              <a:gd name="connsiteY14" fmla="*/ 68580 h 887730"/>
              <a:gd name="connsiteX0" fmla="*/ 3783 w 1507066"/>
              <a:gd name="connsiteY0" fmla="*/ 76758 h 895908"/>
              <a:gd name="connsiteX1" fmla="*/ 53313 w 1507066"/>
              <a:gd name="connsiteY1" fmla="*/ 42468 h 895908"/>
              <a:gd name="connsiteX2" fmla="*/ 137133 w 1507066"/>
              <a:gd name="connsiteY2" fmla="*/ 141528 h 895908"/>
              <a:gd name="connsiteX3" fmla="*/ 384783 w 1507066"/>
              <a:gd name="connsiteY3" fmla="*/ 232968 h 895908"/>
              <a:gd name="connsiteX4" fmla="*/ 708633 w 1507066"/>
              <a:gd name="connsiteY4" fmla="*/ 248208 h 895908"/>
              <a:gd name="connsiteX5" fmla="*/ 876273 w 1507066"/>
              <a:gd name="connsiteY5" fmla="*/ 221538 h 895908"/>
              <a:gd name="connsiteX6" fmla="*/ 868653 w 1507066"/>
              <a:gd name="connsiteY6" fmla="*/ 8178 h 895908"/>
              <a:gd name="connsiteX7" fmla="*/ 1436343 w 1507066"/>
              <a:gd name="connsiteY7" fmla="*/ 427278 h 895908"/>
              <a:gd name="connsiteX8" fmla="*/ 1436343 w 1507066"/>
              <a:gd name="connsiteY8" fmla="*/ 465378 h 895908"/>
              <a:gd name="connsiteX9" fmla="*/ 872463 w 1507066"/>
              <a:gd name="connsiteY9" fmla="*/ 895908 h 895908"/>
              <a:gd name="connsiteX10" fmla="*/ 864843 w 1507066"/>
              <a:gd name="connsiteY10" fmla="*/ 667308 h 895908"/>
              <a:gd name="connsiteX11" fmla="*/ 685773 w 1507066"/>
              <a:gd name="connsiteY11" fmla="*/ 659688 h 895908"/>
              <a:gd name="connsiteX12" fmla="*/ 426693 w 1507066"/>
              <a:gd name="connsiteY12" fmla="*/ 591108 h 895908"/>
              <a:gd name="connsiteX13" fmla="*/ 148563 w 1507066"/>
              <a:gd name="connsiteY13" fmla="*/ 370128 h 895908"/>
              <a:gd name="connsiteX14" fmla="*/ 3783 w 1507066"/>
              <a:gd name="connsiteY14" fmla="*/ 76758 h 895908"/>
              <a:gd name="connsiteX0" fmla="*/ 3783 w 1507066"/>
              <a:gd name="connsiteY0" fmla="*/ 76758 h 904942"/>
              <a:gd name="connsiteX1" fmla="*/ 53313 w 1507066"/>
              <a:gd name="connsiteY1" fmla="*/ 42468 h 904942"/>
              <a:gd name="connsiteX2" fmla="*/ 137133 w 1507066"/>
              <a:gd name="connsiteY2" fmla="*/ 141528 h 904942"/>
              <a:gd name="connsiteX3" fmla="*/ 384783 w 1507066"/>
              <a:gd name="connsiteY3" fmla="*/ 232968 h 904942"/>
              <a:gd name="connsiteX4" fmla="*/ 708633 w 1507066"/>
              <a:gd name="connsiteY4" fmla="*/ 248208 h 904942"/>
              <a:gd name="connsiteX5" fmla="*/ 876273 w 1507066"/>
              <a:gd name="connsiteY5" fmla="*/ 221538 h 904942"/>
              <a:gd name="connsiteX6" fmla="*/ 868653 w 1507066"/>
              <a:gd name="connsiteY6" fmla="*/ 8178 h 904942"/>
              <a:gd name="connsiteX7" fmla="*/ 1436343 w 1507066"/>
              <a:gd name="connsiteY7" fmla="*/ 427278 h 904942"/>
              <a:gd name="connsiteX8" fmla="*/ 1436343 w 1507066"/>
              <a:gd name="connsiteY8" fmla="*/ 465378 h 904942"/>
              <a:gd name="connsiteX9" fmla="*/ 872463 w 1507066"/>
              <a:gd name="connsiteY9" fmla="*/ 895908 h 904942"/>
              <a:gd name="connsiteX10" fmla="*/ 864843 w 1507066"/>
              <a:gd name="connsiteY10" fmla="*/ 667308 h 904942"/>
              <a:gd name="connsiteX11" fmla="*/ 685773 w 1507066"/>
              <a:gd name="connsiteY11" fmla="*/ 659688 h 904942"/>
              <a:gd name="connsiteX12" fmla="*/ 426693 w 1507066"/>
              <a:gd name="connsiteY12" fmla="*/ 591108 h 904942"/>
              <a:gd name="connsiteX13" fmla="*/ 148563 w 1507066"/>
              <a:gd name="connsiteY13" fmla="*/ 370128 h 904942"/>
              <a:gd name="connsiteX14" fmla="*/ 3783 w 1507066"/>
              <a:gd name="connsiteY14" fmla="*/ 76758 h 904942"/>
              <a:gd name="connsiteX0" fmla="*/ 3783 w 1436343"/>
              <a:gd name="connsiteY0" fmla="*/ 78185 h 897335"/>
              <a:gd name="connsiteX1" fmla="*/ 53313 w 1436343"/>
              <a:gd name="connsiteY1" fmla="*/ 43895 h 897335"/>
              <a:gd name="connsiteX2" fmla="*/ 137133 w 1436343"/>
              <a:gd name="connsiteY2" fmla="*/ 142955 h 897335"/>
              <a:gd name="connsiteX3" fmla="*/ 384783 w 1436343"/>
              <a:gd name="connsiteY3" fmla="*/ 234395 h 897335"/>
              <a:gd name="connsiteX4" fmla="*/ 708633 w 1436343"/>
              <a:gd name="connsiteY4" fmla="*/ 249635 h 897335"/>
              <a:gd name="connsiteX5" fmla="*/ 876273 w 1436343"/>
              <a:gd name="connsiteY5" fmla="*/ 222965 h 897335"/>
              <a:gd name="connsiteX6" fmla="*/ 868653 w 1436343"/>
              <a:gd name="connsiteY6" fmla="*/ 9605 h 897335"/>
              <a:gd name="connsiteX7" fmla="*/ 1436343 w 1436343"/>
              <a:gd name="connsiteY7" fmla="*/ 428705 h 897335"/>
              <a:gd name="connsiteX8" fmla="*/ 872463 w 1436343"/>
              <a:gd name="connsiteY8" fmla="*/ 897335 h 897335"/>
              <a:gd name="connsiteX9" fmla="*/ 864843 w 1436343"/>
              <a:gd name="connsiteY9" fmla="*/ 668735 h 897335"/>
              <a:gd name="connsiteX10" fmla="*/ 685773 w 1436343"/>
              <a:gd name="connsiteY10" fmla="*/ 661115 h 897335"/>
              <a:gd name="connsiteX11" fmla="*/ 426693 w 1436343"/>
              <a:gd name="connsiteY11" fmla="*/ 592535 h 897335"/>
              <a:gd name="connsiteX12" fmla="*/ 148563 w 1436343"/>
              <a:gd name="connsiteY12" fmla="*/ 371555 h 897335"/>
              <a:gd name="connsiteX13" fmla="*/ 3783 w 1436343"/>
              <a:gd name="connsiteY13" fmla="*/ 78185 h 897335"/>
              <a:gd name="connsiteX0" fmla="*/ 3783 w 1436343"/>
              <a:gd name="connsiteY0" fmla="*/ 79845 h 898995"/>
              <a:gd name="connsiteX1" fmla="*/ 53313 w 1436343"/>
              <a:gd name="connsiteY1" fmla="*/ 45555 h 898995"/>
              <a:gd name="connsiteX2" fmla="*/ 137133 w 1436343"/>
              <a:gd name="connsiteY2" fmla="*/ 144615 h 898995"/>
              <a:gd name="connsiteX3" fmla="*/ 384783 w 1436343"/>
              <a:gd name="connsiteY3" fmla="*/ 236055 h 898995"/>
              <a:gd name="connsiteX4" fmla="*/ 708633 w 1436343"/>
              <a:gd name="connsiteY4" fmla="*/ 251295 h 898995"/>
              <a:gd name="connsiteX5" fmla="*/ 876273 w 1436343"/>
              <a:gd name="connsiteY5" fmla="*/ 224625 h 898995"/>
              <a:gd name="connsiteX6" fmla="*/ 868653 w 1436343"/>
              <a:gd name="connsiteY6" fmla="*/ 11265 h 898995"/>
              <a:gd name="connsiteX7" fmla="*/ 1436343 w 1436343"/>
              <a:gd name="connsiteY7" fmla="*/ 430365 h 898995"/>
              <a:gd name="connsiteX8" fmla="*/ 872463 w 1436343"/>
              <a:gd name="connsiteY8" fmla="*/ 898995 h 898995"/>
              <a:gd name="connsiteX9" fmla="*/ 864843 w 1436343"/>
              <a:gd name="connsiteY9" fmla="*/ 670395 h 898995"/>
              <a:gd name="connsiteX10" fmla="*/ 685773 w 1436343"/>
              <a:gd name="connsiteY10" fmla="*/ 662775 h 898995"/>
              <a:gd name="connsiteX11" fmla="*/ 426693 w 1436343"/>
              <a:gd name="connsiteY11" fmla="*/ 594195 h 898995"/>
              <a:gd name="connsiteX12" fmla="*/ 148563 w 1436343"/>
              <a:gd name="connsiteY12" fmla="*/ 373215 h 898995"/>
              <a:gd name="connsiteX13" fmla="*/ 3783 w 1436343"/>
              <a:gd name="connsiteY13" fmla="*/ 79845 h 898995"/>
              <a:gd name="connsiteX0" fmla="*/ 3783 w 1436343"/>
              <a:gd name="connsiteY0" fmla="*/ 79845 h 898995"/>
              <a:gd name="connsiteX1" fmla="*/ 53313 w 1436343"/>
              <a:gd name="connsiteY1" fmla="*/ 45555 h 898995"/>
              <a:gd name="connsiteX2" fmla="*/ 137133 w 1436343"/>
              <a:gd name="connsiteY2" fmla="*/ 144615 h 898995"/>
              <a:gd name="connsiteX3" fmla="*/ 384783 w 1436343"/>
              <a:gd name="connsiteY3" fmla="*/ 236055 h 898995"/>
              <a:gd name="connsiteX4" fmla="*/ 708633 w 1436343"/>
              <a:gd name="connsiteY4" fmla="*/ 251295 h 898995"/>
              <a:gd name="connsiteX5" fmla="*/ 876273 w 1436343"/>
              <a:gd name="connsiteY5" fmla="*/ 224625 h 898995"/>
              <a:gd name="connsiteX6" fmla="*/ 868653 w 1436343"/>
              <a:gd name="connsiteY6" fmla="*/ 11265 h 898995"/>
              <a:gd name="connsiteX7" fmla="*/ 1436343 w 1436343"/>
              <a:gd name="connsiteY7" fmla="*/ 430365 h 898995"/>
              <a:gd name="connsiteX8" fmla="*/ 872463 w 1436343"/>
              <a:gd name="connsiteY8" fmla="*/ 898995 h 898995"/>
              <a:gd name="connsiteX9" fmla="*/ 864843 w 1436343"/>
              <a:gd name="connsiteY9" fmla="*/ 670395 h 898995"/>
              <a:gd name="connsiteX10" fmla="*/ 685773 w 1436343"/>
              <a:gd name="connsiteY10" fmla="*/ 662775 h 898995"/>
              <a:gd name="connsiteX11" fmla="*/ 426693 w 1436343"/>
              <a:gd name="connsiteY11" fmla="*/ 594195 h 898995"/>
              <a:gd name="connsiteX12" fmla="*/ 148563 w 1436343"/>
              <a:gd name="connsiteY12" fmla="*/ 373215 h 898995"/>
              <a:gd name="connsiteX13" fmla="*/ 3783 w 1436343"/>
              <a:gd name="connsiteY13" fmla="*/ 79845 h 898995"/>
              <a:gd name="connsiteX0" fmla="*/ 3783 w 1436343"/>
              <a:gd name="connsiteY0" fmla="*/ 79845 h 898995"/>
              <a:gd name="connsiteX1" fmla="*/ 53313 w 1436343"/>
              <a:gd name="connsiteY1" fmla="*/ 45555 h 898995"/>
              <a:gd name="connsiteX2" fmla="*/ 137133 w 1436343"/>
              <a:gd name="connsiteY2" fmla="*/ 144615 h 898995"/>
              <a:gd name="connsiteX3" fmla="*/ 384783 w 1436343"/>
              <a:gd name="connsiteY3" fmla="*/ 236055 h 898995"/>
              <a:gd name="connsiteX4" fmla="*/ 708633 w 1436343"/>
              <a:gd name="connsiteY4" fmla="*/ 251295 h 898995"/>
              <a:gd name="connsiteX5" fmla="*/ 876273 w 1436343"/>
              <a:gd name="connsiteY5" fmla="*/ 224625 h 898995"/>
              <a:gd name="connsiteX6" fmla="*/ 868653 w 1436343"/>
              <a:gd name="connsiteY6" fmla="*/ 11265 h 898995"/>
              <a:gd name="connsiteX7" fmla="*/ 1436343 w 1436343"/>
              <a:gd name="connsiteY7" fmla="*/ 430365 h 898995"/>
              <a:gd name="connsiteX8" fmla="*/ 872463 w 1436343"/>
              <a:gd name="connsiteY8" fmla="*/ 898995 h 898995"/>
              <a:gd name="connsiteX9" fmla="*/ 864843 w 1436343"/>
              <a:gd name="connsiteY9" fmla="*/ 670395 h 898995"/>
              <a:gd name="connsiteX10" fmla="*/ 685773 w 1436343"/>
              <a:gd name="connsiteY10" fmla="*/ 662775 h 898995"/>
              <a:gd name="connsiteX11" fmla="*/ 426693 w 1436343"/>
              <a:gd name="connsiteY11" fmla="*/ 594195 h 898995"/>
              <a:gd name="connsiteX12" fmla="*/ 148563 w 1436343"/>
              <a:gd name="connsiteY12" fmla="*/ 373215 h 898995"/>
              <a:gd name="connsiteX13" fmla="*/ 3783 w 1436343"/>
              <a:gd name="connsiteY13" fmla="*/ 79845 h 898995"/>
              <a:gd name="connsiteX0" fmla="*/ 3783 w 1436343"/>
              <a:gd name="connsiteY0" fmla="*/ 79845 h 898995"/>
              <a:gd name="connsiteX1" fmla="*/ 53313 w 1436343"/>
              <a:gd name="connsiteY1" fmla="*/ 45555 h 898995"/>
              <a:gd name="connsiteX2" fmla="*/ 137133 w 1436343"/>
              <a:gd name="connsiteY2" fmla="*/ 144615 h 898995"/>
              <a:gd name="connsiteX3" fmla="*/ 384783 w 1436343"/>
              <a:gd name="connsiteY3" fmla="*/ 236055 h 898995"/>
              <a:gd name="connsiteX4" fmla="*/ 708633 w 1436343"/>
              <a:gd name="connsiteY4" fmla="*/ 251295 h 898995"/>
              <a:gd name="connsiteX5" fmla="*/ 876273 w 1436343"/>
              <a:gd name="connsiteY5" fmla="*/ 224625 h 898995"/>
              <a:gd name="connsiteX6" fmla="*/ 868653 w 1436343"/>
              <a:gd name="connsiteY6" fmla="*/ 11265 h 898995"/>
              <a:gd name="connsiteX7" fmla="*/ 1436343 w 1436343"/>
              <a:gd name="connsiteY7" fmla="*/ 430365 h 898995"/>
              <a:gd name="connsiteX8" fmla="*/ 872463 w 1436343"/>
              <a:gd name="connsiteY8" fmla="*/ 898995 h 898995"/>
              <a:gd name="connsiteX9" fmla="*/ 864843 w 1436343"/>
              <a:gd name="connsiteY9" fmla="*/ 670395 h 898995"/>
              <a:gd name="connsiteX10" fmla="*/ 685773 w 1436343"/>
              <a:gd name="connsiteY10" fmla="*/ 662775 h 898995"/>
              <a:gd name="connsiteX11" fmla="*/ 426693 w 1436343"/>
              <a:gd name="connsiteY11" fmla="*/ 594195 h 898995"/>
              <a:gd name="connsiteX12" fmla="*/ 148563 w 1436343"/>
              <a:gd name="connsiteY12" fmla="*/ 373215 h 898995"/>
              <a:gd name="connsiteX13" fmla="*/ 3783 w 1436343"/>
              <a:gd name="connsiteY13" fmla="*/ 79845 h 898995"/>
              <a:gd name="connsiteX0" fmla="*/ 3783 w 1436343"/>
              <a:gd name="connsiteY0" fmla="*/ 79845 h 898995"/>
              <a:gd name="connsiteX1" fmla="*/ 53313 w 1436343"/>
              <a:gd name="connsiteY1" fmla="*/ 45555 h 898995"/>
              <a:gd name="connsiteX2" fmla="*/ 137133 w 1436343"/>
              <a:gd name="connsiteY2" fmla="*/ 144615 h 898995"/>
              <a:gd name="connsiteX3" fmla="*/ 384783 w 1436343"/>
              <a:gd name="connsiteY3" fmla="*/ 236055 h 898995"/>
              <a:gd name="connsiteX4" fmla="*/ 708633 w 1436343"/>
              <a:gd name="connsiteY4" fmla="*/ 251295 h 898995"/>
              <a:gd name="connsiteX5" fmla="*/ 876273 w 1436343"/>
              <a:gd name="connsiteY5" fmla="*/ 224625 h 898995"/>
              <a:gd name="connsiteX6" fmla="*/ 868653 w 1436343"/>
              <a:gd name="connsiteY6" fmla="*/ 11265 h 898995"/>
              <a:gd name="connsiteX7" fmla="*/ 1436343 w 1436343"/>
              <a:gd name="connsiteY7" fmla="*/ 430365 h 898995"/>
              <a:gd name="connsiteX8" fmla="*/ 872463 w 1436343"/>
              <a:gd name="connsiteY8" fmla="*/ 898995 h 898995"/>
              <a:gd name="connsiteX9" fmla="*/ 864843 w 1436343"/>
              <a:gd name="connsiteY9" fmla="*/ 670395 h 898995"/>
              <a:gd name="connsiteX10" fmla="*/ 685773 w 1436343"/>
              <a:gd name="connsiteY10" fmla="*/ 662775 h 898995"/>
              <a:gd name="connsiteX11" fmla="*/ 426693 w 1436343"/>
              <a:gd name="connsiteY11" fmla="*/ 594195 h 898995"/>
              <a:gd name="connsiteX12" fmla="*/ 148563 w 1436343"/>
              <a:gd name="connsiteY12" fmla="*/ 373215 h 898995"/>
              <a:gd name="connsiteX13" fmla="*/ 3783 w 1436343"/>
              <a:gd name="connsiteY13" fmla="*/ 79845 h 898995"/>
              <a:gd name="connsiteX0" fmla="*/ 3783 w 1436343"/>
              <a:gd name="connsiteY0" fmla="*/ 79845 h 898995"/>
              <a:gd name="connsiteX1" fmla="*/ 53313 w 1436343"/>
              <a:gd name="connsiteY1" fmla="*/ 45555 h 898995"/>
              <a:gd name="connsiteX2" fmla="*/ 137133 w 1436343"/>
              <a:gd name="connsiteY2" fmla="*/ 144615 h 898995"/>
              <a:gd name="connsiteX3" fmla="*/ 384783 w 1436343"/>
              <a:gd name="connsiteY3" fmla="*/ 236055 h 898995"/>
              <a:gd name="connsiteX4" fmla="*/ 708633 w 1436343"/>
              <a:gd name="connsiteY4" fmla="*/ 251295 h 898995"/>
              <a:gd name="connsiteX5" fmla="*/ 876273 w 1436343"/>
              <a:gd name="connsiteY5" fmla="*/ 224625 h 898995"/>
              <a:gd name="connsiteX6" fmla="*/ 868653 w 1436343"/>
              <a:gd name="connsiteY6" fmla="*/ 11265 h 898995"/>
              <a:gd name="connsiteX7" fmla="*/ 1436343 w 1436343"/>
              <a:gd name="connsiteY7" fmla="*/ 430365 h 898995"/>
              <a:gd name="connsiteX8" fmla="*/ 872463 w 1436343"/>
              <a:gd name="connsiteY8" fmla="*/ 898995 h 898995"/>
              <a:gd name="connsiteX9" fmla="*/ 864843 w 1436343"/>
              <a:gd name="connsiteY9" fmla="*/ 670395 h 898995"/>
              <a:gd name="connsiteX10" fmla="*/ 685773 w 1436343"/>
              <a:gd name="connsiteY10" fmla="*/ 662775 h 898995"/>
              <a:gd name="connsiteX11" fmla="*/ 426693 w 1436343"/>
              <a:gd name="connsiteY11" fmla="*/ 594195 h 898995"/>
              <a:gd name="connsiteX12" fmla="*/ 148563 w 1436343"/>
              <a:gd name="connsiteY12" fmla="*/ 373215 h 898995"/>
              <a:gd name="connsiteX13" fmla="*/ 3783 w 1436343"/>
              <a:gd name="connsiteY13" fmla="*/ 79845 h 898995"/>
              <a:gd name="connsiteX0" fmla="*/ 3783 w 1436343"/>
              <a:gd name="connsiteY0" fmla="*/ 79845 h 898995"/>
              <a:gd name="connsiteX1" fmla="*/ 53313 w 1436343"/>
              <a:gd name="connsiteY1" fmla="*/ 45555 h 898995"/>
              <a:gd name="connsiteX2" fmla="*/ 137133 w 1436343"/>
              <a:gd name="connsiteY2" fmla="*/ 144615 h 898995"/>
              <a:gd name="connsiteX3" fmla="*/ 384783 w 1436343"/>
              <a:gd name="connsiteY3" fmla="*/ 236055 h 898995"/>
              <a:gd name="connsiteX4" fmla="*/ 708633 w 1436343"/>
              <a:gd name="connsiteY4" fmla="*/ 251295 h 898995"/>
              <a:gd name="connsiteX5" fmla="*/ 876273 w 1436343"/>
              <a:gd name="connsiteY5" fmla="*/ 224625 h 898995"/>
              <a:gd name="connsiteX6" fmla="*/ 868653 w 1436343"/>
              <a:gd name="connsiteY6" fmla="*/ 11265 h 898995"/>
              <a:gd name="connsiteX7" fmla="*/ 1436343 w 1436343"/>
              <a:gd name="connsiteY7" fmla="*/ 430365 h 898995"/>
              <a:gd name="connsiteX8" fmla="*/ 872463 w 1436343"/>
              <a:gd name="connsiteY8" fmla="*/ 898995 h 898995"/>
              <a:gd name="connsiteX9" fmla="*/ 864843 w 1436343"/>
              <a:gd name="connsiteY9" fmla="*/ 670395 h 898995"/>
              <a:gd name="connsiteX10" fmla="*/ 685773 w 1436343"/>
              <a:gd name="connsiteY10" fmla="*/ 662775 h 898995"/>
              <a:gd name="connsiteX11" fmla="*/ 426693 w 1436343"/>
              <a:gd name="connsiteY11" fmla="*/ 594195 h 898995"/>
              <a:gd name="connsiteX12" fmla="*/ 148563 w 1436343"/>
              <a:gd name="connsiteY12" fmla="*/ 373215 h 898995"/>
              <a:gd name="connsiteX13" fmla="*/ 3783 w 1436343"/>
              <a:gd name="connsiteY13" fmla="*/ 79845 h 898995"/>
              <a:gd name="connsiteX0" fmla="*/ 3783 w 1436343"/>
              <a:gd name="connsiteY0" fmla="*/ 79845 h 907548"/>
              <a:gd name="connsiteX1" fmla="*/ 53313 w 1436343"/>
              <a:gd name="connsiteY1" fmla="*/ 45555 h 907548"/>
              <a:gd name="connsiteX2" fmla="*/ 137133 w 1436343"/>
              <a:gd name="connsiteY2" fmla="*/ 144615 h 907548"/>
              <a:gd name="connsiteX3" fmla="*/ 384783 w 1436343"/>
              <a:gd name="connsiteY3" fmla="*/ 236055 h 907548"/>
              <a:gd name="connsiteX4" fmla="*/ 708633 w 1436343"/>
              <a:gd name="connsiteY4" fmla="*/ 251295 h 907548"/>
              <a:gd name="connsiteX5" fmla="*/ 876273 w 1436343"/>
              <a:gd name="connsiteY5" fmla="*/ 224625 h 907548"/>
              <a:gd name="connsiteX6" fmla="*/ 868653 w 1436343"/>
              <a:gd name="connsiteY6" fmla="*/ 11265 h 907548"/>
              <a:gd name="connsiteX7" fmla="*/ 1436343 w 1436343"/>
              <a:gd name="connsiteY7" fmla="*/ 430365 h 907548"/>
              <a:gd name="connsiteX8" fmla="*/ 872463 w 1436343"/>
              <a:gd name="connsiteY8" fmla="*/ 898995 h 907548"/>
              <a:gd name="connsiteX9" fmla="*/ 864843 w 1436343"/>
              <a:gd name="connsiteY9" fmla="*/ 719163 h 907548"/>
              <a:gd name="connsiteX10" fmla="*/ 685773 w 1436343"/>
              <a:gd name="connsiteY10" fmla="*/ 662775 h 907548"/>
              <a:gd name="connsiteX11" fmla="*/ 426693 w 1436343"/>
              <a:gd name="connsiteY11" fmla="*/ 594195 h 907548"/>
              <a:gd name="connsiteX12" fmla="*/ 148563 w 1436343"/>
              <a:gd name="connsiteY12" fmla="*/ 373215 h 907548"/>
              <a:gd name="connsiteX13" fmla="*/ 3783 w 1436343"/>
              <a:gd name="connsiteY13" fmla="*/ 79845 h 907548"/>
              <a:gd name="connsiteX0" fmla="*/ 3783 w 1436343"/>
              <a:gd name="connsiteY0" fmla="*/ 79845 h 901226"/>
              <a:gd name="connsiteX1" fmla="*/ 53313 w 1436343"/>
              <a:gd name="connsiteY1" fmla="*/ 45555 h 901226"/>
              <a:gd name="connsiteX2" fmla="*/ 137133 w 1436343"/>
              <a:gd name="connsiteY2" fmla="*/ 144615 h 901226"/>
              <a:gd name="connsiteX3" fmla="*/ 384783 w 1436343"/>
              <a:gd name="connsiteY3" fmla="*/ 236055 h 901226"/>
              <a:gd name="connsiteX4" fmla="*/ 708633 w 1436343"/>
              <a:gd name="connsiteY4" fmla="*/ 251295 h 901226"/>
              <a:gd name="connsiteX5" fmla="*/ 876273 w 1436343"/>
              <a:gd name="connsiteY5" fmla="*/ 224625 h 901226"/>
              <a:gd name="connsiteX6" fmla="*/ 868653 w 1436343"/>
              <a:gd name="connsiteY6" fmla="*/ 11265 h 901226"/>
              <a:gd name="connsiteX7" fmla="*/ 1436343 w 1436343"/>
              <a:gd name="connsiteY7" fmla="*/ 430365 h 901226"/>
              <a:gd name="connsiteX8" fmla="*/ 872463 w 1436343"/>
              <a:gd name="connsiteY8" fmla="*/ 898995 h 901226"/>
              <a:gd name="connsiteX9" fmla="*/ 864843 w 1436343"/>
              <a:gd name="connsiteY9" fmla="*/ 719163 h 901226"/>
              <a:gd name="connsiteX10" fmla="*/ 685773 w 1436343"/>
              <a:gd name="connsiteY10" fmla="*/ 662775 h 901226"/>
              <a:gd name="connsiteX11" fmla="*/ 426693 w 1436343"/>
              <a:gd name="connsiteY11" fmla="*/ 594195 h 901226"/>
              <a:gd name="connsiteX12" fmla="*/ 148563 w 1436343"/>
              <a:gd name="connsiteY12" fmla="*/ 373215 h 901226"/>
              <a:gd name="connsiteX13" fmla="*/ 3783 w 1436343"/>
              <a:gd name="connsiteY13" fmla="*/ 79845 h 901226"/>
              <a:gd name="connsiteX0" fmla="*/ 3783 w 1436343"/>
              <a:gd name="connsiteY0" fmla="*/ 79845 h 901226"/>
              <a:gd name="connsiteX1" fmla="*/ 53313 w 1436343"/>
              <a:gd name="connsiteY1" fmla="*/ 45555 h 901226"/>
              <a:gd name="connsiteX2" fmla="*/ 137133 w 1436343"/>
              <a:gd name="connsiteY2" fmla="*/ 144615 h 901226"/>
              <a:gd name="connsiteX3" fmla="*/ 384783 w 1436343"/>
              <a:gd name="connsiteY3" fmla="*/ 236055 h 901226"/>
              <a:gd name="connsiteX4" fmla="*/ 708633 w 1436343"/>
              <a:gd name="connsiteY4" fmla="*/ 251295 h 901226"/>
              <a:gd name="connsiteX5" fmla="*/ 876273 w 1436343"/>
              <a:gd name="connsiteY5" fmla="*/ 224625 h 901226"/>
              <a:gd name="connsiteX6" fmla="*/ 868653 w 1436343"/>
              <a:gd name="connsiteY6" fmla="*/ 11265 h 901226"/>
              <a:gd name="connsiteX7" fmla="*/ 1436343 w 1436343"/>
              <a:gd name="connsiteY7" fmla="*/ 430365 h 901226"/>
              <a:gd name="connsiteX8" fmla="*/ 872463 w 1436343"/>
              <a:gd name="connsiteY8" fmla="*/ 898995 h 901226"/>
              <a:gd name="connsiteX9" fmla="*/ 864843 w 1436343"/>
              <a:gd name="connsiteY9" fmla="*/ 719163 h 901226"/>
              <a:gd name="connsiteX10" fmla="*/ 685773 w 1436343"/>
              <a:gd name="connsiteY10" fmla="*/ 662775 h 901226"/>
              <a:gd name="connsiteX11" fmla="*/ 426693 w 1436343"/>
              <a:gd name="connsiteY11" fmla="*/ 594195 h 901226"/>
              <a:gd name="connsiteX12" fmla="*/ 148563 w 1436343"/>
              <a:gd name="connsiteY12" fmla="*/ 373215 h 901226"/>
              <a:gd name="connsiteX13" fmla="*/ 3783 w 1436343"/>
              <a:gd name="connsiteY13" fmla="*/ 79845 h 901226"/>
              <a:gd name="connsiteX0" fmla="*/ 3783 w 1436343"/>
              <a:gd name="connsiteY0" fmla="*/ 72088 h 893469"/>
              <a:gd name="connsiteX1" fmla="*/ 53313 w 1436343"/>
              <a:gd name="connsiteY1" fmla="*/ 37798 h 893469"/>
              <a:gd name="connsiteX2" fmla="*/ 137133 w 1436343"/>
              <a:gd name="connsiteY2" fmla="*/ 136858 h 893469"/>
              <a:gd name="connsiteX3" fmla="*/ 384783 w 1436343"/>
              <a:gd name="connsiteY3" fmla="*/ 228298 h 893469"/>
              <a:gd name="connsiteX4" fmla="*/ 708633 w 1436343"/>
              <a:gd name="connsiteY4" fmla="*/ 243538 h 893469"/>
              <a:gd name="connsiteX5" fmla="*/ 876273 w 1436343"/>
              <a:gd name="connsiteY5" fmla="*/ 235156 h 893469"/>
              <a:gd name="connsiteX6" fmla="*/ 868653 w 1436343"/>
              <a:gd name="connsiteY6" fmla="*/ 3508 h 893469"/>
              <a:gd name="connsiteX7" fmla="*/ 1436343 w 1436343"/>
              <a:gd name="connsiteY7" fmla="*/ 422608 h 893469"/>
              <a:gd name="connsiteX8" fmla="*/ 872463 w 1436343"/>
              <a:gd name="connsiteY8" fmla="*/ 891238 h 893469"/>
              <a:gd name="connsiteX9" fmla="*/ 864843 w 1436343"/>
              <a:gd name="connsiteY9" fmla="*/ 711406 h 893469"/>
              <a:gd name="connsiteX10" fmla="*/ 685773 w 1436343"/>
              <a:gd name="connsiteY10" fmla="*/ 655018 h 893469"/>
              <a:gd name="connsiteX11" fmla="*/ 426693 w 1436343"/>
              <a:gd name="connsiteY11" fmla="*/ 586438 h 893469"/>
              <a:gd name="connsiteX12" fmla="*/ 148563 w 1436343"/>
              <a:gd name="connsiteY12" fmla="*/ 365458 h 893469"/>
              <a:gd name="connsiteX13" fmla="*/ 3783 w 1436343"/>
              <a:gd name="connsiteY13" fmla="*/ 72088 h 893469"/>
              <a:gd name="connsiteX0" fmla="*/ 3783 w 1436343"/>
              <a:gd name="connsiteY0" fmla="*/ 73615 h 894996"/>
              <a:gd name="connsiteX1" fmla="*/ 53313 w 1436343"/>
              <a:gd name="connsiteY1" fmla="*/ 39325 h 894996"/>
              <a:gd name="connsiteX2" fmla="*/ 137133 w 1436343"/>
              <a:gd name="connsiteY2" fmla="*/ 138385 h 894996"/>
              <a:gd name="connsiteX3" fmla="*/ 384783 w 1436343"/>
              <a:gd name="connsiteY3" fmla="*/ 229825 h 894996"/>
              <a:gd name="connsiteX4" fmla="*/ 708633 w 1436343"/>
              <a:gd name="connsiteY4" fmla="*/ 245065 h 894996"/>
              <a:gd name="connsiteX5" fmla="*/ 876273 w 1436343"/>
              <a:gd name="connsiteY5" fmla="*/ 236683 h 894996"/>
              <a:gd name="connsiteX6" fmla="*/ 868653 w 1436343"/>
              <a:gd name="connsiteY6" fmla="*/ 5035 h 894996"/>
              <a:gd name="connsiteX7" fmla="*/ 1436343 w 1436343"/>
              <a:gd name="connsiteY7" fmla="*/ 424135 h 894996"/>
              <a:gd name="connsiteX8" fmla="*/ 872463 w 1436343"/>
              <a:gd name="connsiteY8" fmla="*/ 892765 h 894996"/>
              <a:gd name="connsiteX9" fmla="*/ 864843 w 1436343"/>
              <a:gd name="connsiteY9" fmla="*/ 712933 h 894996"/>
              <a:gd name="connsiteX10" fmla="*/ 685773 w 1436343"/>
              <a:gd name="connsiteY10" fmla="*/ 656545 h 894996"/>
              <a:gd name="connsiteX11" fmla="*/ 426693 w 1436343"/>
              <a:gd name="connsiteY11" fmla="*/ 587965 h 894996"/>
              <a:gd name="connsiteX12" fmla="*/ 148563 w 1436343"/>
              <a:gd name="connsiteY12" fmla="*/ 366985 h 894996"/>
              <a:gd name="connsiteX13" fmla="*/ 3783 w 1436343"/>
              <a:gd name="connsiteY13" fmla="*/ 73615 h 894996"/>
              <a:gd name="connsiteX0" fmla="*/ 3783 w 1436343"/>
              <a:gd name="connsiteY0" fmla="*/ 73201 h 894582"/>
              <a:gd name="connsiteX1" fmla="*/ 53313 w 1436343"/>
              <a:gd name="connsiteY1" fmla="*/ 38911 h 894582"/>
              <a:gd name="connsiteX2" fmla="*/ 137133 w 1436343"/>
              <a:gd name="connsiteY2" fmla="*/ 137971 h 894582"/>
              <a:gd name="connsiteX3" fmla="*/ 384783 w 1436343"/>
              <a:gd name="connsiteY3" fmla="*/ 229411 h 894582"/>
              <a:gd name="connsiteX4" fmla="*/ 708633 w 1436343"/>
              <a:gd name="connsiteY4" fmla="*/ 244651 h 894582"/>
              <a:gd name="connsiteX5" fmla="*/ 876273 w 1436343"/>
              <a:gd name="connsiteY5" fmla="*/ 236269 h 894582"/>
              <a:gd name="connsiteX6" fmla="*/ 868653 w 1436343"/>
              <a:gd name="connsiteY6" fmla="*/ 4621 h 894582"/>
              <a:gd name="connsiteX7" fmla="*/ 1436343 w 1436343"/>
              <a:gd name="connsiteY7" fmla="*/ 423721 h 894582"/>
              <a:gd name="connsiteX8" fmla="*/ 872463 w 1436343"/>
              <a:gd name="connsiteY8" fmla="*/ 892351 h 894582"/>
              <a:gd name="connsiteX9" fmla="*/ 864843 w 1436343"/>
              <a:gd name="connsiteY9" fmla="*/ 712519 h 894582"/>
              <a:gd name="connsiteX10" fmla="*/ 685773 w 1436343"/>
              <a:gd name="connsiteY10" fmla="*/ 656131 h 894582"/>
              <a:gd name="connsiteX11" fmla="*/ 426693 w 1436343"/>
              <a:gd name="connsiteY11" fmla="*/ 587551 h 894582"/>
              <a:gd name="connsiteX12" fmla="*/ 148563 w 1436343"/>
              <a:gd name="connsiteY12" fmla="*/ 366571 h 894582"/>
              <a:gd name="connsiteX13" fmla="*/ 3783 w 1436343"/>
              <a:gd name="connsiteY13" fmla="*/ 73201 h 894582"/>
              <a:gd name="connsiteX0" fmla="*/ 3783 w 1436343"/>
              <a:gd name="connsiteY0" fmla="*/ 61211 h 882592"/>
              <a:gd name="connsiteX1" fmla="*/ 53313 w 1436343"/>
              <a:gd name="connsiteY1" fmla="*/ 26921 h 882592"/>
              <a:gd name="connsiteX2" fmla="*/ 137133 w 1436343"/>
              <a:gd name="connsiteY2" fmla="*/ 125981 h 882592"/>
              <a:gd name="connsiteX3" fmla="*/ 384783 w 1436343"/>
              <a:gd name="connsiteY3" fmla="*/ 217421 h 882592"/>
              <a:gd name="connsiteX4" fmla="*/ 708633 w 1436343"/>
              <a:gd name="connsiteY4" fmla="*/ 232661 h 882592"/>
              <a:gd name="connsiteX5" fmla="*/ 876273 w 1436343"/>
              <a:gd name="connsiteY5" fmla="*/ 224279 h 882592"/>
              <a:gd name="connsiteX6" fmla="*/ 880845 w 1436343"/>
              <a:gd name="connsiteY6" fmla="*/ 4823 h 882592"/>
              <a:gd name="connsiteX7" fmla="*/ 1436343 w 1436343"/>
              <a:gd name="connsiteY7" fmla="*/ 411731 h 882592"/>
              <a:gd name="connsiteX8" fmla="*/ 872463 w 1436343"/>
              <a:gd name="connsiteY8" fmla="*/ 880361 h 882592"/>
              <a:gd name="connsiteX9" fmla="*/ 864843 w 1436343"/>
              <a:gd name="connsiteY9" fmla="*/ 700529 h 882592"/>
              <a:gd name="connsiteX10" fmla="*/ 685773 w 1436343"/>
              <a:gd name="connsiteY10" fmla="*/ 644141 h 882592"/>
              <a:gd name="connsiteX11" fmla="*/ 426693 w 1436343"/>
              <a:gd name="connsiteY11" fmla="*/ 575561 h 882592"/>
              <a:gd name="connsiteX12" fmla="*/ 148563 w 1436343"/>
              <a:gd name="connsiteY12" fmla="*/ 354581 h 882592"/>
              <a:gd name="connsiteX13" fmla="*/ 3783 w 1436343"/>
              <a:gd name="connsiteY13" fmla="*/ 61211 h 882592"/>
              <a:gd name="connsiteX0" fmla="*/ 3783 w 1436343"/>
              <a:gd name="connsiteY0" fmla="*/ 61211 h 882592"/>
              <a:gd name="connsiteX1" fmla="*/ 53313 w 1436343"/>
              <a:gd name="connsiteY1" fmla="*/ 26921 h 882592"/>
              <a:gd name="connsiteX2" fmla="*/ 137133 w 1436343"/>
              <a:gd name="connsiteY2" fmla="*/ 125981 h 882592"/>
              <a:gd name="connsiteX3" fmla="*/ 384783 w 1436343"/>
              <a:gd name="connsiteY3" fmla="*/ 217421 h 882592"/>
              <a:gd name="connsiteX4" fmla="*/ 665961 w 1436343"/>
              <a:gd name="connsiteY4" fmla="*/ 263141 h 882592"/>
              <a:gd name="connsiteX5" fmla="*/ 876273 w 1436343"/>
              <a:gd name="connsiteY5" fmla="*/ 224279 h 882592"/>
              <a:gd name="connsiteX6" fmla="*/ 880845 w 1436343"/>
              <a:gd name="connsiteY6" fmla="*/ 4823 h 882592"/>
              <a:gd name="connsiteX7" fmla="*/ 1436343 w 1436343"/>
              <a:gd name="connsiteY7" fmla="*/ 411731 h 882592"/>
              <a:gd name="connsiteX8" fmla="*/ 872463 w 1436343"/>
              <a:gd name="connsiteY8" fmla="*/ 880361 h 882592"/>
              <a:gd name="connsiteX9" fmla="*/ 864843 w 1436343"/>
              <a:gd name="connsiteY9" fmla="*/ 700529 h 882592"/>
              <a:gd name="connsiteX10" fmla="*/ 685773 w 1436343"/>
              <a:gd name="connsiteY10" fmla="*/ 644141 h 882592"/>
              <a:gd name="connsiteX11" fmla="*/ 426693 w 1436343"/>
              <a:gd name="connsiteY11" fmla="*/ 575561 h 882592"/>
              <a:gd name="connsiteX12" fmla="*/ 148563 w 1436343"/>
              <a:gd name="connsiteY12" fmla="*/ 354581 h 882592"/>
              <a:gd name="connsiteX13" fmla="*/ 3783 w 1436343"/>
              <a:gd name="connsiteY13" fmla="*/ 61211 h 882592"/>
              <a:gd name="connsiteX0" fmla="*/ 3487 w 1436047"/>
              <a:gd name="connsiteY0" fmla="*/ 61211 h 882592"/>
              <a:gd name="connsiteX1" fmla="*/ 53017 w 1436047"/>
              <a:gd name="connsiteY1" fmla="*/ 26921 h 882592"/>
              <a:gd name="connsiteX2" fmla="*/ 142933 w 1436047"/>
              <a:gd name="connsiteY2" fmla="*/ 125981 h 882592"/>
              <a:gd name="connsiteX3" fmla="*/ 384487 w 1436047"/>
              <a:gd name="connsiteY3" fmla="*/ 217421 h 882592"/>
              <a:gd name="connsiteX4" fmla="*/ 665665 w 1436047"/>
              <a:gd name="connsiteY4" fmla="*/ 263141 h 882592"/>
              <a:gd name="connsiteX5" fmla="*/ 875977 w 1436047"/>
              <a:gd name="connsiteY5" fmla="*/ 224279 h 882592"/>
              <a:gd name="connsiteX6" fmla="*/ 880549 w 1436047"/>
              <a:gd name="connsiteY6" fmla="*/ 4823 h 882592"/>
              <a:gd name="connsiteX7" fmla="*/ 1436047 w 1436047"/>
              <a:gd name="connsiteY7" fmla="*/ 411731 h 882592"/>
              <a:gd name="connsiteX8" fmla="*/ 872167 w 1436047"/>
              <a:gd name="connsiteY8" fmla="*/ 880361 h 882592"/>
              <a:gd name="connsiteX9" fmla="*/ 864547 w 1436047"/>
              <a:gd name="connsiteY9" fmla="*/ 700529 h 882592"/>
              <a:gd name="connsiteX10" fmla="*/ 685477 w 1436047"/>
              <a:gd name="connsiteY10" fmla="*/ 644141 h 882592"/>
              <a:gd name="connsiteX11" fmla="*/ 426397 w 1436047"/>
              <a:gd name="connsiteY11" fmla="*/ 575561 h 882592"/>
              <a:gd name="connsiteX12" fmla="*/ 148267 w 1436047"/>
              <a:gd name="connsiteY12" fmla="*/ 354581 h 882592"/>
              <a:gd name="connsiteX13" fmla="*/ 3487 w 1436047"/>
              <a:gd name="connsiteY13" fmla="*/ 61211 h 882592"/>
              <a:gd name="connsiteX0" fmla="*/ 3487 w 1518425"/>
              <a:gd name="connsiteY0" fmla="*/ 63566 h 884947"/>
              <a:gd name="connsiteX1" fmla="*/ 53017 w 1518425"/>
              <a:gd name="connsiteY1" fmla="*/ 29276 h 884947"/>
              <a:gd name="connsiteX2" fmla="*/ 142933 w 1518425"/>
              <a:gd name="connsiteY2" fmla="*/ 128336 h 884947"/>
              <a:gd name="connsiteX3" fmla="*/ 384487 w 1518425"/>
              <a:gd name="connsiteY3" fmla="*/ 219776 h 884947"/>
              <a:gd name="connsiteX4" fmla="*/ 665665 w 1518425"/>
              <a:gd name="connsiteY4" fmla="*/ 265496 h 884947"/>
              <a:gd name="connsiteX5" fmla="*/ 875977 w 1518425"/>
              <a:gd name="connsiteY5" fmla="*/ 226634 h 884947"/>
              <a:gd name="connsiteX6" fmla="*/ 880549 w 1518425"/>
              <a:gd name="connsiteY6" fmla="*/ 7178 h 884947"/>
              <a:gd name="connsiteX7" fmla="*/ 1436047 w 1518425"/>
              <a:gd name="connsiteY7" fmla="*/ 414086 h 884947"/>
              <a:gd name="connsiteX8" fmla="*/ 872167 w 1518425"/>
              <a:gd name="connsiteY8" fmla="*/ 882716 h 884947"/>
              <a:gd name="connsiteX9" fmla="*/ 864547 w 1518425"/>
              <a:gd name="connsiteY9" fmla="*/ 702884 h 884947"/>
              <a:gd name="connsiteX10" fmla="*/ 685477 w 1518425"/>
              <a:gd name="connsiteY10" fmla="*/ 646496 h 884947"/>
              <a:gd name="connsiteX11" fmla="*/ 426397 w 1518425"/>
              <a:gd name="connsiteY11" fmla="*/ 577916 h 884947"/>
              <a:gd name="connsiteX12" fmla="*/ 148267 w 1518425"/>
              <a:gd name="connsiteY12" fmla="*/ 356936 h 884947"/>
              <a:gd name="connsiteX13" fmla="*/ 3487 w 1518425"/>
              <a:gd name="connsiteY13" fmla="*/ 63566 h 884947"/>
              <a:gd name="connsiteX0" fmla="*/ 3487 w 1436109"/>
              <a:gd name="connsiteY0" fmla="*/ 59654 h 879880"/>
              <a:gd name="connsiteX1" fmla="*/ 53017 w 1436109"/>
              <a:gd name="connsiteY1" fmla="*/ 25364 h 879880"/>
              <a:gd name="connsiteX2" fmla="*/ 142933 w 1436109"/>
              <a:gd name="connsiteY2" fmla="*/ 124424 h 879880"/>
              <a:gd name="connsiteX3" fmla="*/ 384487 w 1436109"/>
              <a:gd name="connsiteY3" fmla="*/ 215864 h 879880"/>
              <a:gd name="connsiteX4" fmla="*/ 665665 w 1436109"/>
              <a:gd name="connsiteY4" fmla="*/ 261584 h 879880"/>
              <a:gd name="connsiteX5" fmla="*/ 875977 w 1436109"/>
              <a:gd name="connsiteY5" fmla="*/ 222722 h 879880"/>
              <a:gd name="connsiteX6" fmla="*/ 880549 w 1436109"/>
              <a:gd name="connsiteY6" fmla="*/ 3266 h 879880"/>
              <a:gd name="connsiteX7" fmla="*/ 1436047 w 1436109"/>
              <a:gd name="connsiteY7" fmla="*/ 410174 h 879880"/>
              <a:gd name="connsiteX8" fmla="*/ 872167 w 1436109"/>
              <a:gd name="connsiteY8" fmla="*/ 878804 h 879880"/>
              <a:gd name="connsiteX9" fmla="*/ 864547 w 1436109"/>
              <a:gd name="connsiteY9" fmla="*/ 698972 h 879880"/>
              <a:gd name="connsiteX10" fmla="*/ 685477 w 1436109"/>
              <a:gd name="connsiteY10" fmla="*/ 642584 h 879880"/>
              <a:gd name="connsiteX11" fmla="*/ 426397 w 1436109"/>
              <a:gd name="connsiteY11" fmla="*/ 574004 h 879880"/>
              <a:gd name="connsiteX12" fmla="*/ 148267 w 1436109"/>
              <a:gd name="connsiteY12" fmla="*/ 353024 h 879880"/>
              <a:gd name="connsiteX13" fmla="*/ 3487 w 1436109"/>
              <a:gd name="connsiteY13" fmla="*/ 59654 h 879880"/>
              <a:gd name="connsiteX0" fmla="*/ 3487 w 1436109"/>
              <a:gd name="connsiteY0" fmla="*/ 59515 h 879698"/>
              <a:gd name="connsiteX1" fmla="*/ 53017 w 1436109"/>
              <a:gd name="connsiteY1" fmla="*/ 25225 h 879698"/>
              <a:gd name="connsiteX2" fmla="*/ 142933 w 1436109"/>
              <a:gd name="connsiteY2" fmla="*/ 124285 h 879698"/>
              <a:gd name="connsiteX3" fmla="*/ 384487 w 1436109"/>
              <a:gd name="connsiteY3" fmla="*/ 215725 h 879698"/>
              <a:gd name="connsiteX4" fmla="*/ 665665 w 1436109"/>
              <a:gd name="connsiteY4" fmla="*/ 261445 h 879698"/>
              <a:gd name="connsiteX5" fmla="*/ 875977 w 1436109"/>
              <a:gd name="connsiteY5" fmla="*/ 222583 h 879698"/>
              <a:gd name="connsiteX6" fmla="*/ 880549 w 1436109"/>
              <a:gd name="connsiteY6" fmla="*/ 3127 h 879698"/>
              <a:gd name="connsiteX7" fmla="*/ 1436047 w 1436109"/>
              <a:gd name="connsiteY7" fmla="*/ 410035 h 879698"/>
              <a:gd name="connsiteX8" fmla="*/ 872167 w 1436109"/>
              <a:gd name="connsiteY8" fmla="*/ 878665 h 879698"/>
              <a:gd name="connsiteX9" fmla="*/ 864547 w 1436109"/>
              <a:gd name="connsiteY9" fmla="*/ 698833 h 879698"/>
              <a:gd name="connsiteX10" fmla="*/ 685477 w 1436109"/>
              <a:gd name="connsiteY10" fmla="*/ 642445 h 879698"/>
              <a:gd name="connsiteX11" fmla="*/ 426397 w 1436109"/>
              <a:gd name="connsiteY11" fmla="*/ 573865 h 879698"/>
              <a:gd name="connsiteX12" fmla="*/ 148267 w 1436109"/>
              <a:gd name="connsiteY12" fmla="*/ 352885 h 879698"/>
              <a:gd name="connsiteX13" fmla="*/ 3487 w 1436109"/>
              <a:gd name="connsiteY13" fmla="*/ 59515 h 879698"/>
              <a:gd name="connsiteX0" fmla="*/ 3487 w 1436109"/>
              <a:gd name="connsiteY0" fmla="*/ 59515 h 879698"/>
              <a:gd name="connsiteX1" fmla="*/ 53017 w 1436109"/>
              <a:gd name="connsiteY1" fmla="*/ 25225 h 879698"/>
              <a:gd name="connsiteX2" fmla="*/ 142933 w 1436109"/>
              <a:gd name="connsiteY2" fmla="*/ 124285 h 879698"/>
              <a:gd name="connsiteX3" fmla="*/ 384487 w 1436109"/>
              <a:gd name="connsiteY3" fmla="*/ 215725 h 879698"/>
              <a:gd name="connsiteX4" fmla="*/ 665665 w 1436109"/>
              <a:gd name="connsiteY4" fmla="*/ 261445 h 879698"/>
              <a:gd name="connsiteX5" fmla="*/ 875977 w 1436109"/>
              <a:gd name="connsiteY5" fmla="*/ 222583 h 879698"/>
              <a:gd name="connsiteX6" fmla="*/ 880549 w 1436109"/>
              <a:gd name="connsiteY6" fmla="*/ 3127 h 879698"/>
              <a:gd name="connsiteX7" fmla="*/ 1436047 w 1436109"/>
              <a:gd name="connsiteY7" fmla="*/ 410035 h 879698"/>
              <a:gd name="connsiteX8" fmla="*/ 872167 w 1436109"/>
              <a:gd name="connsiteY8" fmla="*/ 878665 h 879698"/>
              <a:gd name="connsiteX9" fmla="*/ 864547 w 1436109"/>
              <a:gd name="connsiteY9" fmla="*/ 698833 h 879698"/>
              <a:gd name="connsiteX10" fmla="*/ 685477 w 1436109"/>
              <a:gd name="connsiteY10" fmla="*/ 642445 h 879698"/>
              <a:gd name="connsiteX11" fmla="*/ 426397 w 1436109"/>
              <a:gd name="connsiteY11" fmla="*/ 573865 h 879698"/>
              <a:gd name="connsiteX12" fmla="*/ 148267 w 1436109"/>
              <a:gd name="connsiteY12" fmla="*/ 352885 h 879698"/>
              <a:gd name="connsiteX13" fmla="*/ 3487 w 1436109"/>
              <a:gd name="connsiteY13" fmla="*/ 59515 h 879698"/>
              <a:gd name="connsiteX0" fmla="*/ 3682 w 1436304"/>
              <a:gd name="connsiteY0" fmla="*/ 59515 h 879698"/>
              <a:gd name="connsiteX1" fmla="*/ 53212 w 1436304"/>
              <a:gd name="connsiteY1" fmla="*/ 25225 h 879698"/>
              <a:gd name="connsiteX2" fmla="*/ 162178 w 1436304"/>
              <a:gd name="connsiteY2" fmla="*/ 128095 h 879698"/>
              <a:gd name="connsiteX3" fmla="*/ 384682 w 1436304"/>
              <a:gd name="connsiteY3" fmla="*/ 215725 h 879698"/>
              <a:gd name="connsiteX4" fmla="*/ 665860 w 1436304"/>
              <a:gd name="connsiteY4" fmla="*/ 261445 h 879698"/>
              <a:gd name="connsiteX5" fmla="*/ 876172 w 1436304"/>
              <a:gd name="connsiteY5" fmla="*/ 222583 h 879698"/>
              <a:gd name="connsiteX6" fmla="*/ 880744 w 1436304"/>
              <a:gd name="connsiteY6" fmla="*/ 3127 h 879698"/>
              <a:gd name="connsiteX7" fmla="*/ 1436242 w 1436304"/>
              <a:gd name="connsiteY7" fmla="*/ 410035 h 879698"/>
              <a:gd name="connsiteX8" fmla="*/ 872362 w 1436304"/>
              <a:gd name="connsiteY8" fmla="*/ 878665 h 879698"/>
              <a:gd name="connsiteX9" fmla="*/ 864742 w 1436304"/>
              <a:gd name="connsiteY9" fmla="*/ 698833 h 879698"/>
              <a:gd name="connsiteX10" fmla="*/ 685672 w 1436304"/>
              <a:gd name="connsiteY10" fmla="*/ 642445 h 879698"/>
              <a:gd name="connsiteX11" fmla="*/ 426592 w 1436304"/>
              <a:gd name="connsiteY11" fmla="*/ 573865 h 879698"/>
              <a:gd name="connsiteX12" fmla="*/ 148462 w 1436304"/>
              <a:gd name="connsiteY12" fmla="*/ 352885 h 879698"/>
              <a:gd name="connsiteX13" fmla="*/ 3682 w 1436304"/>
              <a:gd name="connsiteY13" fmla="*/ 59515 h 879698"/>
              <a:gd name="connsiteX0" fmla="*/ 3682 w 1436304"/>
              <a:gd name="connsiteY0" fmla="*/ 59515 h 879698"/>
              <a:gd name="connsiteX1" fmla="*/ 53212 w 1436304"/>
              <a:gd name="connsiteY1" fmla="*/ 25225 h 879698"/>
              <a:gd name="connsiteX2" fmla="*/ 162178 w 1436304"/>
              <a:gd name="connsiteY2" fmla="*/ 128095 h 879698"/>
              <a:gd name="connsiteX3" fmla="*/ 384682 w 1436304"/>
              <a:gd name="connsiteY3" fmla="*/ 215725 h 879698"/>
              <a:gd name="connsiteX4" fmla="*/ 665860 w 1436304"/>
              <a:gd name="connsiteY4" fmla="*/ 261445 h 879698"/>
              <a:gd name="connsiteX5" fmla="*/ 876172 w 1436304"/>
              <a:gd name="connsiteY5" fmla="*/ 222583 h 879698"/>
              <a:gd name="connsiteX6" fmla="*/ 880744 w 1436304"/>
              <a:gd name="connsiteY6" fmla="*/ 3127 h 879698"/>
              <a:gd name="connsiteX7" fmla="*/ 1436242 w 1436304"/>
              <a:gd name="connsiteY7" fmla="*/ 410035 h 879698"/>
              <a:gd name="connsiteX8" fmla="*/ 872362 w 1436304"/>
              <a:gd name="connsiteY8" fmla="*/ 878665 h 879698"/>
              <a:gd name="connsiteX9" fmla="*/ 864742 w 1436304"/>
              <a:gd name="connsiteY9" fmla="*/ 698833 h 879698"/>
              <a:gd name="connsiteX10" fmla="*/ 685672 w 1436304"/>
              <a:gd name="connsiteY10" fmla="*/ 642445 h 879698"/>
              <a:gd name="connsiteX11" fmla="*/ 426592 w 1436304"/>
              <a:gd name="connsiteY11" fmla="*/ 573865 h 879698"/>
              <a:gd name="connsiteX12" fmla="*/ 148462 w 1436304"/>
              <a:gd name="connsiteY12" fmla="*/ 352885 h 879698"/>
              <a:gd name="connsiteX13" fmla="*/ 3682 w 1436304"/>
              <a:gd name="connsiteY13" fmla="*/ 59515 h 87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6304" h="879698">
                <a:moveTo>
                  <a:pt x="3682" y="59515"/>
                </a:moveTo>
                <a:cubicBezTo>
                  <a:pt x="-12193" y="4905"/>
                  <a:pt x="26796" y="13795"/>
                  <a:pt x="53212" y="25225"/>
                </a:cubicBezTo>
                <a:cubicBezTo>
                  <a:pt x="79628" y="36655"/>
                  <a:pt x="106933" y="88725"/>
                  <a:pt x="162178" y="128095"/>
                </a:cubicBezTo>
                <a:cubicBezTo>
                  <a:pt x="217423" y="167465"/>
                  <a:pt x="300735" y="193500"/>
                  <a:pt x="384682" y="215725"/>
                </a:cubicBezTo>
                <a:cubicBezTo>
                  <a:pt x="468629" y="237950"/>
                  <a:pt x="583945" y="260302"/>
                  <a:pt x="665860" y="261445"/>
                </a:cubicBezTo>
                <a:cubicBezTo>
                  <a:pt x="747775" y="262588"/>
                  <a:pt x="840358" y="265636"/>
                  <a:pt x="876172" y="222583"/>
                </a:cubicBezTo>
                <a:cubicBezTo>
                  <a:pt x="911986" y="179530"/>
                  <a:pt x="836167" y="45037"/>
                  <a:pt x="880744" y="3127"/>
                </a:cubicBezTo>
                <a:cubicBezTo>
                  <a:pt x="925321" y="-38783"/>
                  <a:pt x="1429511" y="353520"/>
                  <a:pt x="1436242" y="410035"/>
                </a:cubicBezTo>
                <a:cubicBezTo>
                  <a:pt x="1442973" y="466550"/>
                  <a:pt x="900556" y="903684"/>
                  <a:pt x="872362" y="878665"/>
                </a:cubicBezTo>
                <a:cubicBezTo>
                  <a:pt x="844168" y="853646"/>
                  <a:pt x="867282" y="758777"/>
                  <a:pt x="864742" y="698833"/>
                </a:cubicBezTo>
                <a:cubicBezTo>
                  <a:pt x="862202" y="622633"/>
                  <a:pt x="758697" y="653748"/>
                  <a:pt x="685672" y="642445"/>
                </a:cubicBezTo>
                <a:cubicBezTo>
                  <a:pt x="612647" y="631142"/>
                  <a:pt x="516127" y="622125"/>
                  <a:pt x="426592" y="573865"/>
                </a:cubicBezTo>
                <a:cubicBezTo>
                  <a:pt x="337057" y="525605"/>
                  <a:pt x="218947" y="438610"/>
                  <a:pt x="148462" y="352885"/>
                </a:cubicBezTo>
                <a:cubicBezTo>
                  <a:pt x="77977" y="267160"/>
                  <a:pt x="19557" y="114125"/>
                  <a:pt x="3682" y="59515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720FF6-AB65-2146-A1B6-9BEDE80DD095}"/>
              </a:ext>
            </a:extLst>
          </p:cNvPr>
          <p:cNvGrpSpPr/>
          <p:nvPr/>
        </p:nvGrpSpPr>
        <p:grpSpPr>
          <a:xfrm>
            <a:off x="9015703" y="4647553"/>
            <a:ext cx="760311" cy="285398"/>
            <a:chOff x="4294120" y="4439941"/>
            <a:chExt cx="760311" cy="28539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7B4990-2B13-6343-95EE-0A2E460E4C6D}"/>
                </a:ext>
              </a:extLst>
            </p:cNvPr>
            <p:cNvSpPr txBox="1"/>
            <p:nvPr/>
          </p:nvSpPr>
          <p:spPr>
            <a:xfrm>
              <a:off x="4294120" y="4479118"/>
              <a:ext cx="7603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MeX</a:t>
              </a:r>
              <a:r>
                <a:rPr kumimoji="0" lang="en-US" sz="1600" b="1" i="0" u="none" strike="noStrike" kern="0" cap="none" spc="0" normalizeH="0" baseline="-2500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CD50F34-C2E0-4149-B4B6-7FA7CEC9F45C}"/>
                </a:ext>
              </a:extLst>
            </p:cNvPr>
            <p:cNvSpPr txBox="1"/>
            <p:nvPr/>
          </p:nvSpPr>
          <p:spPr>
            <a:xfrm>
              <a:off x="4713188" y="4439941"/>
              <a:ext cx="21988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0" lang="en-US" sz="1600" b="1" i="0" u="none" strike="noStrike" kern="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–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840078-0B87-D54A-A242-6734230C5050}"/>
              </a:ext>
            </a:extLst>
          </p:cNvPr>
          <p:cNvGrpSpPr/>
          <p:nvPr/>
        </p:nvGrpSpPr>
        <p:grpSpPr>
          <a:xfrm>
            <a:off x="9534039" y="5315173"/>
            <a:ext cx="760311" cy="277783"/>
            <a:chOff x="4294120" y="4447556"/>
            <a:chExt cx="760311" cy="27778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191DBC-5FE4-5241-9846-A660D6AE0837}"/>
                </a:ext>
              </a:extLst>
            </p:cNvPr>
            <p:cNvSpPr txBox="1"/>
            <p:nvPr/>
          </p:nvSpPr>
          <p:spPr>
            <a:xfrm>
              <a:off x="4294120" y="4479118"/>
              <a:ext cx="7603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600" b="1" kern="0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les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AB6BD1-AA50-0644-934E-64516BD45194}"/>
                </a:ext>
              </a:extLst>
            </p:cNvPr>
            <p:cNvSpPr txBox="1"/>
            <p:nvPr/>
          </p:nvSpPr>
          <p:spPr>
            <a:xfrm>
              <a:off x="4519366" y="4447556"/>
              <a:ext cx="21988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1600" b="1" kern="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B924665-9A5E-624D-BFD4-D1208D17F62D}"/>
              </a:ext>
            </a:extLst>
          </p:cNvPr>
          <p:cNvSpPr txBox="1"/>
          <p:nvPr/>
        </p:nvSpPr>
        <p:spPr>
          <a:xfrm>
            <a:off x="0" y="54607"/>
            <a:ext cx="901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7.4. Metal recovery from the pregnant leach solution </a:t>
            </a:r>
          </a:p>
        </p:txBody>
      </p:sp>
    </p:spTree>
    <p:extLst>
      <p:ext uri="{BB962C8B-B14F-4D97-AF65-F5344CB8AC3E}">
        <p14:creationId xmlns:p14="http://schemas.microsoft.com/office/powerpoint/2010/main" val="6674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31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8D518-9D2E-6E43-B170-B9E7DA581650}"/>
              </a:ext>
            </a:extLst>
          </p:cNvPr>
          <p:cNvSpPr/>
          <p:nvPr/>
        </p:nvSpPr>
        <p:spPr>
          <a:xfrm>
            <a:off x="38100" y="367158"/>
            <a:ext cx="12153900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2. Electrowinning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A86ED9-2A08-8849-8EB5-440F8C3CD8F8}"/>
              </a:ext>
            </a:extLst>
          </p:cNvPr>
          <p:cNvSpPr/>
          <p:nvPr/>
        </p:nvSpPr>
        <p:spPr>
          <a:xfrm>
            <a:off x="72572" y="915907"/>
            <a:ext cx="12119428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Metals dissolved in the electrolyte are made to precipitate onto the cathode while the anode is inert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Electric current carries metal cations to the cathodes where they discharge &amp; precipitate onto the cathodes as pure metal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Anode reactions are different for each process. In general, water is dissociated to 	give to oxygen 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Cathode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rxn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Cu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+   2e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=   Cu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Anode	 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rxn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H</a:t>
            </a:r>
            <a:r>
              <a:rPr lang="en-US" alt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  =  H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+  OH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=  ½ O</a:t>
            </a:r>
            <a:r>
              <a:rPr lang="en-US" alt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+ 2H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+  2e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>
              <a:lnSpc>
                <a:spcPct val="90000"/>
              </a:lnSpc>
            </a:pP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----------------------------------------------------------------------------------------------------------------------------------------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Overall:           Cu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alt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  = Cu  +  ½ O</a:t>
            </a:r>
            <a:r>
              <a:rPr lang="en-US" alt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endParaRPr lang="en-US" alt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Mass of metal deposited at the cathode is proportional to the quantity of electricity passed (current density)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Current efficiency = actual mass of metal deposited divided by the theoretical amount, this is about 75 -95 %. Current losses  occur due to short circuits, resistances etc.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E759DA-C328-7147-AAC3-A9B24E841065}"/>
              </a:ext>
            </a:extLst>
          </p:cNvPr>
          <p:cNvSpPr txBox="1"/>
          <p:nvPr/>
        </p:nvSpPr>
        <p:spPr>
          <a:xfrm>
            <a:off x="0" y="54607"/>
            <a:ext cx="901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7.4. Metal recovery from the pregnant leach solution (cont..)</a:t>
            </a:r>
          </a:p>
        </p:txBody>
      </p:sp>
    </p:spTree>
    <p:extLst>
      <p:ext uri="{BB962C8B-B14F-4D97-AF65-F5344CB8AC3E}">
        <p14:creationId xmlns:p14="http://schemas.microsoft.com/office/powerpoint/2010/main" val="22961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32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E759DA-C328-7147-AAC3-A9B24E841065}"/>
              </a:ext>
            </a:extLst>
          </p:cNvPr>
          <p:cNvSpPr txBox="1"/>
          <p:nvPr/>
        </p:nvSpPr>
        <p:spPr>
          <a:xfrm>
            <a:off x="0" y="54607"/>
            <a:ext cx="901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7.4. Metal recovery from the pregnant leach solution (cont..)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D761F7-1F25-54DF-C77B-C2A21C881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50" y="2486535"/>
            <a:ext cx="4313305" cy="421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DD69CA-C265-CD08-7439-D82DFBA760CA}"/>
              </a:ext>
            </a:extLst>
          </p:cNvPr>
          <p:cNvSpPr/>
          <p:nvPr/>
        </p:nvSpPr>
        <p:spPr>
          <a:xfrm>
            <a:off x="1232601" y="1798614"/>
            <a:ext cx="274501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Electrorefining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A8A54F-2C1D-83EE-BC7A-73668FE6B91F}"/>
              </a:ext>
            </a:extLst>
          </p:cNvPr>
          <p:cNvSpPr/>
          <p:nvPr/>
        </p:nvSpPr>
        <p:spPr>
          <a:xfrm>
            <a:off x="7643195" y="1875146"/>
            <a:ext cx="274501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Electrowinning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41A67A-657F-07F6-02DD-2F11DB07F103}"/>
              </a:ext>
            </a:extLst>
          </p:cNvPr>
          <p:cNvSpPr/>
          <p:nvPr/>
        </p:nvSpPr>
        <p:spPr>
          <a:xfrm>
            <a:off x="-2268" y="806527"/>
            <a:ext cx="1084806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Difference  between electrorefining  and electrowinning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6812FA-F874-4BA4-299E-0417493DE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644" y="2790701"/>
            <a:ext cx="3915151" cy="356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720365D-01A5-7740-8043-ED9DD43E433D}"/>
              </a:ext>
            </a:extLst>
          </p:cNvPr>
          <p:cNvSpPr txBox="1">
            <a:spLocks/>
          </p:cNvSpPr>
          <p:nvPr/>
        </p:nvSpPr>
        <p:spPr>
          <a:xfrm>
            <a:off x="1524000" y="2035192"/>
            <a:ext cx="9144000" cy="3106455"/>
          </a:xfrm>
          <a:prstGeom prst="rect">
            <a:avLst/>
          </a:prstGeom>
          <a:noFill/>
        </p:spPr>
        <p:txBody>
          <a:bodyPr lIns="288000" tIns="36000" bIns="36000" anchor="ctr">
            <a:noAutofit/>
          </a:bodyPr>
          <a:lstStyle/>
          <a:p>
            <a:pPr marL="84138" algn="ctr" fontAlgn="auto">
              <a:spcAft>
                <a:spcPts val="0"/>
              </a:spcAft>
              <a:defRPr/>
            </a:pPr>
            <a:r>
              <a:rPr lang="en-US" altLang="ja-JP" sz="54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47000">
                      <a:srgbClr val="FFC000"/>
                    </a:gs>
                    <a:gs pos="100000">
                      <a:srgbClr val="FF0000"/>
                    </a:gs>
                  </a:gsLst>
                  <a:lin ang="10800000" scaled="1"/>
                </a:gradFill>
                <a:latin typeface="Segoe Print" panose="02000600000000000000" pitchFamily="2" charset="0"/>
              </a:rPr>
              <a:t>End of Lecture 7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E290CE-31AF-054E-95A7-81486557648E}"/>
              </a:ext>
            </a:extLst>
          </p:cNvPr>
          <p:cNvCxnSpPr>
            <a:cxnSpLocks/>
          </p:cNvCxnSpPr>
          <p:nvPr/>
        </p:nvCxnSpPr>
        <p:spPr>
          <a:xfrm>
            <a:off x="1914236" y="2396235"/>
            <a:ext cx="8312728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1000">
                  <a:srgbClr val="FFC000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B5CE36-BEA1-CA43-BEE9-6133BA00AFB9}"/>
              </a:ext>
            </a:extLst>
          </p:cNvPr>
          <p:cNvCxnSpPr>
            <a:cxnSpLocks/>
          </p:cNvCxnSpPr>
          <p:nvPr/>
        </p:nvCxnSpPr>
        <p:spPr>
          <a:xfrm flipH="1">
            <a:off x="3937728" y="4283997"/>
            <a:ext cx="4265744" cy="0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7000">
                  <a:srgbClr val="FFC000"/>
                </a:gs>
                <a:gs pos="100000">
                  <a:srgbClr val="FF00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6C6412-592E-2743-8172-9E504334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4D307-537E-B14F-8E24-3415F18CDC97}" type="slidenum">
              <a:rPr lang="en-JP" smtClean="0"/>
              <a:t>33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009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-39255" y="531792"/>
            <a:ext cx="12192000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7.2.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Leaching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ore/concentrate</a:t>
            </a:r>
            <a:endParaRPr lang="en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7.2.1. Heap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7.2.2. In-situ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7.2.3. Agitation leaching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7.3. Lechate Purification and concentration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7.3.1. Precipitation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7.3.2. Ion exchange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7.3.3. Solvent extraction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7.4.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Metal recovery from the pregnant leach solution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4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12842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-39255" y="531792"/>
            <a:ext cx="12192000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Leaching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ore/concentrate</a:t>
            </a:r>
            <a:endParaRPr lang="en-JP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7.2.1. Heap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7.2.2. In-situ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7.2.3. Agitation leaching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7.3. Lechate Purification and concentration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7.3.1. Precipitation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7.3.2. Ion exchange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7.3.3. Solvent extraction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recovery from the pregnant leach solution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5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411501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7.1. Introduction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6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4F48FF37-D151-5546-B72E-9972D0412BE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700359"/>
            <a:ext cx="121793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Hydrometallurgy is a brunch of extractive metallurgy using aqueous chemistry.</a:t>
            </a:r>
          </a:p>
          <a:p>
            <a:pPr marL="342900" indent="-342900" algn="l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Metals are extracted from solid phase (ores, concentrates, and recycled materials) to aqueous solution,  then the extracted metal ions are recovered as a solid materials by reduction or precipitation.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§"/>
              <a:defRPr/>
            </a:pP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63CB1A3D-1098-3B42-8607-A16782B00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3623718"/>
            <a:ext cx="1747837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8">
            <a:extLst>
              <a:ext uri="{FF2B5EF4-FFF2-40B4-BE49-F238E27FC236}">
                <a16:creationId xmlns:a16="http://schemas.microsoft.com/office/drawing/2014/main" id="{3E000545-8929-9F41-9093-6F5860A4E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5308463"/>
            <a:ext cx="190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2400" b="1" dirty="0">
                <a:solidFill>
                  <a:srgbClr val="FF0000"/>
                </a:solidFill>
              </a:rPr>
              <a:t>M</a:t>
            </a:r>
            <a:r>
              <a:rPr lang="en-US" altLang="ja-JP" sz="2400" b="1" dirty="0"/>
              <a:t>O, </a:t>
            </a:r>
            <a:r>
              <a:rPr lang="en-US" altLang="ja-JP" sz="2400" b="1" dirty="0">
                <a:solidFill>
                  <a:srgbClr val="FF0000"/>
                </a:solidFill>
              </a:rPr>
              <a:t>M</a:t>
            </a:r>
            <a:r>
              <a:rPr lang="en-US" altLang="ja-JP" sz="2400" b="1" dirty="0"/>
              <a:t>S</a:t>
            </a: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4643D7E5-5CFC-1F43-88B7-F59647DF7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919" y="5517763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2400" b="1" dirty="0">
                <a:solidFill>
                  <a:srgbClr val="FF0000"/>
                </a:solidFill>
              </a:rPr>
              <a:t>M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n+</a:t>
            </a:r>
            <a:endParaRPr lang="en-US" altLang="ja-JP" sz="2400" b="1" dirty="0">
              <a:solidFill>
                <a:srgbClr val="FF0000"/>
              </a:solidFill>
            </a:endParaRPr>
          </a:p>
        </p:txBody>
      </p:sp>
      <p:sp>
        <p:nvSpPr>
          <p:cNvPr id="29" name="Text Box 18">
            <a:extLst>
              <a:ext uri="{FF2B5EF4-FFF2-40B4-BE49-F238E27FC236}">
                <a16:creationId xmlns:a16="http://schemas.microsoft.com/office/drawing/2014/main" id="{49BB5F49-DB96-694E-80DD-889BF404B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554" y="3299990"/>
            <a:ext cx="320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400" b="1" dirty="0"/>
              <a:t>Precipitation or Reduction</a:t>
            </a:r>
            <a:endParaRPr lang="ja-JP" altLang="en-US" sz="2400" b="1"/>
          </a:p>
        </p:txBody>
      </p:sp>
      <p:pic>
        <p:nvPicPr>
          <p:cNvPr id="30" name="Picture 19" descr="MCj04339190000[1]">
            <a:extLst>
              <a:ext uri="{FF2B5EF4-FFF2-40B4-BE49-F238E27FC236}">
                <a16:creationId xmlns:a16="http://schemas.microsoft.com/office/drawing/2014/main" id="{A47B698C-8A0B-6841-AD51-9D4B6CF2E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529147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21">
            <a:extLst>
              <a:ext uri="{FF2B5EF4-FFF2-40B4-BE49-F238E27FC236}">
                <a16:creationId xmlns:a16="http://schemas.microsoft.com/office/drawing/2014/main" id="{973A041E-C1D0-8549-9A7A-C7776B996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69" y="5357947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2400" b="1" dirty="0">
                <a:solidFill>
                  <a:srgbClr val="FF0000"/>
                </a:solidFill>
              </a:rPr>
              <a:t>M, MX </a:t>
            </a:r>
          </a:p>
        </p:txBody>
      </p:sp>
      <p:sp>
        <p:nvSpPr>
          <p:cNvPr id="32" name="Text Box 24">
            <a:extLst>
              <a:ext uri="{FF2B5EF4-FFF2-40B4-BE49-F238E27FC236}">
                <a16:creationId xmlns:a16="http://schemas.microsoft.com/office/drawing/2014/main" id="{6A5DF780-0C65-AF48-8BEB-86C9DA6B1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036" y="3797718"/>
            <a:ext cx="1892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2400" b="1" dirty="0"/>
              <a:t>Leaching</a:t>
            </a:r>
            <a:endParaRPr lang="ja-JP" altLang="en-US" sz="2400" b="1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0F7010-875B-FB43-8469-FEC71760F0BD}"/>
              </a:ext>
            </a:extLst>
          </p:cNvPr>
          <p:cNvGrpSpPr/>
          <p:nvPr/>
        </p:nvGrpSpPr>
        <p:grpSpPr>
          <a:xfrm>
            <a:off x="3854534" y="2482385"/>
            <a:ext cx="2123186" cy="2861419"/>
            <a:chOff x="869889" y="2281188"/>
            <a:chExt cx="1672156" cy="169343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B558336-AFE4-D44E-B056-0B9543B3A85F}"/>
                </a:ext>
              </a:extLst>
            </p:cNvPr>
            <p:cNvGrpSpPr/>
            <p:nvPr/>
          </p:nvGrpSpPr>
          <p:grpSpPr>
            <a:xfrm>
              <a:off x="869889" y="2281188"/>
              <a:ext cx="1672156" cy="1683070"/>
              <a:chOff x="956194" y="2393924"/>
              <a:chExt cx="1998780" cy="2380383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C8C903F-C456-F94B-AFB6-0265E4E9A498}"/>
                  </a:ext>
                </a:extLst>
              </p:cNvPr>
              <p:cNvGrpSpPr/>
              <p:nvPr/>
            </p:nvGrpSpPr>
            <p:grpSpPr>
              <a:xfrm>
                <a:off x="1104562" y="2515637"/>
                <a:ext cx="1850412" cy="2258670"/>
                <a:chOff x="1747779" y="1647116"/>
                <a:chExt cx="2550247" cy="2489455"/>
              </a:xfrm>
            </p:grpSpPr>
            <p:sp>
              <p:nvSpPr>
                <p:cNvPr id="64" name="Freeform 85">
                  <a:extLst>
                    <a:ext uri="{FF2B5EF4-FFF2-40B4-BE49-F238E27FC236}">
                      <a16:creationId xmlns:a16="http://schemas.microsoft.com/office/drawing/2014/main" id="{69E200DC-52F2-7148-A3EF-66527004B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7779" y="1660815"/>
                  <a:ext cx="2151744" cy="2404142"/>
                </a:xfrm>
                <a:custGeom>
                  <a:avLst/>
                  <a:gdLst>
                    <a:gd name="T0" fmla="*/ 1 w 1812"/>
                    <a:gd name="T1" fmla="*/ 0 h 2781"/>
                    <a:gd name="T2" fmla="*/ 1 w 1812"/>
                    <a:gd name="T3" fmla="*/ 0 h 2781"/>
                    <a:gd name="T4" fmla="*/ 1 w 1812"/>
                    <a:gd name="T5" fmla="*/ 0 h 2781"/>
                    <a:gd name="T6" fmla="*/ 1 w 1812"/>
                    <a:gd name="T7" fmla="*/ 0 h 2781"/>
                    <a:gd name="T8" fmla="*/ 1 w 1812"/>
                    <a:gd name="T9" fmla="*/ 0 h 2781"/>
                    <a:gd name="T10" fmla="*/ 1 w 1812"/>
                    <a:gd name="T11" fmla="*/ 0 h 2781"/>
                    <a:gd name="T12" fmla="*/ 1 w 1812"/>
                    <a:gd name="T13" fmla="*/ 0 h 2781"/>
                    <a:gd name="T14" fmla="*/ 1 w 1812"/>
                    <a:gd name="T15" fmla="*/ 0 h 2781"/>
                    <a:gd name="T16" fmla="*/ 1 w 1812"/>
                    <a:gd name="T17" fmla="*/ 0 h 2781"/>
                    <a:gd name="T18" fmla="*/ 1 w 1812"/>
                    <a:gd name="T19" fmla="*/ 0 h 2781"/>
                    <a:gd name="T20" fmla="*/ 1 w 1812"/>
                    <a:gd name="T21" fmla="*/ 0 h 2781"/>
                    <a:gd name="T22" fmla="*/ 1 w 1812"/>
                    <a:gd name="T23" fmla="*/ 0 h 2781"/>
                    <a:gd name="T24" fmla="*/ 1 w 1812"/>
                    <a:gd name="T25" fmla="*/ 0 h 2781"/>
                    <a:gd name="T26" fmla="*/ 1 w 1812"/>
                    <a:gd name="T27" fmla="*/ 0 h 2781"/>
                    <a:gd name="T28" fmla="*/ 1 w 1812"/>
                    <a:gd name="T29" fmla="*/ 0 h 2781"/>
                    <a:gd name="T30" fmla="*/ 1 w 1812"/>
                    <a:gd name="T31" fmla="*/ 0 h 2781"/>
                    <a:gd name="T32" fmla="*/ 1 w 1812"/>
                    <a:gd name="T33" fmla="*/ 0 h 2781"/>
                    <a:gd name="T34" fmla="*/ 1 w 1812"/>
                    <a:gd name="T35" fmla="*/ 0 h 2781"/>
                    <a:gd name="T36" fmla="*/ 1 w 1812"/>
                    <a:gd name="T37" fmla="*/ 0 h 2781"/>
                    <a:gd name="T38" fmla="*/ 1 w 1812"/>
                    <a:gd name="T39" fmla="*/ 0 h 2781"/>
                    <a:gd name="T40" fmla="*/ 1 w 1812"/>
                    <a:gd name="T41" fmla="*/ 0 h 2781"/>
                    <a:gd name="T42" fmla="*/ 1 w 1812"/>
                    <a:gd name="T43" fmla="*/ 0 h 2781"/>
                    <a:gd name="T44" fmla="*/ 1 w 1812"/>
                    <a:gd name="T45" fmla="*/ 0 h 2781"/>
                    <a:gd name="T46" fmla="*/ 1 w 1812"/>
                    <a:gd name="T47" fmla="*/ 0 h 2781"/>
                    <a:gd name="T48" fmla="*/ 1 w 1812"/>
                    <a:gd name="T49" fmla="*/ 0 h 2781"/>
                    <a:gd name="T50" fmla="*/ 1 w 1812"/>
                    <a:gd name="T51" fmla="*/ 0 h 2781"/>
                    <a:gd name="T52" fmla="*/ 1 w 1812"/>
                    <a:gd name="T53" fmla="*/ 0 h 2781"/>
                    <a:gd name="T54" fmla="*/ 1 w 1812"/>
                    <a:gd name="T55" fmla="*/ 0 h 2781"/>
                    <a:gd name="T56" fmla="*/ 1 w 1812"/>
                    <a:gd name="T57" fmla="*/ 0 h 2781"/>
                    <a:gd name="T58" fmla="*/ 1 w 1812"/>
                    <a:gd name="T59" fmla="*/ 0 h 2781"/>
                    <a:gd name="T60" fmla="*/ 1 w 1812"/>
                    <a:gd name="T61" fmla="*/ 0 h 2781"/>
                    <a:gd name="T62" fmla="*/ 1 w 1812"/>
                    <a:gd name="T63" fmla="*/ 0 h 2781"/>
                    <a:gd name="T64" fmla="*/ 1 w 1812"/>
                    <a:gd name="T65" fmla="*/ 0 h 2781"/>
                    <a:gd name="T66" fmla="*/ 1 w 1812"/>
                    <a:gd name="T67" fmla="*/ 0 h 2781"/>
                    <a:gd name="T68" fmla="*/ 1 w 1812"/>
                    <a:gd name="T69" fmla="*/ 0 h 2781"/>
                    <a:gd name="T70" fmla="*/ 1 w 1812"/>
                    <a:gd name="T71" fmla="*/ 0 h 278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812"/>
                    <a:gd name="T109" fmla="*/ 0 h 2781"/>
                    <a:gd name="T110" fmla="*/ 1812 w 1812"/>
                    <a:gd name="T111" fmla="*/ 2781 h 2781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812" h="2781">
                      <a:moveTo>
                        <a:pt x="519" y="50"/>
                      </a:moveTo>
                      <a:lnTo>
                        <a:pt x="567" y="39"/>
                      </a:lnTo>
                      <a:lnTo>
                        <a:pt x="611" y="30"/>
                      </a:lnTo>
                      <a:lnTo>
                        <a:pt x="656" y="22"/>
                      </a:lnTo>
                      <a:lnTo>
                        <a:pt x="697" y="14"/>
                      </a:lnTo>
                      <a:lnTo>
                        <a:pt x="738" y="9"/>
                      </a:lnTo>
                      <a:lnTo>
                        <a:pt x="778" y="5"/>
                      </a:lnTo>
                      <a:lnTo>
                        <a:pt x="817" y="2"/>
                      </a:lnTo>
                      <a:lnTo>
                        <a:pt x="856" y="0"/>
                      </a:lnTo>
                      <a:lnTo>
                        <a:pt x="896" y="0"/>
                      </a:lnTo>
                      <a:lnTo>
                        <a:pt x="935" y="2"/>
                      </a:lnTo>
                      <a:lnTo>
                        <a:pt x="974" y="4"/>
                      </a:lnTo>
                      <a:lnTo>
                        <a:pt x="1015" y="9"/>
                      </a:lnTo>
                      <a:lnTo>
                        <a:pt x="1056" y="14"/>
                      </a:lnTo>
                      <a:lnTo>
                        <a:pt x="1101" y="20"/>
                      </a:lnTo>
                      <a:lnTo>
                        <a:pt x="1146" y="29"/>
                      </a:lnTo>
                      <a:lnTo>
                        <a:pt x="1194" y="38"/>
                      </a:lnTo>
                      <a:lnTo>
                        <a:pt x="1194" y="113"/>
                      </a:lnTo>
                      <a:lnTo>
                        <a:pt x="1144" y="190"/>
                      </a:lnTo>
                      <a:lnTo>
                        <a:pt x="1144" y="795"/>
                      </a:lnTo>
                      <a:lnTo>
                        <a:pt x="1757" y="2147"/>
                      </a:lnTo>
                      <a:lnTo>
                        <a:pt x="1785" y="2206"/>
                      </a:lnTo>
                      <a:lnTo>
                        <a:pt x="1803" y="2261"/>
                      </a:lnTo>
                      <a:lnTo>
                        <a:pt x="1810" y="2315"/>
                      </a:lnTo>
                      <a:lnTo>
                        <a:pt x="1812" y="2368"/>
                      </a:lnTo>
                      <a:lnTo>
                        <a:pt x="1805" y="2418"/>
                      </a:lnTo>
                      <a:lnTo>
                        <a:pt x="1794" y="2465"/>
                      </a:lnTo>
                      <a:lnTo>
                        <a:pt x="1776" y="2509"/>
                      </a:lnTo>
                      <a:lnTo>
                        <a:pt x="1757" y="2552"/>
                      </a:lnTo>
                      <a:lnTo>
                        <a:pt x="1741" y="2579"/>
                      </a:lnTo>
                      <a:lnTo>
                        <a:pt x="1719" y="2602"/>
                      </a:lnTo>
                      <a:lnTo>
                        <a:pt x="1691" y="2626"/>
                      </a:lnTo>
                      <a:lnTo>
                        <a:pt x="1660" y="2647"/>
                      </a:lnTo>
                      <a:lnTo>
                        <a:pt x="1625" y="2667"/>
                      </a:lnTo>
                      <a:lnTo>
                        <a:pt x="1583" y="2685"/>
                      </a:lnTo>
                      <a:lnTo>
                        <a:pt x="1541" y="2701"/>
                      </a:lnTo>
                      <a:lnTo>
                        <a:pt x="1492" y="2715"/>
                      </a:lnTo>
                      <a:lnTo>
                        <a:pt x="1442" y="2729"/>
                      </a:lnTo>
                      <a:lnTo>
                        <a:pt x="1389" y="2740"/>
                      </a:lnTo>
                      <a:lnTo>
                        <a:pt x="1333" y="2751"/>
                      </a:lnTo>
                      <a:lnTo>
                        <a:pt x="1274" y="2760"/>
                      </a:lnTo>
                      <a:lnTo>
                        <a:pt x="1215" y="2767"/>
                      </a:lnTo>
                      <a:lnTo>
                        <a:pt x="1153" y="2772"/>
                      </a:lnTo>
                      <a:lnTo>
                        <a:pt x="1090" y="2776"/>
                      </a:lnTo>
                      <a:lnTo>
                        <a:pt x="1026" y="2779"/>
                      </a:lnTo>
                      <a:lnTo>
                        <a:pt x="960" y="2781"/>
                      </a:lnTo>
                      <a:lnTo>
                        <a:pt x="894" y="2781"/>
                      </a:lnTo>
                      <a:lnTo>
                        <a:pt x="828" y="2779"/>
                      </a:lnTo>
                      <a:lnTo>
                        <a:pt x="763" y="2777"/>
                      </a:lnTo>
                      <a:lnTo>
                        <a:pt x="697" y="2772"/>
                      </a:lnTo>
                      <a:lnTo>
                        <a:pt x="633" y="2767"/>
                      </a:lnTo>
                      <a:lnTo>
                        <a:pt x="570" y="2761"/>
                      </a:lnTo>
                      <a:lnTo>
                        <a:pt x="510" y="2752"/>
                      </a:lnTo>
                      <a:lnTo>
                        <a:pt x="449" y="2744"/>
                      </a:lnTo>
                      <a:lnTo>
                        <a:pt x="392" y="2733"/>
                      </a:lnTo>
                      <a:lnTo>
                        <a:pt x="336" y="2720"/>
                      </a:lnTo>
                      <a:lnTo>
                        <a:pt x="283" y="2706"/>
                      </a:lnTo>
                      <a:lnTo>
                        <a:pt x="234" y="2692"/>
                      </a:lnTo>
                      <a:lnTo>
                        <a:pt x="188" y="2676"/>
                      </a:lnTo>
                      <a:lnTo>
                        <a:pt x="145" y="2658"/>
                      </a:lnTo>
                      <a:lnTo>
                        <a:pt x="106" y="2640"/>
                      </a:lnTo>
                      <a:lnTo>
                        <a:pt x="63" y="2604"/>
                      </a:lnTo>
                      <a:lnTo>
                        <a:pt x="31" y="2559"/>
                      </a:lnTo>
                      <a:lnTo>
                        <a:pt x="9" y="2506"/>
                      </a:lnTo>
                      <a:lnTo>
                        <a:pt x="0" y="2443"/>
                      </a:lnTo>
                      <a:lnTo>
                        <a:pt x="2" y="2377"/>
                      </a:lnTo>
                      <a:lnTo>
                        <a:pt x="13" y="2304"/>
                      </a:lnTo>
                      <a:lnTo>
                        <a:pt x="36" y="2227"/>
                      </a:lnTo>
                      <a:lnTo>
                        <a:pt x="68" y="2147"/>
                      </a:lnTo>
                      <a:lnTo>
                        <a:pt x="581" y="833"/>
                      </a:lnTo>
                      <a:lnTo>
                        <a:pt x="581" y="177"/>
                      </a:lnTo>
                      <a:lnTo>
                        <a:pt x="519" y="125"/>
                      </a:lnTo>
                      <a:lnTo>
                        <a:pt x="519" y="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5" name="Freeform 85">
                  <a:extLst>
                    <a:ext uri="{FF2B5EF4-FFF2-40B4-BE49-F238E27FC236}">
                      <a16:creationId xmlns:a16="http://schemas.microsoft.com/office/drawing/2014/main" id="{2E0D9336-CE1C-D845-8245-BE5CEAD057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6282" y="1671594"/>
                  <a:ext cx="2151744" cy="2404142"/>
                </a:xfrm>
                <a:custGeom>
                  <a:avLst/>
                  <a:gdLst>
                    <a:gd name="T0" fmla="*/ 1 w 1812"/>
                    <a:gd name="T1" fmla="*/ 0 h 2781"/>
                    <a:gd name="T2" fmla="*/ 1 w 1812"/>
                    <a:gd name="T3" fmla="*/ 0 h 2781"/>
                    <a:gd name="T4" fmla="*/ 1 w 1812"/>
                    <a:gd name="T5" fmla="*/ 0 h 2781"/>
                    <a:gd name="T6" fmla="*/ 1 w 1812"/>
                    <a:gd name="T7" fmla="*/ 0 h 2781"/>
                    <a:gd name="T8" fmla="*/ 1 w 1812"/>
                    <a:gd name="T9" fmla="*/ 0 h 2781"/>
                    <a:gd name="T10" fmla="*/ 1 w 1812"/>
                    <a:gd name="T11" fmla="*/ 0 h 2781"/>
                    <a:gd name="T12" fmla="*/ 1 w 1812"/>
                    <a:gd name="T13" fmla="*/ 0 h 2781"/>
                    <a:gd name="T14" fmla="*/ 1 w 1812"/>
                    <a:gd name="T15" fmla="*/ 0 h 2781"/>
                    <a:gd name="T16" fmla="*/ 1 w 1812"/>
                    <a:gd name="T17" fmla="*/ 0 h 2781"/>
                    <a:gd name="T18" fmla="*/ 1 w 1812"/>
                    <a:gd name="T19" fmla="*/ 0 h 2781"/>
                    <a:gd name="T20" fmla="*/ 1 w 1812"/>
                    <a:gd name="T21" fmla="*/ 0 h 2781"/>
                    <a:gd name="T22" fmla="*/ 1 w 1812"/>
                    <a:gd name="T23" fmla="*/ 0 h 2781"/>
                    <a:gd name="T24" fmla="*/ 1 w 1812"/>
                    <a:gd name="T25" fmla="*/ 0 h 2781"/>
                    <a:gd name="T26" fmla="*/ 1 w 1812"/>
                    <a:gd name="T27" fmla="*/ 0 h 2781"/>
                    <a:gd name="T28" fmla="*/ 1 w 1812"/>
                    <a:gd name="T29" fmla="*/ 0 h 2781"/>
                    <a:gd name="T30" fmla="*/ 1 w 1812"/>
                    <a:gd name="T31" fmla="*/ 0 h 2781"/>
                    <a:gd name="T32" fmla="*/ 1 w 1812"/>
                    <a:gd name="T33" fmla="*/ 0 h 2781"/>
                    <a:gd name="T34" fmla="*/ 1 w 1812"/>
                    <a:gd name="T35" fmla="*/ 0 h 2781"/>
                    <a:gd name="T36" fmla="*/ 1 w 1812"/>
                    <a:gd name="T37" fmla="*/ 0 h 2781"/>
                    <a:gd name="T38" fmla="*/ 1 w 1812"/>
                    <a:gd name="T39" fmla="*/ 0 h 2781"/>
                    <a:gd name="T40" fmla="*/ 1 w 1812"/>
                    <a:gd name="T41" fmla="*/ 0 h 2781"/>
                    <a:gd name="T42" fmla="*/ 1 w 1812"/>
                    <a:gd name="T43" fmla="*/ 0 h 2781"/>
                    <a:gd name="T44" fmla="*/ 1 w 1812"/>
                    <a:gd name="T45" fmla="*/ 0 h 2781"/>
                    <a:gd name="T46" fmla="*/ 1 w 1812"/>
                    <a:gd name="T47" fmla="*/ 0 h 2781"/>
                    <a:gd name="T48" fmla="*/ 1 w 1812"/>
                    <a:gd name="T49" fmla="*/ 0 h 2781"/>
                    <a:gd name="T50" fmla="*/ 1 w 1812"/>
                    <a:gd name="T51" fmla="*/ 0 h 2781"/>
                    <a:gd name="T52" fmla="*/ 1 w 1812"/>
                    <a:gd name="T53" fmla="*/ 0 h 2781"/>
                    <a:gd name="T54" fmla="*/ 1 w 1812"/>
                    <a:gd name="T55" fmla="*/ 0 h 2781"/>
                    <a:gd name="T56" fmla="*/ 1 w 1812"/>
                    <a:gd name="T57" fmla="*/ 0 h 2781"/>
                    <a:gd name="T58" fmla="*/ 1 w 1812"/>
                    <a:gd name="T59" fmla="*/ 0 h 2781"/>
                    <a:gd name="T60" fmla="*/ 1 w 1812"/>
                    <a:gd name="T61" fmla="*/ 0 h 2781"/>
                    <a:gd name="T62" fmla="*/ 1 w 1812"/>
                    <a:gd name="T63" fmla="*/ 0 h 2781"/>
                    <a:gd name="T64" fmla="*/ 1 w 1812"/>
                    <a:gd name="T65" fmla="*/ 0 h 2781"/>
                    <a:gd name="T66" fmla="*/ 1 w 1812"/>
                    <a:gd name="T67" fmla="*/ 0 h 2781"/>
                    <a:gd name="T68" fmla="*/ 1 w 1812"/>
                    <a:gd name="T69" fmla="*/ 0 h 2781"/>
                    <a:gd name="T70" fmla="*/ 1 w 1812"/>
                    <a:gd name="T71" fmla="*/ 0 h 278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812"/>
                    <a:gd name="T109" fmla="*/ 0 h 2781"/>
                    <a:gd name="T110" fmla="*/ 1812 w 1812"/>
                    <a:gd name="T111" fmla="*/ 2781 h 2781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812" h="2781">
                      <a:moveTo>
                        <a:pt x="519" y="50"/>
                      </a:moveTo>
                      <a:lnTo>
                        <a:pt x="567" y="39"/>
                      </a:lnTo>
                      <a:lnTo>
                        <a:pt x="611" y="30"/>
                      </a:lnTo>
                      <a:lnTo>
                        <a:pt x="656" y="22"/>
                      </a:lnTo>
                      <a:lnTo>
                        <a:pt x="697" y="14"/>
                      </a:lnTo>
                      <a:lnTo>
                        <a:pt x="738" y="9"/>
                      </a:lnTo>
                      <a:lnTo>
                        <a:pt x="778" y="5"/>
                      </a:lnTo>
                      <a:lnTo>
                        <a:pt x="817" y="2"/>
                      </a:lnTo>
                      <a:lnTo>
                        <a:pt x="856" y="0"/>
                      </a:lnTo>
                      <a:lnTo>
                        <a:pt x="896" y="0"/>
                      </a:lnTo>
                      <a:lnTo>
                        <a:pt x="935" y="2"/>
                      </a:lnTo>
                      <a:lnTo>
                        <a:pt x="974" y="4"/>
                      </a:lnTo>
                      <a:lnTo>
                        <a:pt x="1015" y="9"/>
                      </a:lnTo>
                      <a:lnTo>
                        <a:pt x="1056" y="14"/>
                      </a:lnTo>
                      <a:lnTo>
                        <a:pt x="1101" y="20"/>
                      </a:lnTo>
                      <a:lnTo>
                        <a:pt x="1146" y="29"/>
                      </a:lnTo>
                      <a:lnTo>
                        <a:pt x="1194" y="38"/>
                      </a:lnTo>
                      <a:lnTo>
                        <a:pt x="1194" y="113"/>
                      </a:lnTo>
                      <a:lnTo>
                        <a:pt x="1144" y="190"/>
                      </a:lnTo>
                      <a:lnTo>
                        <a:pt x="1144" y="795"/>
                      </a:lnTo>
                      <a:lnTo>
                        <a:pt x="1757" y="2147"/>
                      </a:lnTo>
                      <a:lnTo>
                        <a:pt x="1785" y="2206"/>
                      </a:lnTo>
                      <a:lnTo>
                        <a:pt x="1803" y="2261"/>
                      </a:lnTo>
                      <a:lnTo>
                        <a:pt x="1810" y="2315"/>
                      </a:lnTo>
                      <a:lnTo>
                        <a:pt x="1812" y="2368"/>
                      </a:lnTo>
                      <a:lnTo>
                        <a:pt x="1805" y="2418"/>
                      </a:lnTo>
                      <a:lnTo>
                        <a:pt x="1794" y="2465"/>
                      </a:lnTo>
                      <a:lnTo>
                        <a:pt x="1776" y="2509"/>
                      </a:lnTo>
                      <a:lnTo>
                        <a:pt x="1757" y="2552"/>
                      </a:lnTo>
                      <a:lnTo>
                        <a:pt x="1741" y="2579"/>
                      </a:lnTo>
                      <a:lnTo>
                        <a:pt x="1719" y="2602"/>
                      </a:lnTo>
                      <a:lnTo>
                        <a:pt x="1691" y="2626"/>
                      </a:lnTo>
                      <a:lnTo>
                        <a:pt x="1660" y="2647"/>
                      </a:lnTo>
                      <a:lnTo>
                        <a:pt x="1625" y="2667"/>
                      </a:lnTo>
                      <a:lnTo>
                        <a:pt x="1583" y="2685"/>
                      </a:lnTo>
                      <a:lnTo>
                        <a:pt x="1541" y="2701"/>
                      </a:lnTo>
                      <a:lnTo>
                        <a:pt x="1492" y="2715"/>
                      </a:lnTo>
                      <a:lnTo>
                        <a:pt x="1442" y="2729"/>
                      </a:lnTo>
                      <a:lnTo>
                        <a:pt x="1389" y="2740"/>
                      </a:lnTo>
                      <a:lnTo>
                        <a:pt x="1333" y="2751"/>
                      </a:lnTo>
                      <a:lnTo>
                        <a:pt x="1274" y="2760"/>
                      </a:lnTo>
                      <a:lnTo>
                        <a:pt x="1215" y="2767"/>
                      </a:lnTo>
                      <a:lnTo>
                        <a:pt x="1153" y="2772"/>
                      </a:lnTo>
                      <a:lnTo>
                        <a:pt x="1090" y="2776"/>
                      </a:lnTo>
                      <a:lnTo>
                        <a:pt x="1026" y="2779"/>
                      </a:lnTo>
                      <a:lnTo>
                        <a:pt x="960" y="2781"/>
                      </a:lnTo>
                      <a:lnTo>
                        <a:pt x="894" y="2781"/>
                      </a:lnTo>
                      <a:lnTo>
                        <a:pt x="828" y="2779"/>
                      </a:lnTo>
                      <a:lnTo>
                        <a:pt x="763" y="2777"/>
                      </a:lnTo>
                      <a:lnTo>
                        <a:pt x="697" y="2772"/>
                      </a:lnTo>
                      <a:lnTo>
                        <a:pt x="633" y="2767"/>
                      </a:lnTo>
                      <a:lnTo>
                        <a:pt x="570" y="2761"/>
                      </a:lnTo>
                      <a:lnTo>
                        <a:pt x="510" y="2752"/>
                      </a:lnTo>
                      <a:lnTo>
                        <a:pt x="449" y="2744"/>
                      </a:lnTo>
                      <a:lnTo>
                        <a:pt x="392" y="2733"/>
                      </a:lnTo>
                      <a:lnTo>
                        <a:pt x="336" y="2720"/>
                      </a:lnTo>
                      <a:lnTo>
                        <a:pt x="283" y="2706"/>
                      </a:lnTo>
                      <a:lnTo>
                        <a:pt x="234" y="2692"/>
                      </a:lnTo>
                      <a:lnTo>
                        <a:pt x="188" y="2676"/>
                      </a:lnTo>
                      <a:lnTo>
                        <a:pt x="145" y="2658"/>
                      </a:lnTo>
                      <a:lnTo>
                        <a:pt x="106" y="2640"/>
                      </a:lnTo>
                      <a:lnTo>
                        <a:pt x="63" y="2604"/>
                      </a:lnTo>
                      <a:lnTo>
                        <a:pt x="31" y="2559"/>
                      </a:lnTo>
                      <a:lnTo>
                        <a:pt x="9" y="2506"/>
                      </a:lnTo>
                      <a:lnTo>
                        <a:pt x="0" y="2443"/>
                      </a:lnTo>
                      <a:lnTo>
                        <a:pt x="2" y="2377"/>
                      </a:lnTo>
                      <a:lnTo>
                        <a:pt x="13" y="2304"/>
                      </a:lnTo>
                      <a:lnTo>
                        <a:pt x="36" y="2227"/>
                      </a:lnTo>
                      <a:lnTo>
                        <a:pt x="68" y="2147"/>
                      </a:lnTo>
                      <a:lnTo>
                        <a:pt x="581" y="833"/>
                      </a:lnTo>
                      <a:lnTo>
                        <a:pt x="581" y="177"/>
                      </a:lnTo>
                      <a:lnTo>
                        <a:pt x="519" y="125"/>
                      </a:lnTo>
                      <a:lnTo>
                        <a:pt x="519" y="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Flowchart: Manual Operation 117">
                  <a:extLst>
                    <a:ext uri="{FF2B5EF4-FFF2-40B4-BE49-F238E27FC236}">
                      <a16:creationId xmlns:a16="http://schemas.microsoft.com/office/drawing/2014/main" id="{19FF5125-1A6E-6E42-A3B0-41035EED13A5}"/>
                    </a:ext>
                  </a:extLst>
                </p:cNvPr>
                <p:cNvSpPr/>
                <p:nvPr/>
              </p:nvSpPr>
              <p:spPr>
                <a:xfrm>
                  <a:off x="2567108" y="1647116"/>
                  <a:ext cx="764377" cy="375003"/>
                </a:xfrm>
                <a:prstGeom prst="flowChartManualOperati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Freeform 85">
                  <a:extLst>
                    <a:ext uri="{FF2B5EF4-FFF2-40B4-BE49-F238E27FC236}">
                      <a16:creationId xmlns:a16="http://schemas.microsoft.com/office/drawing/2014/main" id="{8A4B30E5-A2AB-8247-A461-65568B306B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6770" y="1732429"/>
                  <a:ext cx="2151745" cy="2404142"/>
                </a:xfrm>
                <a:custGeom>
                  <a:avLst/>
                  <a:gdLst>
                    <a:gd name="T0" fmla="*/ 1 w 1812"/>
                    <a:gd name="T1" fmla="*/ 0 h 2781"/>
                    <a:gd name="T2" fmla="*/ 1 w 1812"/>
                    <a:gd name="T3" fmla="*/ 0 h 2781"/>
                    <a:gd name="T4" fmla="*/ 1 w 1812"/>
                    <a:gd name="T5" fmla="*/ 0 h 2781"/>
                    <a:gd name="T6" fmla="*/ 1 w 1812"/>
                    <a:gd name="T7" fmla="*/ 0 h 2781"/>
                    <a:gd name="T8" fmla="*/ 1 w 1812"/>
                    <a:gd name="T9" fmla="*/ 0 h 2781"/>
                    <a:gd name="T10" fmla="*/ 1 w 1812"/>
                    <a:gd name="T11" fmla="*/ 0 h 2781"/>
                    <a:gd name="T12" fmla="*/ 1 w 1812"/>
                    <a:gd name="T13" fmla="*/ 0 h 2781"/>
                    <a:gd name="T14" fmla="*/ 1 w 1812"/>
                    <a:gd name="T15" fmla="*/ 0 h 2781"/>
                    <a:gd name="T16" fmla="*/ 1 w 1812"/>
                    <a:gd name="T17" fmla="*/ 0 h 2781"/>
                    <a:gd name="T18" fmla="*/ 1 w 1812"/>
                    <a:gd name="T19" fmla="*/ 0 h 2781"/>
                    <a:gd name="T20" fmla="*/ 1 w 1812"/>
                    <a:gd name="T21" fmla="*/ 0 h 2781"/>
                    <a:gd name="T22" fmla="*/ 1 w 1812"/>
                    <a:gd name="T23" fmla="*/ 0 h 2781"/>
                    <a:gd name="T24" fmla="*/ 1 w 1812"/>
                    <a:gd name="T25" fmla="*/ 0 h 2781"/>
                    <a:gd name="T26" fmla="*/ 1 w 1812"/>
                    <a:gd name="T27" fmla="*/ 0 h 2781"/>
                    <a:gd name="T28" fmla="*/ 1 w 1812"/>
                    <a:gd name="T29" fmla="*/ 0 h 2781"/>
                    <a:gd name="T30" fmla="*/ 1 w 1812"/>
                    <a:gd name="T31" fmla="*/ 0 h 2781"/>
                    <a:gd name="T32" fmla="*/ 1 w 1812"/>
                    <a:gd name="T33" fmla="*/ 0 h 2781"/>
                    <a:gd name="T34" fmla="*/ 1 w 1812"/>
                    <a:gd name="T35" fmla="*/ 0 h 2781"/>
                    <a:gd name="T36" fmla="*/ 1 w 1812"/>
                    <a:gd name="T37" fmla="*/ 0 h 2781"/>
                    <a:gd name="T38" fmla="*/ 1 w 1812"/>
                    <a:gd name="T39" fmla="*/ 0 h 2781"/>
                    <a:gd name="T40" fmla="*/ 1 w 1812"/>
                    <a:gd name="T41" fmla="*/ 0 h 2781"/>
                    <a:gd name="T42" fmla="*/ 1 w 1812"/>
                    <a:gd name="T43" fmla="*/ 0 h 2781"/>
                    <a:gd name="T44" fmla="*/ 1 w 1812"/>
                    <a:gd name="T45" fmla="*/ 0 h 2781"/>
                    <a:gd name="T46" fmla="*/ 1 w 1812"/>
                    <a:gd name="T47" fmla="*/ 0 h 2781"/>
                    <a:gd name="T48" fmla="*/ 1 w 1812"/>
                    <a:gd name="T49" fmla="*/ 0 h 2781"/>
                    <a:gd name="T50" fmla="*/ 1 w 1812"/>
                    <a:gd name="T51" fmla="*/ 0 h 2781"/>
                    <a:gd name="T52" fmla="*/ 1 w 1812"/>
                    <a:gd name="T53" fmla="*/ 0 h 2781"/>
                    <a:gd name="T54" fmla="*/ 1 w 1812"/>
                    <a:gd name="T55" fmla="*/ 0 h 2781"/>
                    <a:gd name="T56" fmla="*/ 1 w 1812"/>
                    <a:gd name="T57" fmla="*/ 0 h 2781"/>
                    <a:gd name="T58" fmla="*/ 1 w 1812"/>
                    <a:gd name="T59" fmla="*/ 0 h 2781"/>
                    <a:gd name="T60" fmla="*/ 1 w 1812"/>
                    <a:gd name="T61" fmla="*/ 0 h 2781"/>
                    <a:gd name="T62" fmla="*/ 1 w 1812"/>
                    <a:gd name="T63" fmla="*/ 0 h 2781"/>
                    <a:gd name="T64" fmla="*/ 1 w 1812"/>
                    <a:gd name="T65" fmla="*/ 0 h 2781"/>
                    <a:gd name="T66" fmla="*/ 1 w 1812"/>
                    <a:gd name="T67" fmla="*/ 0 h 2781"/>
                    <a:gd name="T68" fmla="*/ 1 w 1812"/>
                    <a:gd name="T69" fmla="*/ 0 h 2781"/>
                    <a:gd name="T70" fmla="*/ 1 w 1812"/>
                    <a:gd name="T71" fmla="*/ 0 h 278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812"/>
                    <a:gd name="T109" fmla="*/ 0 h 2781"/>
                    <a:gd name="T110" fmla="*/ 1812 w 1812"/>
                    <a:gd name="T111" fmla="*/ 2781 h 2781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812" h="2781">
                      <a:moveTo>
                        <a:pt x="519" y="50"/>
                      </a:moveTo>
                      <a:lnTo>
                        <a:pt x="567" y="39"/>
                      </a:lnTo>
                      <a:lnTo>
                        <a:pt x="611" y="30"/>
                      </a:lnTo>
                      <a:lnTo>
                        <a:pt x="656" y="22"/>
                      </a:lnTo>
                      <a:lnTo>
                        <a:pt x="697" y="14"/>
                      </a:lnTo>
                      <a:lnTo>
                        <a:pt x="738" y="9"/>
                      </a:lnTo>
                      <a:lnTo>
                        <a:pt x="778" y="5"/>
                      </a:lnTo>
                      <a:lnTo>
                        <a:pt x="817" y="2"/>
                      </a:lnTo>
                      <a:lnTo>
                        <a:pt x="856" y="0"/>
                      </a:lnTo>
                      <a:lnTo>
                        <a:pt x="896" y="0"/>
                      </a:lnTo>
                      <a:lnTo>
                        <a:pt x="935" y="2"/>
                      </a:lnTo>
                      <a:lnTo>
                        <a:pt x="974" y="4"/>
                      </a:lnTo>
                      <a:lnTo>
                        <a:pt x="1015" y="9"/>
                      </a:lnTo>
                      <a:lnTo>
                        <a:pt x="1056" y="14"/>
                      </a:lnTo>
                      <a:lnTo>
                        <a:pt x="1101" y="20"/>
                      </a:lnTo>
                      <a:lnTo>
                        <a:pt x="1146" y="29"/>
                      </a:lnTo>
                      <a:lnTo>
                        <a:pt x="1194" y="38"/>
                      </a:lnTo>
                      <a:lnTo>
                        <a:pt x="1194" y="113"/>
                      </a:lnTo>
                      <a:lnTo>
                        <a:pt x="1144" y="190"/>
                      </a:lnTo>
                      <a:lnTo>
                        <a:pt x="1144" y="795"/>
                      </a:lnTo>
                      <a:lnTo>
                        <a:pt x="1757" y="2147"/>
                      </a:lnTo>
                      <a:lnTo>
                        <a:pt x="1785" y="2206"/>
                      </a:lnTo>
                      <a:lnTo>
                        <a:pt x="1803" y="2261"/>
                      </a:lnTo>
                      <a:lnTo>
                        <a:pt x="1810" y="2315"/>
                      </a:lnTo>
                      <a:lnTo>
                        <a:pt x="1812" y="2368"/>
                      </a:lnTo>
                      <a:lnTo>
                        <a:pt x="1805" y="2418"/>
                      </a:lnTo>
                      <a:lnTo>
                        <a:pt x="1794" y="2465"/>
                      </a:lnTo>
                      <a:lnTo>
                        <a:pt x="1776" y="2509"/>
                      </a:lnTo>
                      <a:lnTo>
                        <a:pt x="1757" y="2552"/>
                      </a:lnTo>
                      <a:lnTo>
                        <a:pt x="1741" y="2579"/>
                      </a:lnTo>
                      <a:lnTo>
                        <a:pt x="1719" y="2602"/>
                      </a:lnTo>
                      <a:lnTo>
                        <a:pt x="1691" y="2626"/>
                      </a:lnTo>
                      <a:lnTo>
                        <a:pt x="1660" y="2647"/>
                      </a:lnTo>
                      <a:lnTo>
                        <a:pt x="1625" y="2667"/>
                      </a:lnTo>
                      <a:lnTo>
                        <a:pt x="1583" y="2685"/>
                      </a:lnTo>
                      <a:lnTo>
                        <a:pt x="1541" y="2701"/>
                      </a:lnTo>
                      <a:lnTo>
                        <a:pt x="1492" y="2715"/>
                      </a:lnTo>
                      <a:lnTo>
                        <a:pt x="1442" y="2729"/>
                      </a:lnTo>
                      <a:lnTo>
                        <a:pt x="1389" y="2740"/>
                      </a:lnTo>
                      <a:lnTo>
                        <a:pt x="1333" y="2751"/>
                      </a:lnTo>
                      <a:lnTo>
                        <a:pt x="1274" y="2760"/>
                      </a:lnTo>
                      <a:lnTo>
                        <a:pt x="1215" y="2767"/>
                      </a:lnTo>
                      <a:lnTo>
                        <a:pt x="1153" y="2772"/>
                      </a:lnTo>
                      <a:lnTo>
                        <a:pt x="1090" y="2776"/>
                      </a:lnTo>
                      <a:lnTo>
                        <a:pt x="1026" y="2779"/>
                      </a:lnTo>
                      <a:lnTo>
                        <a:pt x="960" y="2781"/>
                      </a:lnTo>
                      <a:lnTo>
                        <a:pt x="894" y="2781"/>
                      </a:lnTo>
                      <a:lnTo>
                        <a:pt x="828" y="2779"/>
                      </a:lnTo>
                      <a:lnTo>
                        <a:pt x="763" y="2777"/>
                      </a:lnTo>
                      <a:lnTo>
                        <a:pt x="697" y="2772"/>
                      </a:lnTo>
                      <a:lnTo>
                        <a:pt x="633" y="2767"/>
                      </a:lnTo>
                      <a:lnTo>
                        <a:pt x="570" y="2761"/>
                      </a:lnTo>
                      <a:lnTo>
                        <a:pt x="510" y="2752"/>
                      </a:lnTo>
                      <a:lnTo>
                        <a:pt x="449" y="2744"/>
                      </a:lnTo>
                      <a:lnTo>
                        <a:pt x="392" y="2733"/>
                      </a:lnTo>
                      <a:lnTo>
                        <a:pt x="336" y="2720"/>
                      </a:lnTo>
                      <a:lnTo>
                        <a:pt x="283" y="2706"/>
                      </a:lnTo>
                      <a:lnTo>
                        <a:pt x="234" y="2692"/>
                      </a:lnTo>
                      <a:lnTo>
                        <a:pt x="188" y="2676"/>
                      </a:lnTo>
                      <a:lnTo>
                        <a:pt x="145" y="2658"/>
                      </a:lnTo>
                      <a:lnTo>
                        <a:pt x="106" y="2640"/>
                      </a:lnTo>
                      <a:lnTo>
                        <a:pt x="63" y="2604"/>
                      </a:lnTo>
                      <a:lnTo>
                        <a:pt x="31" y="2559"/>
                      </a:lnTo>
                      <a:lnTo>
                        <a:pt x="9" y="2506"/>
                      </a:lnTo>
                      <a:lnTo>
                        <a:pt x="0" y="2443"/>
                      </a:lnTo>
                      <a:lnTo>
                        <a:pt x="2" y="2377"/>
                      </a:lnTo>
                      <a:lnTo>
                        <a:pt x="13" y="2304"/>
                      </a:lnTo>
                      <a:lnTo>
                        <a:pt x="36" y="2227"/>
                      </a:lnTo>
                      <a:lnTo>
                        <a:pt x="68" y="2147"/>
                      </a:lnTo>
                      <a:lnTo>
                        <a:pt x="581" y="833"/>
                      </a:lnTo>
                      <a:lnTo>
                        <a:pt x="581" y="177"/>
                      </a:lnTo>
                      <a:lnTo>
                        <a:pt x="519" y="125"/>
                      </a:lnTo>
                      <a:lnTo>
                        <a:pt x="519" y="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A9F36930-FF2B-BB43-ACEC-98B1A0BFB95C}"/>
                    </a:ext>
                  </a:extLst>
                </p:cNvPr>
                <p:cNvGrpSpPr/>
                <p:nvPr/>
              </p:nvGrpSpPr>
              <p:grpSpPr>
                <a:xfrm rot="899441">
                  <a:off x="3198729" y="2629700"/>
                  <a:ext cx="696686" cy="609600"/>
                  <a:chOff x="3352800" y="2656114"/>
                  <a:chExt cx="696686" cy="609600"/>
                </a:xfrm>
              </p:grpSpPr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847C152E-E683-4D40-8703-FB85FBF4CC4D}"/>
                      </a:ext>
                    </a:extLst>
                  </p:cNvPr>
                  <p:cNvCxnSpPr/>
                  <p:nvPr/>
                </p:nvCxnSpPr>
                <p:spPr>
                  <a:xfrm rot="-660000">
                    <a:off x="3352800" y="2656114"/>
                    <a:ext cx="8708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ECDBED31-605B-2A4E-8E25-547BDB5F72BB}"/>
                      </a:ext>
                    </a:extLst>
                  </p:cNvPr>
                  <p:cNvCxnSpPr/>
                  <p:nvPr/>
                </p:nvCxnSpPr>
                <p:spPr>
                  <a:xfrm rot="-660000">
                    <a:off x="3505200" y="2808514"/>
                    <a:ext cx="8708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B6E3271F-723A-2345-A7EE-A9B2DEBCFEEA}"/>
                      </a:ext>
                    </a:extLst>
                  </p:cNvPr>
                  <p:cNvCxnSpPr/>
                  <p:nvPr/>
                </p:nvCxnSpPr>
                <p:spPr>
                  <a:xfrm rot="-660000">
                    <a:off x="3657600" y="2960914"/>
                    <a:ext cx="8708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9C7D1182-4762-574D-8A11-A021450B9A61}"/>
                      </a:ext>
                    </a:extLst>
                  </p:cNvPr>
                  <p:cNvCxnSpPr/>
                  <p:nvPr/>
                </p:nvCxnSpPr>
                <p:spPr>
                  <a:xfrm rot="-660000">
                    <a:off x="3810000" y="3113314"/>
                    <a:ext cx="8708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0821F29E-426C-7945-A6B6-2987760C139C}"/>
                      </a:ext>
                    </a:extLst>
                  </p:cNvPr>
                  <p:cNvCxnSpPr/>
                  <p:nvPr/>
                </p:nvCxnSpPr>
                <p:spPr>
                  <a:xfrm rot="-660000">
                    <a:off x="3962400" y="3265714"/>
                    <a:ext cx="8708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0" name="Freeform: Shape 111">
                <a:extLst>
                  <a:ext uri="{FF2B5EF4-FFF2-40B4-BE49-F238E27FC236}">
                    <a16:creationId xmlns:a16="http://schemas.microsoft.com/office/drawing/2014/main" id="{9F6E0DF6-700F-6749-93AC-2AF627B7BC68}"/>
                  </a:ext>
                </a:extLst>
              </p:cNvPr>
              <p:cNvSpPr/>
              <p:nvPr/>
            </p:nvSpPr>
            <p:spPr>
              <a:xfrm rot="21301652">
                <a:off x="956194" y="4258822"/>
                <a:ext cx="91702" cy="457175"/>
              </a:xfrm>
              <a:custGeom>
                <a:avLst/>
                <a:gdLst>
                  <a:gd name="connsiteX0" fmla="*/ 47740 w 99152"/>
                  <a:gd name="connsiteY0" fmla="*/ 0 h 422313"/>
                  <a:gd name="connsiteX1" fmla="*/ 18362 w 99152"/>
                  <a:gd name="connsiteY1" fmla="*/ 77118 h 422313"/>
                  <a:gd name="connsiteX2" fmla="*/ 11017 w 99152"/>
                  <a:gd name="connsiteY2" fmla="*/ 117513 h 422313"/>
                  <a:gd name="connsiteX3" fmla="*/ 3672 w 99152"/>
                  <a:gd name="connsiteY3" fmla="*/ 150564 h 422313"/>
                  <a:gd name="connsiteX4" fmla="*/ 3672 w 99152"/>
                  <a:gd name="connsiteY4" fmla="*/ 201976 h 422313"/>
                  <a:gd name="connsiteX5" fmla="*/ 0 w 99152"/>
                  <a:gd name="connsiteY5" fmla="*/ 246043 h 422313"/>
                  <a:gd name="connsiteX6" fmla="*/ 7345 w 99152"/>
                  <a:gd name="connsiteY6" fmla="*/ 293783 h 422313"/>
                  <a:gd name="connsiteX7" fmla="*/ 25706 w 99152"/>
                  <a:gd name="connsiteY7" fmla="*/ 337850 h 422313"/>
                  <a:gd name="connsiteX8" fmla="*/ 36723 w 99152"/>
                  <a:gd name="connsiteY8" fmla="*/ 359884 h 422313"/>
                  <a:gd name="connsiteX9" fmla="*/ 58757 w 99152"/>
                  <a:gd name="connsiteY9" fmla="*/ 389263 h 422313"/>
                  <a:gd name="connsiteX10" fmla="*/ 80790 w 99152"/>
                  <a:gd name="connsiteY10" fmla="*/ 407624 h 422313"/>
                  <a:gd name="connsiteX11" fmla="*/ 99152 w 99152"/>
                  <a:gd name="connsiteY11" fmla="*/ 422313 h 42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9152" h="422313">
                    <a:moveTo>
                      <a:pt x="47740" y="0"/>
                    </a:moveTo>
                    <a:lnTo>
                      <a:pt x="18362" y="77118"/>
                    </a:lnTo>
                    <a:lnTo>
                      <a:pt x="11017" y="117513"/>
                    </a:lnTo>
                    <a:lnTo>
                      <a:pt x="3672" y="150564"/>
                    </a:lnTo>
                    <a:lnTo>
                      <a:pt x="3672" y="201976"/>
                    </a:lnTo>
                    <a:lnTo>
                      <a:pt x="0" y="246043"/>
                    </a:lnTo>
                    <a:lnTo>
                      <a:pt x="7345" y="293783"/>
                    </a:lnTo>
                    <a:lnTo>
                      <a:pt x="25706" y="337850"/>
                    </a:lnTo>
                    <a:lnTo>
                      <a:pt x="36723" y="359884"/>
                    </a:lnTo>
                    <a:lnTo>
                      <a:pt x="58757" y="389263"/>
                    </a:lnTo>
                    <a:lnTo>
                      <a:pt x="80790" y="407624"/>
                    </a:lnTo>
                    <a:lnTo>
                      <a:pt x="99152" y="422313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112">
                <a:extLst>
                  <a:ext uri="{FF2B5EF4-FFF2-40B4-BE49-F238E27FC236}">
                    <a16:creationId xmlns:a16="http://schemas.microsoft.com/office/drawing/2014/main" id="{013F6FAC-AD8D-2F44-A949-237F2EA08B94}"/>
                  </a:ext>
                </a:extLst>
              </p:cNvPr>
              <p:cNvSpPr/>
              <p:nvPr/>
            </p:nvSpPr>
            <p:spPr>
              <a:xfrm rot="21301652">
                <a:off x="1042054" y="4237399"/>
                <a:ext cx="91702" cy="457175"/>
              </a:xfrm>
              <a:custGeom>
                <a:avLst/>
                <a:gdLst>
                  <a:gd name="connsiteX0" fmla="*/ 47740 w 99152"/>
                  <a:gd name="connsiteY0" fmla="*/ 0 h 422313"/>
                  <a:gd name="connsiteX1" fmla="*/ 18362 w 99152"/>
                  <a:gd name="connsiteY1" fmla="*/ 77118 h 422313"/>
                  <a:gd name="connsiteX2" fmla="*/ 11017 w 99152"/>
                  <a:gd name="connsiteY2" fmla="*/ 117513 h 422313"/>
                  <a:gd name="connsiteX3" fmla="*/ 3672 w 99152"/>
                  <a:gd name="connsiteY3" fmla="*/ 150564 h 422313"/>
                  <a:gd name="connsiteX4" fmla="*/ 3672 w 99152"/>
                  <a:gd name="connsiteY4" fmla="*/ 201976 h 422313"/>
                  <a:gd name="connsiteX5" fmla="*/ 0 w 99152"/>
                  <a:gd name="connsiteY5" fmla="*/ 246043 h 422313"/>
                  <a:gd name="connsiteX6" fmla="*/ 7345 w 99152"/>
                  <a:gd name="connsiteY6" fmla="*/ 293783 h 422313"/>
                  <a:gd name="connsiteX7" fmla="*/ 25706 w 99152"/>
                  <a:gd name="connsiteY7" fmla="*/ 337850 h 422313"/>
                  <a:gd name="connsiteX8" fmla="*/ 36723 w 99152"/>
                  <a:gd name="connsiteY8" fmla="*/ 359884 h 422313"/>
                  <a:gd name="connsiteX9" fmla="*/ 58757 w 99152"/>
                  <a:gd name="connsiteY9" fmla="*/ 389263 h 422313"/>
                  <a:gd name="connsiteX10" fmla="*/ 80790 w 99152"/>
                  <a:gd name="connsiteY10" fmla="*/ 407624 h 422313"/>
                  <a:gd name="connsiteX11" fmla="*/ 99152 w 99152"/>
                  <a:gd name="connsiteY11" fmla="*/ 422313 h 42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9152" h="422313">
                    <a:moveTo>
                      <a:pt x="47740" y="0"/>
                    </a:moveTo>
                    <a:lnTo>
                      <a:pt x="18362" y="77118"/>
                    </a:lnTo>
                    <a:lnTo>
                      <a:pt x="11017" y="117513"/>
                    </a:lnTo>
                    <a:lnTo>
                      <a:pt x="3672" y="150564"/>
                    </a:lnTo>
                    <a:lnTo>
                      <a:pt x="3672" y="201976"/>
                    </a:lnTo>
                    <a:lnTo>
                      <a:pt x="0" y="246043"/>
                    </a:lnTo>
                    <a:lnTo>
                      <a:pt x="7345" y="293783"/>
                    </a:lnTo>
                    <a:lnTo>
                      <a:pt x="25706" y="337850"/>
                    </a:lnTo>
                    <a:lnTo>
                      <a:pt x="36723" y="359884"/>
                    </a:lnTo>
                    <a:lnTo>
                      <a:pt x="58757" y="389263"/>
                    </a:lnTo>
                    <a:lnTo>
                      <a:pt x="80790" y="407624"/>
                    </a:lnTo>
                    <a:lnTo>
                      <a:pt x="99152" y="422313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113">
                <a:extLst>
                  <a:ext uri="{FF2B5EF4-FFF2-40B4-BE49-F238E27FC236}">
                    <a16:creationId xmlns:a16="http://schemas.microsoft.com/office/drawing/2014/main" id="{577C1C2A-2A5C-054C-A6B4-2C56A4CE74EB}"/>
                  </a:ext>
                </a:extLst>
              </p:cNvPr>
              <p:cNvSpPr/>
              <p:nvPr/>
            </p:nvSpPr>
            <p:spPr>
              <a:xfrm>
                <a:off x="2398163" y="2448978"/>
                <a:ext cx="132533" cy="125582"/>
              </a:xfrm>
              <a:custGeom>
                <a:avLst/>
                <a:gdLst>
                  <a:gd name="connsiteX0" fmla="*/ 0 w 143301"/>
                  <a:gd name="connsiteY0" fmla="*/ 0 h 116006"/>
                  <a:gd name="connsiteX1" fmla="*/ 54591 w 143301"/>
                  <a:gd name="connsiteY1" fmla="*/ 13648 h 116006"/>
                  <a:gd name="connsiteX2" fmla="*/ 136477 w 143301"/>
                  <a:gd name="connsiteY2" fmla="*/ 20471 h 116006"/>
                  <a:gd name="connsiteX3" fmla="*/ 143301 w 143301"/>
                  <a:gd name="connsiteY3" fmla="*/ 95534 h 116006"/>
                  <a:gd name="connsiteX4" fmla="*/ 136477 w 143301"/>
                  <a:gd name="connsiteY4" fmla="*/ 116006 h 116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301" h="116006">
                    <a:moveTo>
                      <a:pt x="0" y="0"/>
                    </a:moveTo>
                    <a:lnTo>
                      <a:pt x="54591" y="13648"/>
                    </a:lnTo>
                    <a:lnTo>
                      <a:pt x="136477" y="20471"/>
                    </a:lnTo>
                    <a:lnTo>
                      <a:pt x="143301" y="95534"/>
                    </a:lnTo>
                    <a:lnTo>
                      <a:pt x="136477" y="116006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114">
                <a:extLst>
                  <a:ext uri="{FF2B5EF4-FFF2-40B4-BE49-F238E27FC236}">
                    <a16:creationId xmlns:a16="http://schemas.microsoft.com/office/drawing/2014/main" id="{3D7D7E6D-A9D9-544F-90A4-DE4D7E3E5C73}"/>
                  </a:ext>
                </a:extLst>
              </p:cNvPr>
              <p:cNvSpPr/>
              <p:nvPr/>
            </p:nvSpPr>
            <p:spPr>
              <a:xfrm>
                <a:off x="2459152" y="2393924"/>
                <a:ext cx="132533" cy="125582"/>
              </a:xfrm>
              <a:custGeom>
                <a:avLst/>
                <a:gdLst>
                  <a:gd name="connsiteX0" fmla="*/ 0 w 143301"/>
                  <a:gd name="connsiteY0" fmla="*/ 0 h 116006"/>
                  <a:gd name="connsiteX1" fmla="*/ 54591 w 143301"/>
                  <a:gd name="connsiteY1" fmla="*/ 13648 h 116006"/>
                  <a:gd name="connsiteX2" fmla="*/ 136477 w 143301"/>
                  <a:gd name="connsiteY2" fmla="*/ 20471 h 116006"/>
                  <a:gd name="connsiteX3" fmla="*/ 143301 w 143301"/>
                  <a:gd name="connsiteY3" fmla="*/ 95534 h 116006"/>
                  <a:gd name="connsiteX4" fmla="*/ 136477 w 143301"/>
                  <a:gd name="connsiteY4" fmla="*/ 116006 h 116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301" h="116006">
                    <a:moveTo>
                      <a:pt x="0" y="0"/>
                    </a:moveTo>
                    <a:lnTo>
                      <a:pt x="54591" y="13648"/>
                    </a:lnTo>
                    <a:lnTo>
                      <a:pt x="136477" y="20471"/>
                    </a:lnTo>
                    <a:lnTo>
                      <a:pt x="143301" y="95534"/>
                    </a:lnTo>
                    <a:lnTo>
                      <a:pt x="136477" y="116006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9648096-385D-3446-8E92-0A4CFC13E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8856"/>
            <a:stretch/>
          </p:blipFill>
          <p:spPr>
            <a:xfrm>
              <a:off x="1105511" y="3645912"/>
              <a:ext cx="1316850" cy="328712"/>
            </a:xfrm>
            <a:prstGeom prst="rect">
              <a:avLst/>
            </a:prstGeom>
          </p:spPr>
        </p:pic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92CB53EA-2536-DB4A-87DD-60649813DE04}"/>
                </a:ext>
              </a:extLst>
            </p:cNvPr>
            <p:cNvSpPr/>
            <p:nvPr/>
          </p:nvSpPr>
          <p:spPr>
            <a:xfrm rot="21176455">
              <a:off x="1433537" y="3776697"/>
              <a:ext cx="116248" cy="105212"/>
            </a:xfrm>
            <a:prstGeom prst="cloud">
              <a:avLst/>
            </a:prstGeom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5" name="Cloud 54">
              <a:extLst>
                <a:ext uri="{FF2B5EF4-FFF2-40B4-BE49-F238E27FC236}">
                  <a16:creationId xmlns:a16="http://schemas.microsoft.com/office/drawing/2014/main" id="{9ACD3DD9-9BEB-B248-8F80-BFF9D054BA7C}"/>
                </a:ext>
              </a:extLst>
            </p:cNvPr>
            <p:cNvSpPr/>
            <p:nvPr/>
          </p:nvSpPr>
          <p:spPr>
            <a:xfrm rot="21176455">
              <a:off x="1550510" y="3776972"/>
              <a:ext cx="116248" cy="105212"/>
            </a:xfrm>
            <a:prstGeom prst="cloud">
              <a:avLst/>
            </a:prstGeom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6" name="Cloud 55">
              <a:extLst>
                <a:ext uri="{FF2B5EF4-FFF2-40B4-BE49-F238E27FC236}">
                  <a16:creationId xmlns:a16="http://schemas.microsoft.com/office/drawing/2014/main" id="{7D364FD6-1005-2D47-B3AD-EA08E5F3CA8E}"/>
                </a:ext>
              </a:extLst>
            </p:cNvPr>
            <p:cNvSpPr/>
            <p:nvPr/>
          </p:nvSpPr>
          <p:spPr>
            <a:xfrm rot="21176455">
              <a:off x="1676665" y="3786346"/>
              <a:ext cx="116248" cy="105212"/>
            </a:xfrm>
            <a:prstGeom prst="cloud">
              <a:avLst/>
            </a:prstGeom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7" name="Cloud 56">
              <a:extLst>
                <a:ext uri="{FF2B5EF4-FFF2-40B4-BE49-F238E27FC236}">
                  <a16:creationId xmlns:a16="http://schemas.microsoft.com/office/drawing/2014/main" id="{02EF21CD-5863-5B4E-9877-FFBCA64FD0BA}"/>
                </a:ext>
              </a:extLst>
            </p:cNvPr>
            <p:cNvSpPr/>
            <p:nvPr/>
          </p:nvSpPr>
          <p:spPr>
            <a:xfrm rot="21176455">
              <a:off x="1820663" y="3767379"/>
              <a:ext cx="116248" cy="105212"/>
            </a:xfrm>
            <a:prstGeom prst="cloud">
              <a:avLst/>
            </a:prstGeom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8" name="Cloud 57">
              <a:extLst>
                <a:ext uri="{FF2B5EF4-FFF2-40B4-BE49-F238E27FC236}">
                  <a16:creationId xmlns:a16="http://schemas.microsoft.com/office/drawing/2014/main" id="{70415E29-95F8-5A43-BCEE-6AD814BF35F8}"/>
                </a:ext>
              </a:extLst>
            </p:cNvPr>
            <p:cNvSpPr/>
            <p:nvPr/>
          </p:nvSpPr>
          <p:spPr>
            <a:xfrm rot="21176455">
              <a:off x="1946818" y="3776697"/>
              <a:ext cx="116248" cy="105212"/>
            </a:xfrm>
            <a:prstGeom prst="cloud">
              <a:avLst/>
            </a:prstGeom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Striped Right Arrow 1">
            <a:extLst>
              <a:ext uri="{FF2B5EF4-FFF2-40B4-BE49-F238E27FC236}">
                <a16:creationId xmlns:a16="http://schemas.microsoft.com/office/drawing/2014/main" id="{CE84AC94-CE17-D242-8528-279085FC2A8A}"/>
              </a:ext>
            </a:extLst>
          </p:cNvPr>
          <p:cNvSpPr/>
          <p:nvPr/>
        </p:nvSpPr>
        <p:spPr>
          <a:xfrm>
            <a:off x="6166169" y="4468083"/>
            <a:ext cx="1143000" cy="377040"/>
          </a:xfrm>
          <a:prstGeom prst="stripedRightArrow">
            <a:avLst>
              <a:gd name="adj1" fmla="val 67199"/>
              <a:gd name="adj2" fmla="val 6556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5" name="Striped Right Arrow 74">
            <a:extLst>
              <a:ext uri="{FF2B5EF4-FFF2-40B4-BE49-F238E27FC236}">
                <a16:creationId xmlns:a16="http://schemas.microsoft.com/office/drawing/2014/main" id="{333E1A3F-76FC-5E42-B1DD-3A48917F4794}"/>
              </a:ext>
            </a:extLst>
          </p:cNvPr>
          <p:cNvSpPr/>
          <p:nvPr/>
        </p:nvSpPr>
        <p:spPr>
          <a:xfrm>
            <a:off x="2529070" y="4333511"/>
            <a:ext cx="1143000" cy="377040"/>
          </a:xfrm>
          <a:prstGeom prst="stripedRightArrow">
            <a:avLst>
              <a:gd name="adj1" fmla="val 67199"/>
              <a:gd name="adj2" fmla="val 6556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835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7.1. Introduction (cont.)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7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41" name="Line 6">
            <a:extLst>
              <a:ext uri="{FF2B5EF4-FFF2-40B4-BE49-F238E27FC236}">
                <a16:creationId xmlns:a16="http://schemas.microsoft.com/office/drawing/2014/main" id="{DC9C20D6-0E82-A24D-B571-5D4FFAA9A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0650" y="2123822"/>
            <a:ext cx="0" cy="12239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42" name="Line 7">
            <a:extLst>
              <a:ext uri="{FF2B5EF4-FFF2-40B4-BE49-F238E27FC236}">
                <a16:creationId xmlns:a16="http://schemas.microsoft.com/office/drawing/2014/main" id="{E8AFB353-7377-A24F-A799-A7FA1D151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0650" y="4284410"/>
            <a:ext cx="0" cy="129539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grpSp>
        <p:nvGrpSpPr>
          <p:cNvPr id="43" name="Group 12">
            <a:extLst>
              <a:ext uri="{FF2B5EF4-FFF2-40B4-BE49-F238E27FC236}">
                <a16:creationId xmlns:a16="http://schemas.microsoft.com/office/drawing/2014/main" id="{6BD67DFD-EDF0-F144-ACF6-4797B389C68D}"/>
              </a:ext>
            </a:extLst>
          </p:cNvPr>
          <p:cNvGrpSpPr>
            <a:grpSpLocks/>
          </p:cNvGrpSpPr>
          <p:nvPr/>
        </p:nvGrpSpPr>
        <p:grpSpPr bwMode="auto">
          <a:xfrm>
            <a:off x="160356" y="1187197"/>
            <a:ext cx="2160588" cy="936625"/>
            <a:chOff x="1383" y="799"/>
            <a:chExt cx="1361" cy="590"/>
          </a:xfrm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E3010D4B-FB29-414D-B430-ECF5658C6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799"/>
              <a:ext cx="1361" cy="590"/>
            </a:xfrm>
            <a:prstGeom prst="ellipse">
              <a:avLst/>
            </a:prstGeom>
            <a:solidFill>
              <a:srgbClr val="00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5" name="Text Box 14">
              <a:extLst>
                <a:ext uri="{FF2B5EF4-FFF2-40B4-BE49-F238E27FC236}">
                  <a16:creationId xmlns:a16="http://schemas.microsoft.com/office/drawing/2014/main" id="{53B9B820-AEEA-434D-82B3-B9DB142D1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4" y="890"/>
              <a:ext cx="118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3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Leaching</a:t>
              </a:r>
              <a:endParaRPr lang="ja-JP" altLang="en-US" sz="3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46" name="Group 30">
            <a:extLst>
              <a:ext uri="{FF2B5EF4-FFF2-40B4-BE49-F238E27FC236}">
                <a16:creationId xmlns:a16="http://schemas.microsoft.com/office/drawing/2014/main" id="{30BC77EE-E632-0E4C-A206-3A517FBF77B3}"/>
              </a:ext>
            </a:extLst>
          </p:cNvPr>
          <p:cNvGrpSpPr>
            <a:grpSpLocks/>
          </p:cNvGrpSpPr>
          <p:nvPr/>
        </p:nvGrpSpPr>
        <p:grpSpPr bwMode="auto">
          <a:xfrm>
            <a:off x="159563" y="3347785"/>
            <a:ext cx="2286000" cy="936625"/>
            <a:chOff x="1383" y="799"/>
            <a:chExt cx="1440" cy="590"/>
          </a:xfrm>
        </p:grpSpPr>
        <p:sp>
          <p:nvSpPr>
            <p:cNvPr id="47" name="Oval 31">
              <a:extLst>
                <a:ext uri="{FF2B5EF4-FFF2-40B4-BE49-F238E27FC236}">
                  <a16:creationId xmlns:a16="http://schemas.microsoft.com/office/drawing/2014/main" id="{3E5A2708-40A7-7347-8D9E-5A2FD955E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799"/>
              <a:ext cx="1361" cy="590"/>
            </a:xfrm>
            <a:prstGeom prst="ellipse">
              <a:avLst/>
            </a:prstGeom>
            <a:solidFill>
              <a:srgbClr val="00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48" name="Text Box 32">
              <a:extLst>
                <a:ext uri="{FF2B5EF4-FFF2-40B4-BE49-F238E27FC236}">
                  <a16:creationId xmlns:a16="http://schemas.microsoft.com/office/drawing/2014/main" id="{4A048EBD-D742-454C-B609-1BDDDCB94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910"/>
              <a:ext cx="14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3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Purification</a:t>
              </a:r>
              <a:endParaRPr lang="ja-JP" altLang="en-US" sz="3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49" name="Line 36">
            <a:extLst>
              <a:ext uri="{FF2B5EF4-FFF2-40B4-BE49-F238E27FC236}">
                <a16:creationId xmlns:a16="http://schemas.microsoft.com/office/drawing/2014/main" id="{88C48E4F-2D8B-8C46-99F8-0BC9F4F164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37831" y="5369103"/>
            <a:ext cx="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50" name="Text Box 37">
            <a:extLst>
              <a:ext uri="{FF2B5EF4-FFF2-40B4-BE49-F238E27FC236}">
                <a16:creationId xmlns:a16="http://schemas.microsoft.com/office/drawing/2014/main" id="{C5A2347D-5986-E14A-A36E-1B5C022B4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441" y="798936"/>
            <a:ext cx="6733859" cy="203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ja-JP" sz="2000" dirty="0">
                <a:solidFill>
                  <a:srgbClr val="FF0000"/>
                </a:solidFill>
              </a:rPr>
              <a:t>Metals in ore are extracted as ions in aqueous phase.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000" dirty="0"/>
              <a:t>Valuable product of leaching is called pregnant solution. It is separated from insoluble leach residue by thickening, followed by filtration.</a:t>
            </a:r>
          </a:p>
        </p:txBody>
      </p:sp>
      <p:sp>
        <p:nvSpPr>
          <p:cNvPr id="74" name="Text Box 38">
            <a:extLst>
              <a:ext uri="{FF2B5EF4-FFF2-40B4-BE49-F238E27FC236}">
                <a16:creationId xmlns:a16="http://schemas.microsoft.com/office/drawing/2014/main" id="{9D54C377-435E-9147-AE73-0EA33F4DD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441" y="2848398"/>
            <a:ext cx="6746559" cy="203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ja-JP" sz="2000" dirty="0">
                <a:solidFill>
                  <a:srgbClr val="FF0000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Concentration of valuable mineral and removal of impurity (ex. Fe</a:t>
            </a:r>
            <a:r>
              <a:rPr lang="ja-JP" altLang="en-US" sz="2000">
                <a:solidFill>
                  <a:srgbClr val="FF0000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）</a:t>
            </a:r>
            <a:r>
              <a:rPr lang="en-US" altLang="ja-JP" sz="2000" dirty="0">
                <a:solidFill>
                  <a:srgbClr val="FF0000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from aqueous phase.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Solution purification &amp; concentration can be done by chemical precipitation but more often by ion exchange.</a:t>
            </a:r>
          </a:p>
        </p:txBody>
      </p:sp>
      <p:pic>
        <p:nvPicPr>
          <p:cNvPr id="76" name="Picture 40" descr="Heap+Leaching">
            <a:extLst>
              <a:ext uri="{FF2B5EF4-FFF2-40B4-BE49-F238E27FC236}">
                <a16:creationId xmlns:a16="http://schemas.microsoft.com/office/drawing/2014/main" id="{E544C7B6-73FE-F641-BD86-86072FCE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69" y="1120953"/>
            <a:ext cx="25193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 Box 41">
            <a:extLst>
              <a:ext uri="{FF2B5EF4-FFF2-40B4-BE49-F238E27FC236}">
                <a16:creationId xmlns:a16="http://schemas.microsoft.com/office/drawing/2014/main" id="{84258F64-AD10-814C-A452-B0597CDB5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441" y="4905272"/>
            <a:ext cx="6782606" cy="178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ja-JP" sz="2000" dirty="0">
                <a:solidFill>
                  <a:srgbClr val="FF0000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Metal ions</a:t>
            </a:r>
            <a:r>
              <a:rPr lang="en-US" altLang="ja-JP" sz="2000" baseline="30000" dirty="0">
                <a:solidFill>
                  <a:srgbClr val="FF0000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in aq. are recovered by reduction or precipitation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dirty="0"/>
              <a:t>Metal recovery can be done by chemical precipitation as a compound or by electrolytic (electrowinning) and reductive precipitation (i.e., cementation and H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reduction). </a:t>
            </a:r>
          </a:p>
        </p:txBody>
      </p:sp>
      <p:pic>
        <p:nvPicPr>
          <p:cNvPr id="78" name="Picture 43" descr="逆抽出工程より排出される強電解液の画像">
            <a:extLst>
              <a:ext uri="{FF2B5EF4-FFF2-40B4-BE49-F238E27FC236}">
                <a16:creationId xmlns:a16="http://schemas.microsoft.com/office/drawing/2014/main" id="{0A555A0B-DE8C-B947-BB1D-C87C98BB3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69" y="3137078"/>
            <a:ext cx="2519362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5" descr="電解採取プラントの画像">
            <a:extLst>
              <a:ext uri="{FF2B5EF4-FFF2-40B4-BE49-F238E27FC236}">
                <a16:creationId xmlns:a16="http://schemas.microsoft.com/office/drawing/2014/main" id="{9ACD7F12-4C76-114F-92EA-8C3BFF4BD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69" y="5153203"/>
            <a:ext cx="251936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 Box 46">
            <a:extLst>
              <a:ext uri="{FF2B5EF4-FFF2-40B4-BE49-F238E27FC236}">
                <a16:creationId xmlns:a16="http://schemas.microsoft.com/office/drawing/2014/main" id="{A895E4E2-E53B-BC4B-9280-60D9A40AC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969" y="2344916"/>
            <a:ext cx="2519362" cy="4572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>
                <a:solidFill>
                  <a:schemeClr val="bg1"/>
                </a:solidFill>
              </a:rPr>
              <a:t>Heap Leaching</a:t>
            </a:r>
            <a:endParaRPr lang="ja-JP" altLang="en-US" b="1">
              <a:solidFill>
                <a:schemeClr val="bg1"/>
              </a:solidFill>
            </a:endParaRPr>
          </a:p>
        </p:txBody>
      </p:sp>
      <p:sp>
        <p:nvSpPr>
          <p:cNvPr id="81" name="Text Box 47">
            <a:extLst>
              <a:ext uri="{FF2B5EF4-FFF2-40B4-BE49-F238E27FC236}">
                <a16:creationId xmlns:a16="http://schemas.microsoft.com/office/drawing/2014/main" id="{D6DC9DEE-7B46-2049-A799-88886D543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856" y="4407078"/>
            <a:ext cx="2522538" cy="36988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>
                <a:solidFill>
                  <a:schemeClr val="bg1"/>
                </a:solidFill>
              </a:rPr>
              <a:t>Solvent  Extraction</a:t>
            </a:r>
          </a:p>
        </p:txBody>
      </p:sp>
      <p:sp>
        <p:nvSpPr>
          <p:cNvPr id="82" name="Text Box 48">
            <a:extLst>
              <a:ext uri="{FF2B5EF4-FFF2-40B4-BE49-F238E27FC236}">
                <a16:creationId xmlns:a16="http://schemas.microsoft.com/office/drawing/2014/main" id="{9896182A-09BB-EF44-A1BE-F8F557261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969" y="6305728"/>
            <a:ext cx="2519362" cy="461963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>
                <a:solidFill>
                  <a:schemeClr val="bg1"/>
                </a:solidFill>
              </a:rPr>
              <a:t>Electro Winning</a:t>
            </a:r>
            <a:endParaRPr lang="ja-JP" altLang="en-US" b="1">
              <a:solidFill>
                <a:schemeClr val="bg1"/>
              </a:solidFill>
            </a:endParaRPr>
          </a:p>
        </p:txBody>
      </p:sp>
      <p:sp>
        <p:nvSpPr>
          <p:cNvPr id="83" name="Oval 34">
            <a:extLst>
              <a:ext uri="{FF2B5EF4-FFF2-40B4-BE49-F238E27FC236}">
                <a16:creationId xmlns:a16="http://schemas.microsoft.com/office/drawing/2014/main" id="{BE0D2DAE-9289-B941-9E13-B5175ED69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57" y="5579810"/>
            <a:ext cx="2160587" cy="936625"/>
          </a:xfrm>
          <a:prstGeom prst="ellipse">
            <a:avLst/>
          </a:prstGeom>
          <a:solidFill>
            <a:srgbClr val="00FDFF"/>
          </a:solidFill>
          <a:ln>
            <a:noFill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84" name="Text Box 32">
            <a:extLst>
              <a:ext uri="{FF2B5EF4-FFF2-40B4-BE49-F238E27FC236}">
                <a16:creationId xmlns:a16="http://schemas.microsoft.com/office/drawing/2014/main" id="{91615910-2F46-7944-AA53-70212B2DD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88" y="5781422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Recovery</a:t>
            </a:r>
            <a:endParaRPr lang="ja-JP" altLang="en-US" sz="32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4DFE69-676F-D545-9826-CD282003F181}"/>
              </a:ext>
            </a:extLst>
          </p:cNvPr>
          <p:cNvSpPr txBox="1"/>
          <p:nvPr/>
        </p:nvSpPr>
        <p:spPr>
          <a:xfrm>
            <a:off x="2171907" y="1026732"/>
            <a:ext cx="71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b="1" dirty="0">
                <a:latin typeface="Arial" panose="020B0604020202020204" pitchFamily="34" charset="0"/>
                <a:cs typeface="Arial" panose="020B0604020202020204" pitchFamily="34" charset="0"/>
              </a:rPr>
              <a:t>e.g.,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0317C7F-4481-C84A-98C2-C476C971B0E6}"/>
              </a:ext>
            </a:extLst>
          </p:cNvPr>
          <p:cNvSpPr txBox="1"/>
          <p:nvPr/>
        </p:nvSpPr>
        <p:spPr>
          <a:xfrm>
            <a:off x="2166942" y="5060162"/>
            <a:ext cx="71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b="1" dirty="0">
                <a:latin typeface="Arial" panose="020B0604020202020204" pitchFamily="34" charset="0"/>
                <a:cs typeface="Arial" panose="020B0604020202020204" pitchFamily="34" charset="0"/>
              </a:rPr>
              <a:t>e.g.,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A32AE2C-0840-E841-B39B-607D56CC6546}"/>
              </a:ext>
            </a:extLst>
          </p:cNvPr>
          <p:cNvSpPr txBox="1"/>
          <p:nvPr/>
        </p:nvSpPr>
        <p:spPr>
          <a:xfrm>
            <a:off x="2287364" y="3101251"/>
            <a:ext cx="71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b="1" dirty="0">
                <a:latin typeface="Arial" panose="020B0604020202020204" pitchFamily="34" charset="0"/>
                <a:cs typeface="Arial" panose="020B0604020202020204" pitchFamily="34" charset="0"/>
              </a:rPr>
              <a:t>e.g.,</a:t>
            </a:r>
          </a:p>
        </p:txBody>
      </p:sp>
      <p:sp>
        <p:nvSpPr>
          <p:cNvPr id="87" name="Text Box 37">
            <a:extLst>
              <a:ext uri="{FF2B5EF4-FFF2-40B4-BE49-F238E27FC236}">
                <a16:creationId xmlns:a16="http://schemas.microsoft.com/office/drawing/2014/main" id="{A85423C3-3131-CA47-BB6E-AB9632EF3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9259" y="553493"/>
            <a:ext cx="10983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400" b="1" dirty="0"/>
              <a:t>General Outline of Hydrometallurgical Processes</a:t>
            </a:r>
            <a:endParaRPr lang="ja-JP" alt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1B95A-B146-BB4B-A031-70E3C574852D}"/>
              </a:ext>
            </a:extLst>
          </p:cNvPr>
          <p:cNvSpPr txBox="1"/>
          <p:nvPr/>
        </p:nvSpPr>
        <p:spPr>
          <a:xfrm>
            <a:off x="-39255" y="531792"/>
            <a:ext cx="12192000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7.1. Introduction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7.2. </a:t>
            </a:r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Leaching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ore/concentrate</a:t>
            </a:r>
            <a:endParaRPr lang="en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7.2.1. Heap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7.2.2. In-situ leaching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7.2.3. Agitation leaching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7.3. Lechate Purification and concentration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7.3.1. Precipitation 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7.3.2. Ion exchange</a:t>
            </a:r>
          </a:p>
          <a:p>
            <a:pPr>
              <a:lnSpc>
                <a:spcPct val="150000"/>
              </a:lnSpc>
            </a:pP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7.3.3. Solvent extraction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7.4. </a:t>
            </a:r>
            <a:r>
              <a:rPr lang="en-JP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recovery from the pregnant leach solution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Lecture content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8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5F6330A-5465-824B-9F2F-57F5B7648000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</p:spTree>
    <p:extLst>
      <p:ext uri="{BB962C8B-B14F-4D97-AF65-F5344CB8AC3E}">
        <p14:creationId xmlns:p14="http://schemas.microsoft.com/office/powerpoint/2010/main" val="122756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1F8B5AF2-3482-8447-8F76-B5FE29A32FAB}"/>
              </a:ext>
            </a:extLst>
          </p:cNvPr>
          <p:cNvSpPr/>
          <p:nvPr/>
        </p:nvSpPr>
        <p:spPr>
          <a:xfrm>
            <a:off x="0" y="0"/>
            <a:ext cx="12192000" cy="520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38000">
                <a:srgbClr val="FFC00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7CDC0EB-7B7F-8346-BC6E-7F42FD5F2602}"/>
              </a:ext>
            </a:extLst>
          </p:cNvPr>
          <p:cNvSpPr/>
          <p:nvPr/>
        </p:nvSpPr>
        <p:spPr>
          <a:xfrm>
            <a:off x="0" y="565067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C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C1EC8-DAB7-CC4F-A348-50D285A44CDF}"/>
              </a:ext>
            </a:extLst>
          </p:cNvPr>
          <p:cNvSpPr/>
          <p:nvPr/>
        </p:nvSpPr>
        <p:spPr>
          <a:xfrm rot="10800000" flipV="1">
            <a:off x="0" y="515211"/>
            <a:ext cx="12192000" cy="36000"/>
          </a:xfrm>
          <a:prstGeom prst="rect">
            <a:avLst/>
          </a:prstGeom>
          <a:gradFill flip="none" rotWithShape="1">
            <a:gsLst>
              <a:gs pos="26000">
                <a:srgbClr val="FF0000"/>
              </a:gs>
              <a:gs pos="99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28CAC5-8D72-6441-8ECB-DD14D8D5F2DF}"/>
              </a:ext>
            </a:extLst>
          </p:cNvPr>
          <p:cNvSpPr txBox="1"/>
          <p:nvPr/>
        </p:nvSpPr>
        <p:spPr>
          <a:xfrm>
            <a:off x="0" y="54607"/>
            <a:ext cx="81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b="1" dirty="0">
                <a:latin typeface="Arial" panose="020B0604020202020204" pitchFamily="34" charset="0"/>
                <a:cs typeface="Arial" panose="020B0604020202020204" pitchFamily="34" charset="0"/>
              </a:rPr>
              <a:t> 7.2. Leaching of ore/concentrate</a:t>
            </a:r>
          </a:p>
        </p:txBody>
      </p:sp>
      <p:sp>
        <p:nvSpPr>
          <p:cNvPr id="115" name="Slide Number Placeholder 2">
            <a:extLst>
              <a:ext uri="{FF2B5EF4-FFF2-40B4-BE49-F238E27FC236}">
                <a16:creationId xmlns:a16="http://schemas.microsoft.com/office/drawing/2014/main" id="{FE384BA5-1919-FB45-BDBF-04C291E4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100" y="6394881"/>
            <a:ext cx="584200" cy="365125"/>
          </a:xfrm>
        </p:spPr>
        <p:txBody>
          <a:bodyPr/>
          <a:lstStyle/>
          <a:p>
            <a:fld id="{5E44D307-537E-B14F-8E24-3415F18CDC97}" type="slidenum">
              <a:rPr lang="en-JP" sz="1800" smtClean="0">
                <a:latin typeface="Segoe Print" panose="02000800000000000000" pitchFamily="2" charset="0"/>
              </a:rPr>
              <a:t>9</a:t>
            </a:fld>
            <a:endParaRPr lang="en-JP" sz="1800" dirty="0">
              <a:latin typeface="Segoe Print" panose="020008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5C65AD6-5C8E-2646-9E98-C6C6565BC04E}"/>
              </a:ext>
            </a:extLst>
          </p:cNvPr>
          <p:cNvSpPr txBox="1">
            <a:spLocks/>
          </p:cNvSpPr>
          <p:nvPr/>
        </p:nvSpPr>
        <p:spPr>
          <a:xfrm>
            <a:off x="25400" y="6487613"/>
            <a:ext cx="952500" cy="3703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JP" dirty="0">
                <a:solidFill>
                  <a:schemeClr val="bg1">
                    <a:lumMod val="6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MS© 2021</a:t>
            </a:r>
          </a:p>
        </p:txBody>
      </p:sp>
      <p:sp>
        <p:nvSpPr>
          <p:cNvPr id="32" name="Rectangle 129">
            <a:extLst>
              <a:ext uri="{FF2B5EF4-FFF2-40B4-BE49-F238E27FC236}">
                <a16:creationId xmlns:a16="http://schemas.microsoft.com/office/drawing/2014/main" id="{5A6DE54A-0640-B745-80C3-C427FF7BF89A}"/>
              </a:ext>
            </a:extLst>
          </p:cNvPr>
          <p:cNvSpPr/>
          <p:nvPr/>
        </p:nvSpPr>
        <p:spPr>
          <a:xfrm>
            <a:off x="8108086" y="4406424"/>
            <a:ext cx="3197248" cy="2303784"/>
          </a:xfrm>
          <a:custGeom>
            <a:avLst/>
            <a:gdLst>
              <a:gd name="connsiteX0" fmla="*/ 0 w 3197248"/>
              <a:gd name="connsiteY0" fmla="*/ 0 h 2132468"/>
              <a:gd name="connsiteX1" fmla="*/ 3197248 w 3197248"/>
              <a:gd name="connsiteY1" fmla="*/ 0 h 2132468"/>
              <a:gd name="connsiteX2" fmla="*/ 3197248 w 3197248"/>
              <a:gd name="connsiteY2" fmla="*/ 2132468 h 2132468"/>
              <a:gd name="connsiteX3" fmla="*/ 0 w 3197248"/>
              <a:gd name="connsiteY3" fmla="*/ 2132468 h 2132468"/>
              <a:gd name="connsiteX4" fmla="*/ 0 w 3197248"/>
              <a:gd name="connsiteY4" fmla="*/ 0 h 2132468"/>
              <a:gd name="connsiteX0" fmla="*/ 0 w 3197248"/>
              <a:gd name="connsiteY0" fmla="*/ 147 h 2132615"/>
              <a:gd name="connsiteX1" fmla="*/ 227698 w 3197248"/>
              <a:gd name="connsiteY1" fmla="*/ 24644 h 2132615"/>
              <a:gd name="connsiteX2" fmla="*/ 3197248 w 3197248"/>
              <a:gd name="connsiteY2" fmla="*/ 147 h 2132615"/>
              <a:gd name="connsiteX3" fmla="*/ 3197248 w 3197248"/>
              <a:gd name="connsiteY3" fmla="*/ 2132615 h 2132615"/>
              <a:gd name="connsiteX4" fmla="*/ 0 w 3197248"/>
              <a:gd name="connsiteY4" fmla="*/ 2132615 h 2132615"/>
              <a:gd name="connsiteX5" fmla="*/ 0 w 3197248"/>
              <a:gd name="connsiteY5" fmla="*/ 147 h 2132615"/>
              <a:gd name="connsiteX0" fmla="*/ 0 w 3197248"/>
              <a:gd name="connsiteY0" fmla="*/ 39297 h 2171765"/>
              <a:gd name="connsiteX1" fmla="*/ 227698 w 3197248"/>
              <a:gd name="connsiteY1" fmla="*/ 63794 h 2171765"/>
              <a:gd name="connsiteX2" fmla="*/ 461614 w 3197248"/>
              <a:gd name="connsiteY2" fmla="*/ 0 h 2171765"/>
              <a:gd name="connsiteX3" fmla="*/ 3197248 w 3197248"/>
              <a:gd name="connsiteY3" fmla="*/ 39297 h 2171765"/>
              <a:gd name="connsiteX4" fmla="*/ 3197248 w 3197248"/>
              <a:gd name="connsiteY4" fmla="*/ 2171765 h 2171765"/>
              <a:gd name="connsiteX5" fmla="*/ 0 w 3197248"/>
              <a:gd name="connsiteY5" fmla="*/ 2171765 h 2171765"/>
              <a:gd name="connsiteX6" fmla="*/ 0 w 3197248"/>
              <a:gd name="connsiteY6" fmla="*/ 39297 h 2171765"/>
              <a:gd name="connsiteX0" fmla="*/ 0 w 3197248"/>
              <a:gd name="connsiteY0" fmla="*/ 39604 h 2172072"/>
              <a:gd name="connsiteX1" fmla="*/ 227698 w 3197248"/>
              <a:gd name="connsiteY1" fmla="*/ 64101 h 2172072"/>
              <a:gd name="connsiteX2" fmla="*/ 461614 w 3197248"/>
              <a:gd name="connsiteY2" fmla="*/ 307 h 2172072"/>
              <a:gd name="connsiteX3" fmla="*/ 695531 w 3197248"/>
              <a:gd name="connsiteY3" fmla="*/ 21572 h 2172072"/>
              <a:gd name="connsiteX4" fmla="*/ 3197248 w 3197248"/>
              <a:gd name="connsiteY4" fmla="*/ 39604 h 2172072"/>
              <a:gd name="connsiteX5" fmla="*/ 3197248 w 3197248"/>
              <a:gd name="connsiteY5" fmla="*/ 2172072 h 2172072"/>
              <a:gd name="connsiteX6" fmla="*/ 0 w 3197248"/>
              <a:gd name="connsiteY6" fmla="*/ 2172072 h 2172072"/>
              <a:gd name="connsiteX7" fmla="*/ 0 w 3197248"/>
              <a:gd name="connsiteY7" fmla="*/ 39604 h 2172072"/>
              <a:gd name="connsiteX0" fmla="*/ 0 w 3197248"/>
              <a:gd name="connsiteY0" fmla="*/ 60743 h 2193211"/>
              <a:gd name="connsiteX1" fmla="*/ 227698 w 3197248"/>
              <a:gd name="connsiteY1" fmla="*/ 85240 h 2193211"/>
              <a:gd name="connsiteX2" fmla="*/ 461614 w 3197248"/>
              <a:gd name="connsiteY2" fmla="*/ 21446 h 2193211"/>
              <a:gd name="connsiteX3" fmla="*/ 695531 w 3197248"/>
              <a:gd name="connsiteY3" fmla="*/ 42711 h 2193211"/>
              <a:gd name="connsiteX4" fmla="*/ 940080 w 3197248"/>
              <a:gd name="connsiteY4" fmla="*/ 181 h 2193211"/>
              <a:gd name="connsiteX5" fmla="*/ 3197248 w 3197248"/>
              <a:gd name="connsiteY5" fmla="*/ 60743 h 2193211"/>
              <a:gd name="connsiteX6" fmla="*/ 3197248 w 3197248"/>
              <a:gd name="connsiteY6" fmla="*/ 2193211 h 2193211"/>
              <a:gd name="connsiteX7" fmla="*/ 0 w 3197248"/>
              <a:gd name="connsiteY7" fmla="*/ 2193211 h 2193211"/>
              <a:gd name="connsiteX8" fmla="*/ 0 w 3197248"/>
              <a:gd name="connsiteY8" fmla="*/ 60743 h 2193211"/>
              <a:gd name="connsiteX0" fmla="*/ 0 w 3197248"/>
              <a:gd name="connsiteY0" fmla="*/ 60743 h 2193211"/>
              <a:gd name="connsiteX1" fmla="*/ 227698 w 3197248"/>
              <a:gd name="connsiteY1" fmla="*/ 85240 h 2193211"/>
              <a:gd name="connsiteX2" fmla="*/ 461614 w 3197248"/>
              <a:gd name="connsiteY2" fmla="*/ 21446 h 2193211"/>
              <a:gd name="connsiteX3" fmla="*/ 695531 w 3197248"/>
              <a:gd name="connsiteY3" fmla="*/ 42711 h 2193211"/>
              <a:gd name="connsiteX4" fmla="*/ 940080 w 3197248"/>
              <a:gd name="connsiteY4" fmla="*/ 181 h 2193211"/>
              <a:gd name="connsiteX5" fmla="*/ 1205893 w 3197248"/>
              <a:gd name="connsiteY5" fmla="*/ 63977 h 2193211"/>
              <a:gd name="connsiteX6" fmla="*/ 3197248 w 3197248"/>
              <a:gd name="connsiteY6" fmla="*/ 60743 h 2193211"/>
              <a:gd name="connsiteX7" fmla="*/ 3197248 w 3197248"/>
              <a:gd name="connsiteY7" fmla="*/ 2193211 h 2193211"/>
              <a:gd name="connsiteX8" fmla="*/ 0 w 3197248"/>
              <a:gd name="connsiteY8" fmla="*/ 2193211 h 2193211"/>
              <a:gd name="connsiteX9" fmla="*/ 0 w 3197248"/>
              <a:gd name="connsiteY9" fmla="*/ 60743 h 2193211"/>
              <a:gd name="connsiteX0" fmla="*/ 0 w 3197248"/>
              <a:gd name="connsiteY0" fmla="*/ 60743 h 2193211"/>
              <a:gd name="connsiteX1" fmla="*/ 227698 w 3197248"/>
              <a:gd name="connsiteY1" fmla="*/ 85240 h 2193211"/>
              <a:gd name="connsiteX2" fmla="*/ 461614 w 3197248"/>
              <a:gd name="connsiteY2" fmla="*/ 21446 h 2193211"/>
              <a:gd name="connsiteX3" fmla="*/ 695531 w 3197248"/>
              <a:gd name="connsiteY3" fmla="*/ 42711 h 2193211"/>
              <a:gd name="connsiteX4" fmla="*/ 940080 w 3197248"/>
              <a:gd name="connsiteY4" fmla="*/ 181 h 2193211"/>
              <a:gd name="connsiteX5" fmla="*/ 1205893 w 3197248"/>
              <a:gd name="connsiteY5" fmla="*/ 63977 h 2193211"/>
              <a:gd name="connsiteX6" fmla="*/ 1503605 w 3197248"/>
              <a:gd name="connsiteY6" fmla="*/ 182 h 2193211"/>
              <a:gd name="connsiteX7" fmla="*/ 3197248 w 3197248"/>
              <a:gd name="connsiteY7" fmla="*/ 60743 h 2193211"/>
              <a:gd name="connsiteX8" fmla="*/ 3197248 w 3197248"/>
              <a:gd name="connsiteY8" fmla="*/ 2193211 h 2193211"/>
              <a:gd name="connsiteX9" fmla="*/ 0 w 3197248"/>
              <a:gd name="connsiteY9" fmla="*/ 2193211 h 2193211"/>
              <a:gd name="connsiteX10" fmla="*/ 0 w 3197248"/>
              <a:gd name="connsiteY10" fmla="*/ 60743 h 2193211"/>
              <a:gd name="connsiteX0" fmla="*/ 0 w 3197248"/>
              <a:gd name="connsiteY0" fmla="*/ 60743 h 2193211"/>
              <a:gd name="connsiteX1" fmla="*/ 227698 w 3197248"/>
              <a:gd name="connsiteY1" fmla="*/ 85240 h 2193211"/>
              <a:gd name="connsiteX2" fmla="*/ 461614 w 3197248"/>
              <a:gd name="connsiteY2" fmla="*/ 21446 h 2193211"/>
              <a:gd name="connsiteX3" fmla="*/ 695531 w 3197248"/>
              <a:gd name="connsiteY3" fmla="*/ 42711 h 2193211"/>
              <a:gd name="connsiteX4" fmla="*/ 940080 w 3197248"/>
              <a:gd name="connsiteY4" fmla="*/ 181 h 2193211"/>
              <a:gd name="connsiteX5" fmla="*/ 1205893 w 3197248"/>
              <a:gd name="connsiteY5" fmla="*/ 63977 h 2193211"/>
              <a:gd name="connsiteX6" fmla="*/ 1503605 w 3197248"/>
              <a:gd name="connsiteY6" fmla="*/ 182 h 2193211"/>
              <a:gd name="connsiteX7" fmla="*/ 1769419 w 3197248"/>
              <a:gd name="connsiteY7" fmla="*/ 42712 h 2193211"/>
              <a:gd name="connsiteX8" fmla="*/ 3197248 w 3197248"/>
              <a:gd name="connsiteY8" fmla="*/ 60743 h 2193211"/>
              <a:gd name="connsiteX9" fmla="*/ 3197248 w 3197248"/>
              <a:gd name="connsiteY9" fmla="*/ 2193211 h 2193211"/>
              <a:gd name="connsiteX10" fmla="*/ 0 w 3197248"/>
              <a:gd name="connsiteY10" fmla="*/ 2193211 h 2193211"/>
              <a:gd name="connsiteX11" fmla="*/ 0 w 3197248"/>
              <a:gd name="connsiteY11" fmla="*/ 60743 h 2193211"/>
              <a:gd name="connsiteX0" fmla="*/ 0 w 3197248"/>
              <a:gd name="connsiteY0" fmla="*/ 81826 h 2214294"/>
              <a:gd name="connsiteX1" fmla="*/ 227698 w 3197248"/>
              <a:gd name="connsiteY1" fmla="*/ 106323 h 2214294"/>
              <a:gd name="connsiteX2" fmla="*/ 461614 w 3197248"/>
              <a:gd name="connsiteY2" fmla="*/ 42529 h 2214294"/>
              <a:gd name="connsiteX3" fmla="*/ 695531 w 3197248"/>
              <a:gd name="connsiteY3" fmla="*/ 63794 h 2214294"/>
              <a:gd name="connsiteX4" fmla="*/ 940080 w 3197248"/>
              <a:gd name="connsiteY4" fmla="*/ 21264 h 2214294"/>
              <a:gd name="connsiteX5" fmla="*/ 1205893 w 3197248"/>
              <a:gd name="connsiteY5" fmla="*/ 85060 h 2214294"/>
              <a:gd name="connsiteX6" fmla="*/ 1503605 w 3197248"/>
              <a:gd name="connsiteY6" fmla="*/ 21265 h 2214294"/>
              <a:gd name="connsiteX7" fmla="*/ 1769419 w 3197248"/>
              <a:gd name="connsiteY7" fmla="*/ 63795 h 2214294"/>
              <a:gd name="connsiteX8" fmla="*/ 2045866 w 3197248"/>
              <a:gd name="connsiteY8" fmla="*/ 0 h 2214294"/>
              <a:gd name="connsiteX9" fmla="*/ 3197248 w 3197248"/>
              <a:gd name="connsiteY9" fmla="*/ 81826 h 2214294"/>
              <a:gd name="connsiteX10" fmla="*/ 3197248 w 3197248"/>
              <a:gd name="connsiteY10" fmla="*/ 2214294 h 2214294"/>
              <a:gd name="connsiteX11" fmla="*/ 0 w 3197248"/>
              <a:gd name="connsiteY11" fmla="*/ 2214294 h 2214294"/>
              <a:gd name="connsiteX12" fmla="*/ 0 w 3197248"/>
              <a:gd name="connsiteY12" fmla="*/ 81826 h 2214294"/>
              <a:gd name="connsiteX0" fmla="*/ 0 w 3197248"/>
              <a:gd name="connsiteY0" fmla="*/ 81826 h 2214294"/>
              <a:gd name="connsiteX1" fmla="*/ 227698 w 3197248"/>
              <a:gd name="connsiteY1" fmla="*/ 106323 h 2214294"/>
              <a:gd name="connsiteX2" fmla="*/ 461614 w 3197248"/>
              <a:gd name="connsiteY2" fmla="*/ 42529 h 2214294"/>
              <a:gd name="connsiteX3" fmla="*/ 695531 w 3197248"/>
              <a:gd name="connsiteY3" fmla="*/ 63794 h 2214294"/>
              <a:gd name="connsiteX4" fmla="*/ 940080 w 3197248"/>
              <a:gd name="connsiteY4" fmla="*/ 21264 h 2214294"/>
              <a:gd name="connsiteX5" fmla="*/ 1205893 w 3197248"/>
              <a:gd name="connsiteY5" fmla="*/ 85060 h 2214294"/>
              <a:gd name="connsiteX6" fmla="*/ 1503605 w 3197248"/>
              <a:gd name="connsiteY6" fmla="*/ 21265 h 2214294"/>
              <a:gd name="connsiteX7" fmla="*/ 1769419 w 3197248"/>
              <a:gd name="connsiteY7" fmla="*/ 63795 h 2214294"/>
              <a:gd name="connsiteX8" fmla="*/ 2045866 w 3197248"/>
              <a:gd name="connsiteY8" fmla="*/ 0 h 2214294"/>
              <a:gd name="connsiteX9" fmla="*/ 2311680 w 3197248"/>
              <a:gd name="connsiteY9" fmla="*/ 85060 h 2214294"/>
              <a:gd name="connsiteX10" fmla="*/ 3197248 w 3197248"/>
              <a:gd name="connsiteY10" fmla="*/ 81826 h 2214294"/>
              <a:gd name="connsiteX11" fmla="*/ 3197248 w 3197248"/>
              <a:gd name="connsiteY11" fmla="*/ 2214294 h 2214294"/>
              <a:gd name="connsiteX12" fmla="*/ 0 w 3197248"/>
              <a:gd name="connsiteY12" fmla="*/ 2214294 h 2214294"/>
              <a:gd name="connsiteX13" fmla="*/ 0 w 3197248"/>
              <a:gd name="connsiteY13" fmla="*/ 81826 h 2214294"/>
              <a:gd name="connsiteX0" fmla="*/ 0 w 3197248"/>
              <a:gd name="connsiteY0" fmla="*/ 81826 h 2214294"/>
              <a:gd name="connsiteX1" fmla="*/ 227698 w 3197248"/>
              <a:gd name="connsiteY1" fmla="*/ 106323 h 2214294"/>
              <a:gd name="connsiteX2" fmla="*/ 461614 w 3197248"/>
              <a:gd name="connsiteY2" fmla="*/ 42529 h 2214294"/>
              <a:gd name="connsiteX3" fmla="*/ 695531 w 3197248"/>
              <a:gd name="connsiteY3" fmla="*/ 63794 h 2214294"/>
              <a:gd name="connsiteX4" fmla="*/ 940080 w 3197248"/>
              <a:gd name="connsiteY4" fmla="*/ 21264 h 2214294"/>
              <a:gd name="connsiteX5" fmla="*/ 1205893 w 3197248"/>
              <a:gd name="connsiteY5" fmla="*/ 85060 h 2214294"/>
              <a:gd name="connsiteX6" fmla="*/ 1503605 w 3197248"/>
              <a:gd name="connsiteY6" fmla="*/ 21265 h 2214294"/>
              <a:gd name="connsiteX7" fmla="*/ 1769419 w 3197248"/>
              <a:gd name="connsiteY7" fmla="*/ 63795 h 2214294"/>
              <a:gd name="connsiteX8" fmla="*/ 2045866 w 3197248"/>
              <a:gd name="connsiteY8" fmla="*/ 0 h 2214294"/>
              <a:gd name="connsiteX9" fmla="*/ 2311680 w 3197248"/>
              <a:gd name="connsiteY9" fmla="*/ 85060 h 2214294"/>
              <a:gd name="connsiteX10" fmla="*/ 3197248 w 3197248"/>
              <a:gd name="connsiteY10" fmla="*/ 81826 h 2214294"/>
              <a:gd name="connsiteX11" fmla="*/ 3197248 w 3197248"/>
              <a:gd name="connsiteY11" fmla="*/ 2214294 h 2214294"/>
              <a:gd name="connsiteX12" fmla="*/ 0 w 3197248"/>
              <a:gd name="connsiteY12" fmla="*/ 2214294 h 2214294"/>
              <a:gd name="connsiteX13" fmla="*/ 0 w 3197248"/>
              <a:gd name="connsiteY13" fmla="*/ 81826 h 2214294"/>
              <a:gd name="connsiteX0" fmla="*/ 0 w 3197248"/>
              <a:gd name="connsiteY0" fmla="*/ 159368 h 2291836"/>
              <a:gd name="connsiteX1" fmla="*/ 227698 w 3197248"/>
              <a:gd name="connsiteY1" fmla="*/ 183865 h 2291836"/>
              <a:gd name="connsiteX2" fmla="*/ 461614 w 3197248"/>
              <a:gd name="connsiteY2" fmla="*/ 120071 h 2291836"/>
              <a:gd name="connsiteX3" fmla="*/ 695531 w 3197248"/>
              <a:gd name="connsiteY3" fmla="*/ 141336 h 2291836"/>
              <a:gd name="connsiteX4" fmla="*/ 940080 w 3197248"/>
              <a:gd name="connsiteY4" fmla="*/ 98806 h 2291836"/>
              <a:gd name="connsiteX5" fmla="*/ 1205893 w 3197248"/>
              <a:gd name="connsiteY5" fmla="*/ 162602 h 2291836"/>
              <a:gd name="connsiteX6" fmla="*/ 1503605 w 3197248"/>
              <a:gd name="connsiteY6" fmla="*/ 98807 h 2291836"/>
              <a:gd name="connsiteX7" fmla="*/ 1769419 w 3197248"/>
              <a:gd name="connsiteY7" fmla="*/ 141337 h 2291836"/>
              <a:gd name="connsiteX8" fmla="*/ 2045866 w 3197248"/>
              <a:gd name="connsiteY8" fmla="*/ 77542 h 2291836"/>
              <a:gd name="connsiteX9" fmla="*/ 2311680 w 3197248"/>
              <a:gd name="connsiteY9" fmla="*/ 162602 h 2291836"/>
              <a:gd name="connsiteX10" fmla="*/ 2726349 w 3197248"/>
              <a:gd name="connsiteY10" fmla="*/ 162602 h 2291836"/>
              <a:gd name="connsiteX11" fmla="*/ 3197248 w 3197248"/>
              <a:gd name="connsiteY11" fmla="*/ 159368 h 2291836"/>
              <a:gd name="connsiteX12" fmla="*/ 3197248 w 3197248"/>
              <a:gd name="connsiteY12" fmla="*/ 2291836 h 2291836"/>
              <a:gd name="connsiteX13" fmla="*/ 0 w 3197248"/>
              <a:gd name="connsiteY13" fmla="*/ 2291836 h 2291836"/>
              <a:gd name="connsiteX14" fmla="*/ 0 w 3197248"/>
              <a:gd name="connsiteY14" fmla="*/ 159368 h 2291836"/>
              <a:gd name="connsiteX0" fmla="*/ 0 w 3197248"/>
              <a:gd name="connsiteY0" fmla="*/ 168031 h 2300499"/>
              <a:gd name="connsiteX1" fmla="*/ 227698 w 3197248"/>
              <a:gd name="connsiteY1" fmla="*/ 192528 h 2300499"/>
              <a:gd name="connsiteX2" fmla="*/ 461614 w 3197248"/>
              <a:gd name="connsiteY2" fmla="*/ 128734 h 2300499"/>
              <a:gd name="connsiteX3" fmla="*/ 695531 w 3197248"/>
              <a:gd name="connsiteY3" fmla="*/ 149999 h 2300499"/>
              <a:gd name="connsiteX4" fmla="*/ 940080 w 3197248"/>
              <a:gd name="connsiteY4" fmla="*/ 107469 h 2300499"/>
              <a:gd name="connsiteX5" fmla="*/ 1205893 w 3197248"/>
              <a:gd name="connsiteY5" fmla="*/ 171265 h 2300499"/>
              <a:gd name="connsiteX6" fmla="*/ 1503605 w 3197248"/>
              <a:gd name="connsiteY6" fmla="*/ 107470 h 2300499"/>
              <a:gd name="connsiteX7" fmla="*/ 1769419 w 3197248"/>
              <a:gd name="connsiteY7" fmla="*/ 150000 h 2300499"/>
              <a:gd name="connsiteX8" fmla="*/ 2045866 w 3197248"/>
              <a:gd name="connsiteY8" fmla="*/ 86205 h 2300499"/>
              <a:gd name="connsiteX9" fmla="*/ 2311680 w 3197248"/>
              <a:gd name="connsiteY9" fmla="*/ 171265 h 2300499"/>
              <a:gd name="connsiteX10" fmla="*/ 2726349 w 3197248"/>
              <a:gd name="connsiteY10" fmla="*/ 171265 h 2300499"/>
              <a:gd name="connsiteX11" fmla="*/ 3013428 w 3197248"/>
              <a:gd name="connsiteY11" fmla="*/ 171265 h 2300499"/>
              <a:gd name="connsiteX12" fmla="*/ 3197248 w 3197248"/>
              <a:gd name="connsiteY12" fmla="*/ 168031 h 2300499"/>
              <a:gd name="connsiteX13" fmla="*/ 3197248 w 3197248"/>
              <a:gd name="connsiteY13" fmla="*/ 2300499 h 2300499"/>
              <a:gd name="connsiteX14" fmla="*/ 0 w 3197248"/>
              <a:gd name="connsiteY14" fmla="*/ 2300499 h 2300499"/>
              <a:gd name="connsiteX15" fmla="*/ 0 w 3197248"/>
              <a:gd name="connsiteY15" fmla="*/ 168031 h 2300499"/>
              <a:gd name="connsiteX0" fmla="*/ 0 w 3197248"/>
              <a:gd name="connsiteY0" fmla="*/ 171316 h 2303784"/>
              <a:gd name="connsiteX1" fmla="*/ 227698 w 3197248"/>
              <a:gd name="connsiteY1" fmla="*/ 195813 h 2303784"/>
              <a:gd name="connsiteX2" fmla="*/ 461614 w 3197248"/>
              <a:gd name="connsiteY2" fmla="*/ 132019 h 2303784"/>
              <a:gd name="connsiteX3" fmla="*/ 695531 w 3197248"/>
              <a:gd name="connsiteY3" fmla="*/ 153284 h 2303784"/>
              <a:gd name="connsiteX4" fmla="*/ 940080 w 3197248"/>
              <a:gd name="connsiteY4" fmla="*/ 110754 h 2303784"/>
              <a:gd name="connsiteX5" fmla="*/ 1205893 w 3197248"/>
              <a:gd name="connsiteY5" fmla="*/ 174550 h 2303784"/>
              <a:gd name="connsiteX6" fmla="*/ 1503605 w 3197248"/>
              <a:gd name="connsiteY6" fmla="*/ 110755 h 2303784"/>
              <a:gd name="connsiteX7" fmla="*/ 1769419 w 3197248"/>
              <a:gd name="connsiteY7" fmla="*/ 153285 h 2303784"/>
              <a:gd name="connsiteX8" fmla="*/ 2045866 w 3197248"/>
              <a:gd name="connsiteY8" fmla="*/ 89490 h 2303784"/>
              <a:gd name="connsiteX9" fmla="*/ 2311680 w 3197248"/>
              <a:gd name="connsiteY9" fmla="*/ 174550 h 2303784"/>
              <a:gd name="connsiteX10" fmla="*/ 2726349 w 3197248"/>
              <a:gd name="connsiteY10" fmla="*/ 174550 h 2303784"/>
              <a:gd name="connsiteX11" fmla="*/ 3013428 w 3197248"/>
              <a:gd name="connsiteY11" fmla="*/ 174550 h 2303784"/>
              <a:gd name="connsiteX12" fmla="*/ 3130387 w 3197248"/>
              <a:gd name="connsiteY12" fmla="*/ 153286 h 2303784"/>
              <a:gd name="connsiteX13" fmla="*/ 3197248 w 3197248"/>
              <a:gd name="connsiteY13" fmla="*/ 171316 h 2303784"/>
              <a:gd name="connsiteX14" fmla="*/ 3197248 w 3197248"/>
              <a:gd name="connsiteY14" fmla="*/ 2303784 h 2303784"/>
              <a:gd name="connsiteX15" fmla="*/ 0 w 3197248"/>
              <a:gd name="connsiteY15" fmla="*/ 2303784 h 2303784"/>
              <a:gd name="connsiteX16" fmla="*/ 0 w 3197248"/>
              <a:gd name="connsiteY16" fmla="*/ 171316 h 2303784"/>
              <a:gd name="connsiteX0" fmla="*/ 0 w 3197248"/>
              <a:gd name="connsiteY0" fmla="*/ 171316 h 2303784"/>
              <a:gd name="connsiteX1" fmla="*/ 89475 w 3197248"/>
              <a:gd name="connsiteY1" fmla="*/ 132021 h 2303784"/>
              <a:gd name="connsiteX2" fmla="*/ 227698 w 3197248"/>
              <a:gd name="connsiteY2" fmla="*/ 195813 h 2303784"/>
              <a:gd name="connsiteX3" fmla="*/ 461614 w 3197248"/>
              <a:gd name="connsiteY3" fmla="*/ 132019 h 2303784"/>
              <a:gd name="connsiteX4" fmla="*/ 695531 w 3197248"/>
              <a:gd name="connsiteY4" fmla="*/ 153284 h 2303784"/>
              <a:gd name="connsiteX5" fmla="*/ 940080 w 3197248"/>
              <a:gd name="connsiteY5" fmla="*/ 110754 h 2303784"/>
              <a:gd name="connsiteX6" fmla="*/ 1205893 w 3197248"/>
              <a:gd name="connsiteY6" fmla="*/ 174550 h 2303784"/>
              <a:gd name="connsiteX7" fmla="*/ 1503605 w 3197248"/>
              <a:gd name="connsiteY7" fmla="*/ 110755 h 2303784"/>
              <a:gd name="connsiteX8" fmla="*/ 1769419 w 3197248"/>
              <a:gd name="connsiteY8" fmla="*/ 153285 h 2303784"/>
              <a:gd name="connsiteX9" fmla="*/ 2045866 w 3197248"/>
              <a:gd name="connsiteY9" fmla="*/ 89490 h 2303784"/>
              <a:gd name="connsiteX10" fmla="*/ 2311680 w 3197248"/>
              <a:gd name="connsiteY10" fmla="*/ 174550 h 2303784"/>
              <a:gd name="connsiteX11" fmla="*/ 2726349 w 3197248"/>
              <a:gd name="connsiteY11" fmla="*/ 174550 h 2303784"/>
              <a:gd name="connsiteX12" fmla="*/ 3013428 w 3197248"/>
              <a:gd name="connsiteY12" fmla="*/ 174550 h 2303784"/>
              <a:gd name="connsiteX13" fmla="*/ 3130387 w 3197248"/>
              <a:gd name="connsiteY13" fmla="*/ 153286 h 2303784"/>
              <a:gd name="connsiteX14" fmla="*/ 3197248 w 3197248"/>
              <a:gd name="connsiteY14" fmla="*/ 171316 h 2303784"/>
              <a:gd name="connsiteX15" fmla="*/ 3197248 w 3197248"/>
              <a:gd name="connsiteY15" fmla="*/ 2303784 h 2303784"/>
              <a:gd name="connsiteX16" fmla="*/ 0 w 3197248"/>
              <a:gd name="connsiteY16" fmla="*/ 2303784 h 2303784"/>
              <a:gd name="connsiteX17" fmla="*/ 0 w 3197248"/>
              <a:gd name="connsiteY17" fmla="*/ 171316 h 230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7248" h="2303784">
                <a:moveTo>
                  <a:pt x="0" y="171316"/>
                </a:moveTo>
                <a:cubicBezTo>
                  <a:pt x="14913" y="-187100"/>
                  <a:pt x="51525" y="127938"/>
                  <a:pt x="89475" y="132021"/>
                </a:cubicBezTo>
                <a:cubicBezTo>
                  <a:pt x="127425" y="136104"/>
                  <a:pt x="165675" y="199357"/>
                  <a:pt x="227698" y="195813"/>
                </a:cubicBezTo>
                <a:cubicBezTo>
                  <a:pt x="302126" y="192269"/>
                  <a:pt x="387186" y="135563"/>
                  <a:pt x="461614" y="132019"/>
                </a:cubicBezTo>
                <a:cubicBezTo>
                  <a:pt x="539586" y="128475"/>
                  <a:pt x="617559" y="156828"/>
                  <a:pt x="695531" y="153284"/>
                </a:cubicBezTo>
                <a:cubicBezTo>
                  <a:pt x="769959" y="156828"/>
                  <a:pt x="865652" y="107210"/>
                  <a:pt x="940080" y="110754"/>
                </a:cubicBezTo>
                <a:cubicBezTo>
                  <a:pt x="1032229" y="114298"/>
                  <a:pt x="1113744" y="171006"/>
                  <a:pt x="1205893" y="174550"/>
                </a:cubicBezTo>
                <a:cubicBezTo>
                  <a:pt x="1305130" y="174550"/>
                  <a:pt x="1404368" y="110755"/>
                  <a:pt x="1503605" y="110755"/>
                </a:cubicBezTo>
                <a:cubicBezTo>
                  <a:pt x="1592210" y="110755"/>
                  <a:pt x="1680814" y="153285"/>
                  <a:pt x="1769419" y="153285"/>
                </a:cubicBezTo>
                <a:cubicBezTo>
                  <a:pt x="1861568" y="149741"/>
                  <a:pt x="1953717" y="93034"/>
                  <a:pt x="2045866" y="89490"/>
                </a:cubicBezTo>
                <a:cubicBezTo>
                  <a:pt x="2130926" y="93034"/>
                  <a:pt x="2226620" y="171006"/>
                  <a:pt x="2311680" y="174550"/>
                </a:cubicBezTo>
                <a:cubicBezTo>
                  <a:pt x="2423322" y="183410"/>
                  <a:pt x="2578754" y="175089"/>
                  <a:pt x="2726349" y="174550"/>
                </a:cubicBezTo>
                <a:cubicBezTo>
                  <a:pt x="2845079" y="149741"/>
                  <a:pt x="2934945" y="175089"/>
                  <a:pt x="3013428" y="174550"/>
                </a:cubicBezTo>
                <a:cubicBezTo>
                  <a:pt x="3084312" y="155057"/>
                  <a:pt x="3099750" y="153825"/>
                  <a:pt x="3130387" y="153286"/>
                </a:cubicBezTo>
                <a:cubicBezTo>
                  <a:pt x="3161024" y="152747"/>
                  <a:pt x="3189649" y="-203049"/>
                  <a:pt x="3197248" y="171316"/>
                </a:cubicBezTo>
                <a:lnTo>
                  <a:pt x="3197248" y="2303784"/>
                </a:lnTo>
                <a:lnTo>
                  <a:pt x="0" y="2303784"/>
                </a:lnTo>
                <a:lnTo>
                  <a:pt x="0" y="171316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36000">
                <a:srgbClr val="66FFFF"/>
              </a:gs>
              <a:gs pos="100000">
                <a:srgbClr val="66FFFF"/>
              </a:gs>
            </a:gsLst>
            <a:path path="circle">
              <a:fillToRect l="50000" t="130000" r="50000" b="-30000"/>
            </a:path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140">
            <a:extLst>
              <a:ext uri="{FF2B5EF4-FFF2-40B4-BE49-F238E27FC236}">
                <a16:creationId xmlns:a16="http://schemas.microsoft.com/office/drawing/2014/main" id="{C1C332ED-686D-434D-B32A-5A5F89CC49C1}"/>
              </a:ext>
            </a:extLst>
          </p:cNvPr>
          <p:cNvSpPr/>
          <p:nvPr/>
        </p:nvSpPr>
        <p:spPr>
          <a:xfrm>
            <a:off x="8112500" y="4261998"/>
            <a:ext cx="3200400" cy="2434856"/>
          </a:xfrm>
          <a:custGeom>
            <a:avLst/>
            <a:gdLst>
              <a:gd name="connsiteX0" fmla="*/ 0 w 3200400"/>
              <a:gd name="connsiteY0" fmla="*/ 21265 h 2434856"/>
              <a:gd name="connsiteX1" fmla="*/ 0 w 3200400"/>
              <a:gd name="connsiteY1" fmla="*/ 2434856 h 2434856"/>
              <a:gd name="connsiteX2" fmla="*/ 3189768 w 3200400"/>
              <a:gd name="connsiteY2" fmla="*/ 2434856 h 2434856"/>
              <a:gd name="connsiteX3" fmla="*/ 3200400 w 3200400"/>
              <a:gd name="connsiteY3" fmla="*/ 0 h 243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34856">
                <a:moveTo>
                  <a:pt x="0" y="21265"/>
                </a:moveTo>
                <a:lnTo>
                  <a:pt x="0" y="2434856"/>
                </a:lnTo>
                <a:lnTo>
                  <a:pt x="3189768" y="2434856"/>
                </a:lnTo>
                <a:lnTo>
                  <a:pt x="320040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4A5169-3B1E-3C48-993A-5241E2D9ADEB}"/>
              </a:ext>
            </a:extLst>
          </p:cNvPr>
          <p:cNvGrpSpPr/>
          <p:nvPr/>
        </p:nvGrpSpPr>
        <p:grpSpPr>
          <a:xfrm>
            <a:off x="8569056" y="5203421"/>
            <a:ext cx="2209429" cy="1381503"/>
            <a:chOff x="3731908" y="2869147"/>
            <a:chExt cx="2209429" cy="138150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BA974A4-5467-8046-8995-872884FC5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7395"/>
            <a:stretch/>
          </p:blipFill>
          <p:spPr>
            <a:xfrm>
              <a:off x="3731908" y="3850540"/>
              <a:ext cx="2209429" cy="40011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54D9DB-1FF3-3F46-9C81-D3C9DD3F4DA7}"/>
                </a:ext>
              </a:extLst>
            </p:cNvPr>
            <p:cNvSpPr/>
            <p:nvPr/>
          </p:nvSpPr>
          <p:spPr>
            <a:xfrm>
              <a:off x="4724553" y="2869147"/>
              <a:ext cx="217507" cy="102068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7A045CB5-2691-B74D-BDED-3050AF65714E}"/>
              </a:ext>
            </a:extLst>
          </p:cNvPr>
          <p:cNvSpPr/>
          <p:nvPr/>
        </p:nvSpPr>
        <p:spPr>
          <a:xfrm>
            <a:off x="8378314" y="6239653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C2DBF0E-254E-0A4C-89A2-525C8C65A61F}"/>
              </a:ext>
            </a:extLst>
          </p:cNvPr>
          <p:cNvSpPr/>
          <p:nvPr/>
        </p:nvSpPr>
        <p:spPr>
          <a:xfrm>
            <a:off x="10279275" y="6501568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42BAA90-5766-4D41-B18B-D8D5F47837BC}"/>
              </a:ext>
            </a:extLst>
          </p:cNvPr>
          <p:cNvSpPr/>
          <p:nvPr/>
        </p:nvSpPr>
        <p:spPr>
          <a:xfrm>
            <a:off x="10831003" y="6315824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76E4F7B-7BBF-6645-82EB-8E44020B097D}"/>
              </a:ext>
            </a:extLst>
          </p:cNvPr>
          <p:cNvSpPr/>
          <p:nvPr/>
        </p:nvSpPr>
        <p:spPr>
          <a:xfrm>
            <a:off x="8759814" y="6474134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8C5DB5-030A-F344-BD35-C1C4E67DB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80"/>
          <a:stretch/>
        </p:blipFill>
        <p:spPr>
          <a:xfrm>
            <a:off x="8569057" y="3483395"/>
            <a:ext cx="2209429" cy="2746227"/>
          </a:xfrm>
          <a:prstGeom prst="rect">
            <a:avLst/>
          </a:prstGeom>
        </p:spPr>
      </p:pic>
      <p:sp>
        <p:nvSpPr>
          <p:cNvPr id="54" name="Curved Right Arrow 730">
            <a:extLst>
              <a:ext uri="{FF2B5EF4-FFF2-40B4-BE49-F238E27FC236}">
                <a16:creationId xmlns:a16="http://schemas.microsoft.com/office/drawing/2014/main" id="{784D9164-B910-C34B-8E99-28F77F9F5C6B}"/>
              </a:ext>
            </a:extLst>
          </p:cNvPr>
          <p:cNvSpPr>
            <a:spLocks noChangeAspect="1"/>
          </p:cNvSpPr>
          <p:nvPr/>
        </p:nvSpPr>
        <p:spPr bwMode="auto">
          <a:xfrm>
            <a:off x="9249515" y="3574261"/>
            <a:ext cx="457223" cy="437296"/>
          </a:xfrm>
          <a:custGeom>
            <a:avLst/>
            <a:gdLst>
              <a:gd name="connsiteX0" fmla="*/ 0 w 405831"/>
              <a:gd name="connsiteY0" fmla="*/ 125197 h 394001"/>
              <a:gd name="connsiteX1" fmla="*/ 128872 w 405831"/>
              <a:gd name="connsiteY1" fmla="*/ 216708 h 394001"/>
              <a:gd name="connsiteX2" fmla="*/ 128872 w 405831"/>
              <a:gd name="connsiteY2" fmla="*/ 171600 h 394001"/>
              <a:gd name="connsiteX3" fmla="*/ 405831 w 405831"/>
              <a:gd name="connsiteY3" fmla="*/ 299644 h 394001"/>
              <a:gd name="connsiteX4" fmla="*/ 128872 w 405831"/>
              <a:gd name="connsiteY4" fmla="*/ 360315 h 394001"/>
              <a:gd name="connsiteX5" fmla="*/ 128872 w 405831"/>
              <a:gd name="connsiteY5" fmla="*/ 315207 h 394001"/>
              <a:gd name="connsiteX6" fmla="*/ 0 w 405831"/>
              <a:gd name="connsiteY6" fmla="*/ 223696 h 394001"/>
              <a:gd name="connsiteX7" fmla="*/ 0 w 405831"/>
              <a:gd name="connsiteY7" fmla="*/ 125197 h 394001"/>
              <a:gd name="connsiteX0" fmla="*/ 405831 w 405831"/>
              <a:gd name="connsiteY0" fmla="*/ 98500 h 394001"/>
              <a:gd name="connsiteX1" fmla="*/ 32720 w 405831"/>
              <a:gd name="connsiteY1" fmla="*/ 174447 h 394001"/>
              <a:gd name="connsiteX2" fmla="*/ 271120 w 405831"/>
              <a:gd name="connsiteY2" fmla="*/ 7099 h 394001"/>
              <a:gd name="connsiteX3" fmla="*/ 405832 w 405831"/>
              <a:gd name="connsiteY3" fmla="*/ 0 h 394001"/>
              <a:gd name="connsiteX4" fmla="*/ 405831 w 405831"/>
              <a:gd name="connsiteY4" fmla="*/ 98500 h 394001"/>
              <a:gd name="connsiteX0" fmla="*/ 0 w 405831"/>
              <a:gd name="connsiteY0" fmla="*/ 125197 h 394001"/>
              <a:gd name="connsiteX1" fmla="*/ 128872 w 405831"/>
              <a:gd name="connsiteY1" fmla="*/ 216708 h 394001"/>
              <a:gd name="connsiteX2" fmla="*/ 128872 w 405831"/>
              <a:gd name="connsiteY2" fmla="*/ 171600 h 394001"/>
              <a:gd name="connsiteX3" fmla="*/ 405831 w 405831"/>
              <a:gd name="connsiteY3" fmla="*/ 299644 h 394001"/>
              <a:gd name="connsiteX4" fmla="*/ 128872 w 405831"/>
              <a:gd name="connsiteY4" fmla="*/ 360315 h 394001"/>
              <a:gd name="connsiteX5" fmla="*/ 128872 w 405831"/>
              <a:gd name="connsiteY5" fmla="*/ 315207 h 394001"/>
              <a:gd name="connsiteX6" fmla="*/ 0 w 405831"/>
              <a:gd name="connsiteY6" fmla="*/ 223696 h 394001"/>
              <a:gd name="connsiteX7" fmla="*/ 0 w 405831"/>
              <a:gd name="connsiteY7" fmla="*/ 125197 h 394001"/>
              <a:gd name="connsiteX8" fmla="*/ 405831 w 405831"/>
              <a:gd name="connsiteY8" fmla="*/ 0 h 394001"/>
              <a:gd name="connsiteX9" fmla="*/ 405831 w 405831"/>
              <a:gd name="connsiteY9" fmla="*/ 98500 h 394001"/>
              <a:gd name="connsiteX10" fmla="*/ 32720 w 405831"/>
              <a:gd name="connsiteY10" fmla="*/ 174447 h 394001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0" fmla="*/ 405967 w 405968"/>
              <a:gd name="connsiteY0" fmla="*/ 98500 h 360315"/>
              <a:gd name="connsiteX1" fmla="*/ 32856 w 405968"/>
              <a:gd name="connsiteY1" fmla="*/ 174447 h 360315"/>
              <a:gd name="connsiteX2" fmla="*/ 271256 w 405968"/>
              <a:gd name="connsiteY2" fmla="*/ 7099 h 360315"/>
              <a:gd name="connsiteX3" fmla="*/ 405968 w 405968"/>
              <a:gd name="connsiteY3" fmla="*/ 0 h 360315"/>
              <a:gd name="connsiteX4" fmla="*/ 405967 w 405968"/>
              <a:gd name="connsiteY4" fmla="*/ 98500 h 36031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8" fmla="*/ 405967 w 405968"/>
              <a:gd name="connsiteY8" fmla="*/ 0 h 360315"/>
              <a:gd name="connsiteX9" fmla="*/ 405967 w 405968"/>
              <a:gd name="connsiteY9" fmla="*/ 98500 h 360315"/>
              <a:gd name="connsiteX10" fmla="*/ 32856 w 405968"/>
              <a:gd name="connsiteY10" fmla="*/ 174447 h 360315"/>
              <a:gd name="connsiteX0" fmla="*/ 136 w 405968"/>
              <a:gd name="connsiteY0" fmla="*/ 130647 h 365765"/>
              <a:gd name="connsiteX1" fmla="*/ 129008 w 405968"/>
              <a:gd name="connsiteY1" fmla="*/ 222158 h 365765"/>
              <a:gd name="connsiteX2" fmla="*/ 129008 w 405968"/>
              <a:gd name="connsiteY2" fmla="*/ 177050 h 365765"/>
              <a:gd name="connsiteX3" fmla="*/ 405967 w 405968"/>
              <a:gd name="connsiteY3" fmla="*/ 305094 h 365765"/>
              <a:gd name="connsiteX4" fmla="*/ 129008 w 405968"/>
              <a:gd name="connsiteY4" fmla="*/ 365765 h 365765"/>
              <a:gd name="connsiteX5" fmla="*/ 129008 w 405968"/>
              <a:gd name="connsiteY5" fmla="*/ 320657 h 365765"/>
              <a:gd name="connsiteX6" fmla="*/ 136 w 405968"/>
              <a:gd name="connsiteY6" fmla="*/ 229146 h 365765"/>
              <a:gd name="connsiteX7" fmla="*/ 136 w 405968"/>
              <a:gd name="connsiteY7" fmla="*/ 130647 h 365765"/>
              <a:gd name="connsiteX0" fmla="*/ 405967 w 405968"/>
              <a:gd name="connsiteY0" fmla="*/ 103950 h 365765"/>
              <a:gd name="connsiteX1" fmla="*/ 32856 w 405968"/>
              <a:gd name="connsiteY1" fmla="*/ 179897 h 365765"/>
              <a:gd name="connsiteX2" fmla="*/ 271256 w 405968"/>
              <a:gd name="connsiteY2" fmla="*/ 12549 h 365765"/>
              <a:gd name="connsiteX3" fmla="*/ 405968 w 405968"/>
              <a:gd name="connsiteY3" fmla="*/ 5450 h 365765"/>
              <a:gd name="connsiteX4" fmla="*/ 405967 w 405968"/>
              <a:gd name="connsiteY4" fmla="*/ 103950 h 365765"/>
              <a:gd name="connsiteX0" fmla="*/ 136 w 405968"/>
              <a:gd name="connsiteY0" fmla="*/ 130647 h 365765"/>
              <a:gd name="connsiteX1" fmla="*/ 129008 w 405968"/>
              <a:gd name="connsiteY1" fmla="*/ 222158 h 365765"/>
              <a:gd name="connsiteX2" fmla="*/ 129008 w 405968"/>
              <a:gd name="connsiteY2" fmla="*/ 177050 h 365765"/>
              <a:gd name="connsiteX3" fmla="*/ 405967 w 405968"/>
              <a:gd name="connsiteY3" fmla="*/ 305094 h 365765"/>
              <a:gd name="connsiteX4" fmla="*/ 129008 w 405968"/>
              <a:gd name="connsiteY4" fmla="*/ 365765 h 365765"/>
              <a:gd name="connsiteX5" fmla="*/ 129008 w 405968"/>
              <a:gd name="connsiteY5" fmla="*/ 320657 h 365765"/>
              <a:gd name="connsiteX6" fmla="*/ 136 w 405968"/>
              <a:gd name="connsiteY6" fmla="*/ 229146 h 365765"/>
              <a:gd name="connsiteX7" fmla="*/ 136 w 405968"/>
              <a:gd name="connsiteY7" fmla="*/ 130647 h 365765"/>
              <a:gd name="connsiteX8" fmla="*/ 178759 w 405968"/>
              <a:gd name="connsiteY8" fmla="*/ 25287 h 365765"/>
              <a:gd name="connsiteX9" fmla="*/ 405967 w 405968"/>
              <a:gd name="connsiteY9" fmla="*/ 5450 h 365765"/>
              <a:gd name="connsiteX10" fmla="*/ 405967 w 405968"/>
              <a:gd name="connsiteY10" fmla="*/ 103950 h 365765"/>
              <a:gd name="connsiteX11" fmla="*/ 32856 w 405968"/>
              <a:gd name="connsiteY11" fmla="*/ 179897 h 36576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0" fmla="*/ 405967 w 405968"/>
              <a:gd name="connsiteY0" fmla="*/ 98500 h 360315"/>
              <a:gd name="connsiteX1" fmla="*/ 32856 w 405968"/>
              <a:gd name="connsiteY1" fmla="*/ 174447 h 360315"/>
              <a:gd name="connsiteX2" fmla="*/ 271256 w 405968"/>
              <a:gd name="connsiteY2" fmla="*/ 7099 h 360315"/>
              <a:gd name="connsiteX3" fmla="*/ 405968 w 405968"/>
              <a:gd name="connsiteY3" fmla="*/ 0 h 360315"/>
              <a:gd name="connsiteX4" fmla="*/ 405967 w 405968"/>
              <a:gd name="connsiteY4" fmla="*/ 98500 h 36031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8" fmla="*/ 178759 w 405968"/>
              <a:gd name="connsiteY8" fmla="*/ 19837 h 360315"/>
              <a:gd name="connsiteX9" fmla="*/ 228720 w 405968"/>
              <a:gd name="connsiteY9" fmla="*/ 21534 h 360315"/>
              <a:gd name="connsiteX10" fmla="*/ 405967 w 405968"/>
              <a:gd name="connsiteY10" fmla="*/ 98500 h 360315"/>
              <a:gd name="connsiteX11" fmla="*/ 32856 w 405968"/>
              <a:gd name="connsiteY11" fmla="*/ 174447 h 36031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0" fmla="*/ 405967 w 405968"/>
              <a:gd name="connsiteY0" fmla="*/ 98500 h 360315"/>
              <a:gd name="connsiteX1" fmla="*/ 32856 w 405968"/>
              <a:gd name="connsiteY1" fmla="*/ 174447 h 360315"/>
              <a:gd name="connsiteX2" fmla="*/ 271256 w 405968"/>
              <a:gd name="connsiteY2" fmla="*/ 7099 h 360315"/>
              <a:gd name="connsiteX3" fmla="*/ 405968 w 405968"/>
              <a:gd name="connsiteY3" fmla="*/ 0 h 360315"/>
              <a:gd name="connsiteX4" fmla="*/ 405967 w 405968"/>
              <a:gd name="connsiteY4" fmla="*/ 98500 h 36031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8" fmla="*/ 178759 w 405968"/>
              <a:gd name="connsiteY8" fmla="*/ 19837 h 360315"/>
              <a:gd name="connsiteX9" fmla="*/ 228720 w 405968"/>
              <a:gd name="connsiteY9" fmla="*/ 21534 h 360315"/>
              <a:gd name="connsiteX10" fmla="*/ 237002 w 405968"/>
              <a:gd name="connsiteY10" fmla="*/ 111752 h 360315"/>
              <a:gd name="connsiteX11" fmla="*/ 32856 w 405968"/>
              <a:gd name="connsiteY11" fmla="*/ 174447 h 36031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0" fmla="*/ 405967 w 405968"/>
              <a:gd name="connsiteY0" fmla="*/ 98500 h 360315"/>
              <a:gd name="connsiteX1" fmla="*/ 32856 w 405968"/>
              <a:gd name="connsiteY1" fmla="*/ 174447 h 360315"/>
              <a:gd name="connsiteX2" fmla="*/ 271256 w 405968"/>
              <a:gd name="connsiteY2" fmla="*/ 7099 h 360315"/>
              <a:gd name="connsiteX3" fmla="*/ 405968 w 405968"/>
              <a:gd name="connsiteY3" fmla="*/ 0 h 360315"/>
              <a:gd name="connsiteX4" fmla="*/ 405967 w 405968"/>
              <a:gd name="connsiteY4" fmla="*/ 98500 h 360315"/>
              <a:gd name="connsiteX0" fmla="*/ 136 w 405968"/>
              <a:gd name="connsiteY0" fmla="*/ 125197 h 360315"/>
              <a:gd name="connsiteX1" fmla="*/ 129008 w 405968"/>
              <a:gd name="connsiteY1" fmla="*/ 216708 h 360315"/>
              <a:gd name="connsiteX2" fmla="*/ 129008 w 405968"/>
              <a:gd name="connsiteY2" fmla="*/ 171600 h 360315"/>
              <a:gd name="connsiteX3" fmla="*/ 405967 w 405968"/>
              <a:gd name="connsiteY3" fmla="*/ 299644 h 360315"/>
              <a:gd name="connsiteX4" fmla="*/ 129008 w 405968"/>
              <a:gd name="connsiteY4" fmla="*/ 360315 h 360315"/>
              <a:gd name="connsiteX5" fmla="*/ 129008 w 405968"/>
              <a:gd name="connsiteY5" fmla="*/ 315207 h 360315"/>
              <a:gd name="connsiteX6" fmla="*/ 136 w 405968"/>
              <a:gd name="connsiteY6" fmla="*/ 223696 h 360315"/>
              <a:gd name="connsiteX7" fmla="*/ 136 w 405968"/>
              <a:gd name="connsiteY7" fmla="*/ 125197 h 360315"/>
              <a:gd name="connsiteX8" fmla="*/ 178759 w 405968"/>
              <a:gd name="connsiteY8" fmla="*/ 19837 h 360315"/>
              <a:gd name="connsiteX9" fmla="*/ 228720 w 405968"/>
              <a:gd name="connsiteY9" fmla="*/ 21534 h 360315"/>
              <a:gd name="connsiteX10" fmla="*/ 237002 w 405968"/>
              <a:gd name="connsiteY10" fmla="*/ 111752 h 360315"/>
              <a:gd name="connsiteX11" fmla="*/ 32856 w 405968"/>
              <a:gd name="connsiteY11" fmla="*/ 174447 h 360315"/>
              <a:gd name="connsiteX0" fmla="*/ 136 w 405967"/>
              <a:gd name="connsiteY0" fmla="*/ 119154 h 354272"/>
              <a:gd name="connsiteX1" fmla="*/ 129008 w 405967"/>
              <a:gd name="connsiteY1" fmla="*/ 210665 h 354272"/>
              <a:gd name="connsiteX2" fmla="*/ 129008 w 405967"/>
              <a:gd name="connsiteY2" fmla="*/ 165557 h 354272"/>
              <a:gd name="connsiteX3" fmla="*/ 405967 w 405967"/>
              <a:gd name="connsiteY3" fmla="*/ 293601 h 354272"/>
              <a:gd name="connsiteX4" fmla="*/ 129008 w 405967"/>
              <a:gd name="connsiteY4" fmla="*/ 354272 h 354272"/>
              <a:gd name="connsiteX5" fmla="*/ 129008 w 405967"/>
              <a:gd name="connsiteY5" fmla="*/ 309164 h 354272"/>
              <a:gd name="connsiteX6" fmla="*/ 136 w 405967"/>
              <a:gd name="connsiteY6" fmla="*/ 217653 h 354272"/>
              <a:gd name="connsiteX7" fmla="*/ 136 w 405967"/>
              <a:gd name="connsiteY7" fmla="*/ 119154 h 354272"/>
              <a:gd name="connsiteX0" fmla="*/ 405967 w 405967"/>
              <a:gd name="connsiteY0" fmla="*/ 92457 h 354272"/>
              <a:gd name="connsiteX1" fmla="*/ 32856 w 405967"/>
              <a:gd name="connsiteY1" fmla="*/ 168404 h 354272"/>
              <a:gd name="connsiteX2" fmla="*/ 271256 w 405967"/>
              <a:gd name="connsiteY2" fmla="*/ 1056 h 354272"/>
              <a:gd name="connsiteX3" fmla="*/ 243629 w 405967"/>
              <a:gd name="connsiteY3" fmla="*/ 8866 h 354272"/>
              <a:gd name="connsiteX4" fmla="*/ 405967 w 405967"/>
              <a:gd name="connsiteY4" fmla="*/ 92457 h 354272"/>
              <a:gd name="connsiteX0" fmla="*/ 136 w 405967"/>
              <a:gd name="connsiteY0" fmla="*/ 119154 h 354272"/>
              <a:gd name="connsiteX1" fmla="*/ 129008 w 405967"/>
              <a:gd name="connsiteY1" fmla="*/ 210665 h 354272"/>
              <a:gd name="connsiteX2" fmla="*/ 129008 w 405967"/>
              <a:gd name="connsiteY2" fmla="*/ 165557 h 354272"/>
              <a:gd name="connsiteX3" fmla="*/ 405967 w 405967"/>
              <a:gd name="connsiteY3" fmla="*/ 293601 h 354272"/>
              <a:gd name="connsiteX4" fmla="*/ 129008 w 405967"/>
              <a:gd name="connsiteY4" fmla="*/ 354272 h 354272"/>
              <a:gd name="connsiteX5" fmla="*/ 129008 w 405967"/>
              <a:gd name="connsiteY5" fmla="*/ 309164 h 354272"/>
              <a:gd name="connsiteX6" fmla="*/ 136 w 405967"/>
              <a:gd name="connsiteY6" fmla="*/ 217653 h 354272"/>
              <a:gd name="connsiteX7" fmla="*/ 136 w 405967"/>
              <a:gd name="connsiteY7" fmla="*/ 119154 h 354272"/>
              <a:gd name="connsiteX8" fmla="*/ 178759 w 405967"/>
              <a:gd name="connsiteY8" fmla="*/ 13794 h 354272"/>
              <a:gd name="connsiteX9" fmla="*/ 228720 w 405967"/>
              <a:gd name="connsiteY9" fmla="*/ 15491 h 354272"/>
              <a:gd name="connsiteX10" fmla="*/ 237002 w 405967"/>
              <a:gd name="connsiteY10" fmla="*/ 105709 h 354272"/>
              <a:gd name="connsiteX11" fmla="*/ 32856 w 405967"/>
              <a:gd name="connsiteY11" fmla="*/ 168404 h 354272"/>
              <a:gd name="connsiteX0" fmla="*/ 136 w 405967"/>
              <a:gd name="connsiteY0" fmla="*/ 119154 h 354272"/>
              <a:gd name="connsiteX1" fmla="*/ 129008 w 405967"/>
              <a:gd name="connsiteY1" fmla="*/ 210665 h 354272"/>
              <a:gd name="connsiteX2" fmla="*/ 129008 w 405967"/>
              <a:gd name="connsiteY2" fmla="*/ 165557 h 354272"/>
              <a:gd name="connsiteX3" fmla="*/ 405967 w 405967"/>
              <a:gd name="connsiteY3" fmla="*/ 293601 h 354272"/>
              <a:gd name="connsiteX4" fmla="*/ 129008 w 405967"/>
              <a:gd name="connsiteY4" fmla="*/ 354272 h 354272"/>
              <a:gd name="connsiteX5" fmla="*/ 129008 w 405967"/>
              <a:gd name="connsiteY5" fmla="*/ 309164 h 354272"/>
              <a:gd name="connsiteX6" fmla="*/ 136 w 405967"/>
              <a:gd name="connsiteY6" fmla="*/ 217653 h 354272"/>
              <a:gd name="connsiteX7" fmla="*/ 136 w 405967"/>
              <a:gd name="connsiteY7" fmla="*/ 119154 h 354272"/>
              <a:gd name="connsiteX0" fmla="*/ 220437 w 405967"/>
              <a:gd name="connsiteY0" fmla="*/ 110679 h 354272"/>
              <a:gd name="connsiteX1" fmla="*/ 32856 w 405967"/>
              <a:gd name="connsiteY1" fmla="*/ 168404 h 354272"/>
              <a:gd name="connsiteX2" fmla="*/ 271256 w 405967"/>
              <a:gd name="connsiteY2" fmla="*/ 1056 h 354272"/>
              <a:gd name="connsiteX3" fmla="*/ 243629 w 405967"/>
              <a:gd name="connsiteY3" fmla="*/ 8866 h 354272"/>
              <a:gd name="connsiteX4" fmla="*/ 220437 w 405967"/>
              <a:gd name="connsiteY4" fmla="*/ 110679 h 354272"/>
              <a:gd name="connsiteX0" fmla="*/ 136 w 405967"/>
              <a:gd name="connsiteY0" fmla="*/ 119154 h 354272"/>
              <a:gd name="connsiteX1" fmla="*/ 129008 w 405967"/>
              <a:gd name="connsiteY1" fmla="*/ 210665 h 354272"/>
              <a:gd name="connsiteX2" fmla="*/ 129008 w 405967"/>
              <a:gd name="connsiteY2" fmla="*/ 165557 h 354272"/>
              <a:gd name="connsiteX3" fmla="*/ 405967 w 405967"/>
              <a:gd name="connsiteY3" fmla="*/ 293601 h 354272"/>
              <a:gd name="connsiteX4" fmla="*/ 129008 w 405967"/>
              <a:gd name="connsiteY4" fmla="*/ 354272 h 354272"/>
              <a:gd name="connsiteX5" fmla="*/ 129008 w 405967"/>
              <a:gd name="connsiteY5" fmla="*/ 309164 h 354272"/>
              <a:gd name="connsiteX6" fmla="*/ 136 w 405967"/>
              <a:gd name="connsiteY6" fmla="*/ 217653 h 354272"/>
              <a:gd name="connsiteX7" fmla="*/ 136 w 405967"/>
              <a:gd name="connsiteY7" fmla="*/ 119154 h 354272"/>
              <a:gd name="connsiteX8" fmla="*/ 178759 w 405967"/>
              <a:gd name="connsiteY8" fmla="*/ 13794 h 354272"/>
              <a:gd name="connsiteX9" fmla="*/ 228720 w 405967"/>
              <a:gd name="connsiteY9" fmla="*/ 15491 h 354272"/>
              <a:gd name="connsiteX10" fmla="*/ 237002 w 405967"/>
              <a:gd name="connsiteY10" fmla="*/ 105709 h 354272"/>
              <a:gd name="connsiteX11" fmla="*/ 32856 w 405967"/>
              <a:gd name="connsiteY11" fmla="*/ 168404 h 354272"/>
              <a:gd name="connsiteX0" fmla="*/ 136 w 405967"/>
              <a:gd name="connsiteY0" fmla="*/ 119154 h 354272"/>
              <a:gd name="connsiteX1" fmla="*/ 129008 w 405967"/>
              <a:gd name="connsiteY1" fmla="*/ 210665 h 354272"/>
              <a:gd name="connsiteX2" fmla="*/ 129008 w 405967"/>
              <a:gd name="connsiteY2" fmla="*/ 165557 h 354272"/>
              <a:gd name="connsiteX3" fmla="*/ 405967 w 405967"/>
              <a:gd name="connsiteY3" fmla="*/ 293601 h 354272"/>
              <a:gd name="connsiteX4" fmla="*/ 129008 w 405967"/>
              <a:gd name="connsiteY4" fmla="*/ 354272 h 354272"/>
              <a:gd name="connsiteX5" fmla="*/ 129008 w 405967"/>
              <a:gd name="connsiteY5" fmla="*/ 309164 h 354272"/>
              <a:gd name="connsiteX6" fmla="*/ 136 w 405967"/>
              <a:gd name="connsiteY6" fmla="*/ 217653 h 354272"/>
              <a:gd name="connsiteX7" fmla="*/ 136 w 405967"/>
              <a:gd name="connsiteY7" fmla="*/ 119154 h 354272"/>
              <a:gd name="connsiteX0" fmla="*/ 220437 w 405967"/>
              <a:gd name="connsiteY0" fmla="*/ 110679 h 354272"/>
              <a:gd name="connsiteX1" fmla="*/ 32856 w 405967"/>
              <a:gd name="connsiteY1" fmla="*/ 168404 h 354272"/>
              <a:gd name="connsiteX2" fmla="*/ 271256 w 405967"/>
              <a:gd name="connsiteY2" fmla="*/ 1056 h 354272"/>
              <a:gd name="connsiteX3" fmla="*/ 243629 w 405967"/>
              <a:gd name="connsiteY3" fmla="*/ 8866 h 354272"/>
              <a:gd name="connsiteX4" fmla="*/ 220437 w 405967"/>
              <a:gd name="connsiteY4" fmla="*/ 110679 h 354272"/>
              <a:gd name="connsiteX0" fmla="*/ 136 w 405967"/>
              <a:gd name="connsiteY0" fmla="*/ 119154 h 354272"/>
              <a:gd name="connsiteX1" fmla="*/ 129008 w 405967"/>
              <a:gd name="connsiteY1" fmla="*/ 210665 h 354272"/>
              <a:gd name="connsiteX2" fmla="*/ 129008 w 405967"/>
              <a:gd name="connsiteY2" fmla="*/ 165557 h 354272"/>
              <a:gd name="connsiteX3" fmla="*/ 405967 w 405967"/>
              <a:gd name="connsiteY3" fmla="*/ 293601 h 354272"/>
              <a:gd name="connsiteX4" fmla="*/ 129008 w 405967"/>
              <a:gd name="connsiteY4" fmla="*/ 354272 h 354272"/>
              <a:gd name="connsiteX5" fmla="*/ 129008 w 405967"/>
              <a:gd name="connsiteY5" fmla="*/ 309164 h 354272"/>
              <a:gd name="connsiteX6" fmla="*/ 136 w 405967"/>
              <a:gd name="connsiteY6" fmla="*/ 217653 h 354272"/>
              <a:gd name="connsiteX7" fmla="*/ 136 w 405967"/>
              <a:gd name="connsiteY7" fmla="*/ 119154 h 354272"/>
              <a:gd name="connsiteX8" fmla="*/ 178759 w 405967"/>
              <a:gd name="connsiteY8" fmla="*/ 13794 h 354272"/>
              <a:gd name="connsiteX9" fmla="*/ 228720 w 405967"/>
              <a:gd name="connsiteY9" fmla="*/ 15491 h 354272"/>
              <a:gd name="connsiteX10" fmla="*/ 237002 w 405967"/>
              <a:gd name="connsiteY10" fmla="*/ 105709 h 354272"/>
              <a:gd name="connsiteX11" fmla="*/ 32856 w 405967"/>
              <a:gd name="connsiteY11" fmla="*/ 168404 h 354272"/>
              <a:gd name="connsiteX0" fmla="*/ 136 w 405967"/>
              <a:gd name="connsiteY0" fmla="*/ 118841 h 353959"/>
              <a:gd name="connsiteX1" fmla="*/ 129008 w 405967"/>
              <a:gd name="connsiteY1" fmla="*/ 210352 h 353959"/>
              <a:gd name="connsiteX2" fmla="*/ 129008 w 405967"/>
              <a:gd name="connsiteY2" fmla="*/ 165244 h 353959"/>
              <a:gd name="connsiteX3" fmla="*/ 405967 w 405967"/>
              <a:gd name="connsiteY3" fmla="*/ 293288 h 353959"/>
              <a:gd name="connsiteX4" fmla="*/ 129008 w 405967"/>
              <a:gd name="connsiteY4" fmla="*/ 353959 h 353959"/>
              <a:gd name="connsiteX5" fmla="*/ 129008 w 405967"/>
              <a:gd name="connsiteY5" fmla="*/ 308851 h 353959"/>
              <a:gd name="connsiteX6" fmla="*/ 136 w 405967"/>
              <a:gd name="connsiteY6" fmla="*/ 217340 h 353959"/>
              <a:gd name="connsiteX7" fmla="*/ 136 w 405967"/>
              <a:gd name="connsiteY7" fmla="*/ 118841 h 353959"/>
              <a:gd name="connsiteX0" fmla="*/ 220437 w 405967"/>
              <a:gd name="connsiteY0" fmla="*/ 110366 h 353959"/>
              <a:gd name="connsiteX1" fmla="*/ 32856 w 405967"/>
              <a:gd name="connsiteY1" fmla="*/ 168091 h 353959"/>
              <a:gd name="connsiteX2" fmla="*/ 271256 w 405967"/>
              <a:gd name="connsiteY2" fmla="*/ 743 h 353959"/>
              <a:gd name="connsiteX3" fmla="*/ 213812 w 405967"/>
              <a:gd name="connsiteY3" fmla="*/ 15179 h 353959"/>
              <a:gd name="connsiteX4" fmla="*/ 220437 w 405967"/>
              <a:gd name="connsiteY4" fmla="*/ 110366 h 353959"/>
              <a:gd name="connsiteX0" fmla="*/ 136 w 405967"/>
              <a:gd name="connsiteY0" fmla="*/ 118841 h 353959"/>
              <a:gd name="connsiteX1" fmla="*/ 129008 w 405967"/>
              <a:gd name="connsiteY1" fmla="*/ 210352 h 353959"/>
              <a:gd name="connsiteX2" fmla="*/ 129008 w 405967"/>
              <a:gd name="connsiteY2" fmla="*/ 165244 h 353959"/>
              <a:gd name="connsiteX3" fmla="*/ 405967 w 405967"/>
              <a:gd name="connsiteY3" fmla="*/ 293288 h 353959"/>
              <a:gd name="connsiteX4" fmla="*/ 129008 w 405967"/>
              <a:gd name="connsiteY4" fmla="*/ 353959 h 353959"/>
              <a:gd name="connsiteX5" fmla="*/ 129008 w 405967"/>
              <a:gd name="connsiteY5" fmla="*/ 308851 h 353959"/>
              <a:gd name="connsiteX6" fmla="*/ 136 w 405967"/>
              <a:gd name="connsiteY6" fmla="*/ 217340 h 353959"/>
              <a:gd name="connsiteX7" fmla="*/ 136 w 405967"/>
              <a:gd name="connsiteY7" fmla="*/ 118841 h 353959"/>
              <a:gd name="connsiteX8" fmla="*/ 178759 w 405967"/>
              <a:gd name="connsiteY8" fmla="*/ 13481 h 353959"/>
              <a:gd name="connsiteX9" fmla="*/ 228720 w 405967"/>
              <a:gd name="connsiteY9" fmla="*/ 15178 h 353959"/>
              <a:gd name="connsiteX10" fmla="*/ 237002 w 405967"/>
              <a:gd name="connsiteY10" fmla="*/ 105396 h 353959"/>
              <a:gd name="connsiteX11" fmla="*/ 32856 w 405967"/>
              <a:gd name="connsiteY11" fmla="*/ 168091 h 353959"/>
              <a:gd name="connsiteX0" fmla="*/ 12904 w 418735"/>
              <a:gd name="connsiteY0" fmla="*/ 117583 h 352701"/>
              <a:gd name="connsiteX1" fmla="*/ 141776 w 418735"/>
              <a:gd name="connsiteY1" fmla="*/ 209094 h 352701"/>
              <a:gd name="connsiteX2" fmla="*/ 141776 w 418735"/>
              <a:gd name="connsiteY2" fmla="*/ 163986 h 352701"/>
              <a:gd name="connsiteX3" fmla="*/ 418735 w 418735"/>
              <a:gd name="connsiteY3" fmla="*/ 292030 h 352701"/>
              <a:gd name="connsiteX4" fmla="*/ 141776 w 418735"/>
              <a:gd name="connsiteY4" fmla="*/ 352701 h 352701"/>
              <a:gd name="connsiteX5" fmla="*/ 141776 w 418735"/>
              <a:gd name="connsiteY5" fmla="*/ 307593 h 352701"/>
              <a:gd name="connsiteX6" fmla="*/ 12904 w 418735"/>
              <a:gd name="connsiteY6" fmla="*/ 216082 h 352701"/>
              <a:gd name="connsiteX7" fmla="*/ 12904 w 418735"/>
              <a:gd name="connsiteY7" fmla="*/ 117583 h 352701"/>
              <a:gd name="connsiteX0" fmla="*/ 233205 w 418735"/>
              <a:gd name="connsiteY0" fmla="*/ 109108 h 352701"/>
              <a:gd name="connsiteX1" fmla="*/ 45624 w 418735"/>
              <a:gd name="connsiteY1" fmla="*/ 166833 h 352701"/>
              <a:gd name="connsiteX2" fmla="*/ 217763 w 418735"/>
              <a:gd name="connsiteY2" fmla="*/ 6111 h 352701"/>
              <a:gd name="connsiteX3" fmla="*/ 226580 w 418735"/>
              <a:gd name="connsiteY3" fmla="*/ 13921 h 352701"/>
              <a:gd name="connsiteX4" fmla="*/ 233205 w 418735"/>
              <a:gd name="connsiteY4" fmla="*/ 109108 h 352701"/>
              <a:gd name="connsiteX0" fmla="*/ 12904 w 418735"/>
              <a:gd name="connsiteY0" fmla="*/ 117583 h 352701"/>
              <a:gd name="connsiteX1" fmla="*/ 141776 w 418735"/>
              <a:gd name="connsiteY1" fmla="*/ 209094 h 352701"/>
              <a:gd name="connsiteX2" fmla="*/ 141776 w 418735"/>
              <a:gd name="connsiteY2" fmla="*/ 163986 h 352701"/>
              <a:gd name="connsiteX3" fmla="*/ 418735 w 418735"/>
              <a:gd name="connsiteY3" fmla="*/ 292030 h 352701"/>
              <a:gd name="connsiteX4" fmla="*/ 141776 w 418735"/>
              <a:gd name="connsiteY4" fmla="*/ 352701 h 352701"/>
              <a:gd name="connsiteX5" fmla="*/ 141776 w 418735"/>
              <a:gd name="connsiteY5" fmla="*/ 307593 h 352701"/>
              <a:gd name="connsiteX6" fmla="*/ 12904 w 418735"/>
              <a:gd name="connsiteY6" fmla="*/ 216082 h 352701"/>
              <a:gd name="connsiteX7" fmla="*/ 12904 w 418735"/>
              <a:gd name="connsiteY7" fmla="*/ 117583 h 352701"/>
              <a:gd name="connsiteX8" fmla="*/ 191527 w 418735"/>
              <a:gd name="connsiteY8" fmla="*/ 12223 h 352701"/>
              <a:gd name="connsiteX9" fmla="*/ 241488 w 418735"/>
              <a:gd name="connsiteY9" fmla="*/ 13920 h 352701"/>
              <a:gd name="connsiteX10" fmla="*/ 249770 w 418735"/>
              <a:gd name="connsiteY10" fmla="*/ 104138 h 352701"/>
              <a:gd name="connsiteX11" fmla="*/ 45624 w 418735"/>
              <a:gd name="connsiteY11" fmla="*/ 166833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0" fmla="*/ 220301 w 405831"/>
              <a:gd name="connsiteY0" fmla="*/ 109108 h 352701"/>
              <a:gd name="connsiteX1" fmla="*/ 32720 w 405831"/>
              <a:gd name="connsiteY1" fmla="*/ 166833 h 352701"/>
              <a:gd name="connsiteX2" fmla="*/ 204859 w 405831"/>
              <a:gd name="connsiteY2" fmla="*/ 6111 h 352701"/>
              <a:gd name="connsiteX3" fmla="*/ 213676 w 405831"/>
              <a:gd name="connsiteY3" fmla="*/ 13921 h 352701"/>
              <a:gd name="connsiteX4" fmla="*/ 220301 w 405831"/>
              <a:gd name="connsiteY4" fmla="*/ 109108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8" fmla="*/ 178623 w 405831"/>
              <a:gd name="connsiteY8" fmla="*/ 12223 h 352701"/>
              <a:gd name="connsiteX9" fmla="*/ 228584 w 405831"/>
              <a:gd name="connsiteY9" fmla="*/ 13920 h 352701"/>
              <a:gd name="connsiteX10" fmla="*/ 236866 w 405831"/>
              <a:gd name="connsiteY10" fmla="*/ 104138 h 352701"/>
              <a:gd name="connsiteX11" fmla="*/ 32720 w 405831"/>
              <a:gd name="connsiteY11" fmla="*/ 166833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0" fmla="*/ 215332 w 405831"/>
              <a:gd name="connsiteY0" fmla="*/ 97512 h 352701"/>
              <a:gd name="connsiteX1" fmla="*/ 32720 w 405831"/>
              <a:gd name="connsiteY1" fmla="*/ 166833 h 352701"/>
              <a:gd name="connsiteX2" fmla="*/ 204859 w 405831"/>
              <a:gd name="connsiteY2" fmla="*/ 6111 h 352701"/>
              <a:gd name="connsiteX3" fmla="*/ 213676 w 405831"/>
              <a:gd name="connsiteY3" fmla="*/ 13921 h 352701"/>
              <a:gd name="connsiteX4" fmla="*/ 215332 w 405831"/>
              <a:gd name="connsiteY4" fmla="*/ 97512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8" fmla="*/ 178623 w 405831"/>
              <a:gd name="connsiteY8" fmla="*/ 12223 h 352701"/>
              <a:gd name="connsiteX9" fmla="*/ 228584 w 405831"/>
              <a:gd name="connsiteY9" fmla="*/ 13920 h 352701"/>
              <a:gd name="connsiteX10" fmla="*/ 236866 w 405831"/>
              <a:gd name="connsiteY10" fmla="*/ 104138 h 352701"/>
              <a:gd name="connsiteX11" fmla="*/ 32720 w 405831"/>
              <a:gd name="connsiteY11" fmla="*/ 166833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0" fmla="*/ 215332 w 405831"/>
              <a:gd name="connsiteY0" fmla="*/ 97512 h 352701"/>
              <a:gd name="connsiteX1" fmla="*/ 32720 w 405831"/>
              <a:gd name="connsiteY1" fmla="*/ 166833 h 352701"/>
              <a:gd name="connsiteX2" fmla="*/ 204859 w 405831"/>
              <a:gd name="connsiteY2" fmla="*/ 6111 h 352701"/>
              <a:gd name="connsiteX3" fmla="*/ 213676 w 405831"/>
              <a:gd name="connsiteY3" fmla="*/ 13921 h 352701"/>
              <a:gd name="connsiteX4" fmla="*/ 215332 w 405831"/>
              <a:gd name="connsiteY4" fmla="*/ 97512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8" fmla="*/ 178623 w 405831"/>
              <a:gd name="connsiteY8" fmla="*/ 12223 h 352701"/>
              <a:gd name="connsiteX9" fmla="*/ 228584 w 405831"/>
              <a:gd name="connsiteY9" fmla="*/ 13920 h 352701"/>
              <a:gd name="connsiteX10" fmla="*/ 236866 w 405831"/>
              <a:gd name="connsiteY10" fmla="*/ 104138 h 352701"/>
              <a:gd name="connsiteX11" fmla="*/ 32720 w 405831"/>
              <a:gd name="connsiteY11" fmla="*/ 166833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0" fmla="*/ 215332 w 405831"/>
              <a:gd name="connsiteY0" fmla="*/ 97512 h 352701"/>
              <a:gd name="connsiteX1" fmla="*/ 32720 w 405831"/>
              <a:gd name="connsiteY1" fmla="*/ 166833 h 352701"/>
              <a:gd name="connsiteX2" fmla="*/ 204859 w 405831"/>
              <a:gd name="connsiteY2" fmla="*/ 6111 h 352701"/>
              <a:gd name="connsiteX3" fmla="*/ 213676 w 405831"/>
              <a:gd name="connsiteY3" fmla="*/ 13921 h 352701"/>
              <a:gd name="connsiteX4" fmla="*/ 215332 w 405831"/>
              <a:gd name="connsiteY4" fmla="*/ 97512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8" fmla="*/ 178623 w 405831"/>
              <a:gd name="connsiteY8" fmla="*/ 12223 h 352701"/>
              <a:gd name="connsiteX9" fmla="*/ 228584 w 405831"/>
              <a:gd name="connsiteY9" fmla="*/ 13920 h 352701"/>
              <a:gd name="connsiteX10" fmla="*/ 236866 w 405831"/>
              <a:gd name="connsiteY10" fmla="*/ 104138 h 352701"/>
              <a:gd name="connsiteX11" fmla="*/ 32720 w 405831"/>
              <a:gd name="connsiteY11" fmla="*/ 166833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0" fmla="*/ 215332 w 405831"/>
              <a:gd name="connsiteY0" fmla="*/ 97512 h 352701"/>
              <a:gd name="connsiteX1" fmla="*/ 32720 w 405831"/>
              <a:gd name="connsiteY1" fmla="*/ 166833 h 352701"/>
              <a:gd name="connsiteX2" fmla="*/ 204859 w 405831"/>
              <a:gd name="connsiteY2" fmla="*/ 6111 h 352701"/>
              <a:gd name="connsiteX3" fmla="*/ 216851 w 405831"/>
              <a:gd name="connsiteY3" fmla="*/ 5983 h 352701"/>
              <a:gd name="connsiteX4" fmla="*/ 215332 w 405831"/>
              <a:gd name="connsiteY4" fmla="*/ 97512 h 352701"/>
              <a:gd name="connsiteX0" fmla="*/ 0 w 405831"/>
              <a:gd name="connsiteY0" fmla="*/ 117583 h 352701"/>
              <a:gd name="connsiteX1" fmla="*/ 128872 w 405831"/>
              <a:gd name="connsiteY1" fmla="*/ 209094 h 352701"/>
              <a:gd name="connsiteX2" fmla="*/ 128872 w 405831"/>
              <a:gd name="connsiteY2" fmla="*/ 163986 h 352701"/>
              <a:gd name="connsiteX3" fmla="*/ 405831 w 405831"/>
              <a:gd name="connsiteY3" fmla="*/ 292030 h 352701"/>
              <a:gd name="connsiteX4" fmla="*/ 128872 w 405831"/>
              <a:gd name="connsiteY4" fmla="*/ 352701 h 352701"/>
              <a:gd name="connsiteX5" fmla="*/ 128872 w 405831"/>
              <a:gd name="connsiteY5" fmla="*/ 307593 h 352701"/>
              <a:gd name="connsiteX6" fmla="*/ 0 w 405831"/>
              <a:gd name="connsiteY6" fmla="*/ 216082 h 352701"/>
              <a:gd name="connsiteX7" fmla="*/ 0 w 405831"/>
              <a:gd name="connsiteY7" fmla="*/ 117583 h 352701"/>
              <a:gd name="connsiteX8" fmla="*/ 178623 w 405831"/>
              <a:gd name="connsiteY8" fmla="*/ 12223 h 352701"/>
              <a:gd name="connsiteX9" fmla="*/ 228584 w 405831"/>
              <a:gd name="connsiteY9" fmla="*/ 13920 h 352701"/>
              <a:gd name="connsiteX10" fmla="*/ 236866 w 405831"/>
              <a:gd name="connsiteY10" fmla="*/ 104138 h 352701"/>
              <a:gd name="connsiteX11" fmla="*/ 32720 w 405831"/>
              <a:gd name="connsiteY11" fmla="*/ 166833 h 35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5831" h="352701" stroke="0" extrusionOk="0">
                <a:moveTo>
                  <a:pt x="0" y="117583"/>
                </a:moveTo>
                <a:cubicBezTo>
                  <a:pt x="0" y="152277"/>
                  <a:pt x="46668" y="185416"/>
                  <a:pt x="128872" y="209094"/>
                </a:cubicBezTo>
                <a:lnTo>
                  <a:pt x="128872" y="163986"/>
                </a:lnTo>
                <a:lnTo>
                  <a:pt x="405831" y="292030"/>
                </a:lnTo>
                <a:lnTo>
                  <a:pt x="128872" y="352701"/>
                </a:lnTo>
                <a:lnTo>
                  <a:pt x="128872" y="307593"/>
                </a:lnTo>
                <a:cubicBezTo>
                  <a:pt x="46669" y="283916"/>
                  <a:pt x="0" y="250777"/>
                  <a:pt x="0" y="216082"/>
                </a:cubicBezTo>
                <a:lnTo>
                  <a:pt x="0" y="117583"/>
                </a:lnTo>
                <a:close/>
              </a:path>
              <a:path w="405831" h="352701" fill="darkenLess" stroke="0" extrusionOk="0">
                <a:moveTo>
                  <a:pt x="215332" y="97512"/>
                </a:moveTo>
                <a:cubicBezTo>
                  <a:pt x="124132" y="104138"/>
                  <a:pt x="96617" y="120764"/>
                  <a:pt x="32720" y="166833"/>
                </a:cubicBezTo>
                <a:cubicBezTo>
                  <a:pt x="-59590" y="100278"/>
                  <a:pt x="74614" y="13575"/>
                  <a:pt x="204859" y="6111"/>
                </a:cubicBezTo>
                <a:cubicBezTo>
                  <a:pt x="248139" y="1413"/>
                  <a:pt x="170969" y="5983"/>
                  <a:pt x="216851" y="5983"/>
                </a:cubicBezTo>
                <a:cubicBezTo>
                  <a:pt x="216851" y="38816"/>
                  <a:pt x="215332" y="64679"/>
                  <a:pt x="215332" y="97512"/>
                </a:cubicBezTo>
                <a:close/>
              </a:path>
              <a:path w="405831" h="352701" fill="none" extrusionOk="0">
                <a:moveTo>
                  <a:pt x="0" y="117583"/>
                </a:moveTo>
                <a:cubicBezTo>
                  <a:pt x="0" y="152277"/>
                  <a:pt x="46668" y="185416"/>
                  <a:pt x="128872" y="209094"/>
                </a:cubicBezTo>
                <a:lnTo>
                  <a:pt x="128872" y="163986"/>
                </a:lnTo>
                <a:lnTo>
                  <a:pt x="405831" y="292030"/>
                </a:lnTo>
                <a:lnTo>
                  <a:pt x="128872" y="352701"/>
                </a:lnTo>
                <a:lnTo>
                  <a:pt x="128872" y="307593"/>
                </a:lnTo>
                <a:cubicBezTo>
                  <a:pt x="46669" y="283916"/>
                  <a:pt x="0" y="250777"/>
                  <a:pt x="0" y="216082"/>
                </a:cubicBezTo>
                <a:lnTo>
                  <a:pt x="0" y="117583"/>
                </a:lnTo>
                <a:cubicBezTo>
                  <a:pt x="29771" y="83607"/>
                  <a:pt x="110985" y="33089"/>
                  <a:pt x="178623" y="12223"/>
                </a:cubicBezTo>
                <a:cubicBezTo>
                  <a:pt x="246261" y="-8643"/>
                  <a:pt x="190716" y="810"/>
                  <a:pt x="228584" y="13920"/>
                </a:cubicBezTo>
                <a:lnTo>
                  <a:pt x="236866" y="104138"/>
                </a:lnTo>
                <a:cubicBezTo>
                  <a:pt x="89344" y="140581"/>
                  <a:pt x="96617" y="120764"/>
                  <a:pt x="32720" y="166833"/>
                </a:cubicBezTo>
              </a:path>
            </a:pathLst>
          </a:custGeom>
          <a:gradFill flip="none" rotWithShape="1">
            <a:gsLst>
              <a:gs pos="0">
                <a:srgbClr val="4F81BD">
                  <a:lumMod val="40000"/>
                  <a:lumOff val="60000"/>
                </a:srgbClr>
              </a:gs>
              <a:gs pos="46000">
                <a:srgbClr val="4F81BD">
                  <a:lumMod val="95000"/>
                  <a:lumOff val="5000"/>
                </a:srgbClr>
              </a:gs>
              <a:gs pos="100000">
                <a:srgbClr val="4F81BD">
                  <a:lumMod val="60000"/>
                </a:srgbClr>
              </a:gs>
            </a:gsLst>
            <a:path path="circle">
              <a:fillToRect l="50000" t="130000" r="50000" b="-3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Curved Up Arrow 731">
            <a:extLst>
              <a:ext uri="{FF2B5EF4-FFF2-40B4-BE49-F238E27FC236}">
                <a16:creationId xmlns:a16="http://schemas.microsoft.com/office/drawing/2014/main" id="{1CD8C607-CA9C-134D-B6FE-C5F9BF7F41E6}"/>
              </a:ext>
            </a:extLst>
          </p:cNvPr>
          <p:cNvSpPr>
            <a:spLocks noChangeAspect="1"/>
          </p:cNvSpPr>
          <p:nvPr/>
        </p:nvSpPr>
        <p:spPr bwMode="auto">
          <a:xfrm rot="16200000">
            <a:off x="9650996" y="3635810"/>
            <a:ext cx="437114" cy="261887"/>
          </a:xfrm>
          <a:custGeom>
            <a:avLst/>
            <a:gdLst>
              <a:gd name="connsiteX0" fmla="*/ 285070 w 380093"/>
              <a:gd name="connsiteY0" fmla="*/ 0 h 399741"/>
              <a:gd name="connsiteX1" fmla="*/ 349663 w 380093"/>
              <a:gd name="connsiteY1" fmla="*/ 267183 h 399741"/>
              <a:gd name="connsiteX2" fmla="*/ 302152 w 380093"/>
              <a:gd name="connsiteY2" fmla="*/ 267183 h 399741"/>
              <a:gd name="connsiteX3" fmla="*/ 166291 w 380093"/>
              <a:gd name="connsiteY3" fmla="*/ 366369 h 399741"/>
              <a:gd name="connsiteX4" fmla="*/ 207129 w 380093"/>
              <a:gd name="connsiteY4" fmla="*/ 267183 h 399741"/>
              <a:gd name="connsiteX5" fmla="*/ 159617 w 380093"/>
              <a:gd name="connsiteY5" fmla="*/ 267183 h 399741"/>
              <a:gd name="connsiteX6" fmla="*/ 285070 w 380093"/>
              <a:gd name="connsiteY6" fmla="*/ 0 h 399741"/>
              <a:gd name="connsiteX0" fmla="*/ 118779 w 380093"/>
              <a:gd name="connsiteY0" fmla="*/ 399741 h 399741"/>
              <a:gd name="connsiteX1" fmla="*/ 0 w 380093"/>
              <a:gd name="connsiteY1" fmla="*/ 0 h 399741"/>
              <a:gd name="connsiteX2" fmla="*/ 95023 w 380093"/>
              <a:gd name="connsiteY2" fmla="*/ 0 h 399741"/>
              <a:gd name="connsiteX3" fmla="*/ 213802 w 380093"/>
              <a:gd name="connsiteY3" fmla="*/ 399741 h 399741"/>
              <a:gd name="connsiteX4" fmla="*/ 118779 w 380093"/>
              <a:gd name="connsiteY4" fmla="*/ 399741 h 399741"/>
              <a:gd name="connsiteX0" fmla="*/ 166291 w 380093"/>
              <a:gd name="connsiteY0" fmla="*/ 366369 h 399741"/>
              <a:gd name="connsiteX1" fmla="*/ 207129 w 380093"/>
              <a:gd name="connsiteY1" fmla="*/ 267183 h 399741"/>
              <a:gd name="connsiteX2" fmla="*/ 159617 w 380093"/>
              <a:gd name="connsiteY2" fmla="*/ 267183 h 399741"/>
              <a:gd name="connsiteX3" fmla="*/ 285070 w 380093"/>
              <a:gd name="connsiteY3" fmla="*/ 0 h 399741"/>
              <a:gd name="connsiteX4" fmla="*/ 349663 w 380093"/>
              <a:gd name="connsiteY4" fmla="*/ 267183 h 399741"/>
              <a:gd name="connsiteX5" fmla="*/ 302152 w 380093"/>
              <a:gd name="connsiteY5" fmla="*/ 267183 h 399741"/>
              <a:gd name="connsiteX6" fmla="*/ 213803 w 380093"/>
              <a:gd name="connsiteY6" fmla="*/ 399742 h 399741"/>
              <a:gd name="connsiteX7" fmla="*/ 118779 w 380093"/>
              <a:gd name="connsiteY7" fmla="*/ 399741 h 399741"/>
              <a:gd name="connsiteX8" fmla="*/ 0 w 380093"/>
              <a:gd name="connsiteY8" fmla="*/ 0 h 399741"/>
              <a:gd name="connsiteX9" fmla="*/ 95023 w 380093"/>
              <a:gd name="connsiteY9" fmla="*/ 0 h 399741"/>
              <a:gd name="connsiteX10" fmla="*/ 213802 w 380093"/>
              <a:gd name="connsiteY10" fmla="*/ 399741 h 399741"/>
              <a:gd name="connsiteX0" fmla="*/ 285070 w 349663"/>
              <a:gd name="connsiteY0" fmla="*/ 0 h 399758"/>
              <a:gd name="connsiteX1" fmla="*/ 349663 w 349663"/>
              <a:gd name="connsiteY1" fmla="*/ 267183 h 399758"/>
              <a:gd name="connsiteX2" fmla="*/ 302152 w 349663"/>
              <a:gd name="connsiteY2" fmla="*/ 267183 h 399758"/>
              <a:gd name="connsiteX3" fmla="*/ 166291 w 349663"/>
              <a:gd name="connsiteY3" fmla="*/ 366369 h 399758"/>
              <a:gd name="connsiteX4" fmla="*/ 207129 w 349663"/>
              <a:gd name="connsiteY4" fmla="*/ 267183 h 399758"/>
              <a:gd name="connsiteX5" fmla="*/ 159617 w 349663"/>
              <a:gd name="connsiteY5" fmla="*/ 267183 h 399758"/>
              <a:gd name="connsiteX6" fmla="*/ 285070 w 349663"/>
              <a:gd name="connsiteY6" fmla="*/ 0 h 399758"/>
              <a:gd name="connsiteX0" fmla="*/ 118779 w 349663"/>
              <a:gd name="connsiteY0" fmla="*/ 399741 h 399758"/>
              <a:gd name="connsiteX1" fmla="*/ 0 w 349663"/>
              <a:gd name="connsiteY1" fmla="*/ 0 h 399758"/>
              <a:gd name="connsiteX2" fmla="*/ 95023 w 349663"/>
              <a:gd name="connsiteY2" fmla="*/ 0 h 399758"/>
              <a:gd name="connsiteX3" fmla="*/ 213802 w 349663"/>
              <a:gd name="connsiteY3" fmla="*/ 399741 h 399758"/>
              <a:gd name="connsiteX4" fmla="*/ 118779 w 349663"/>
              <a:gd name="connsiteY4" fmla="*/ 399741 h 399758"/>
              <a:gd name="connsiteX0" fmla="*/ 166291 w 349663"/>
              <a:gd name="connsiteY0" fmla="*/ 366369 h 399758"/>
              <a:gd name="connsiteX1" fmla="*/ 207129 w 349663"/>
              <a:gd name="connsiteY1" fmla="*/ 267183 h 399758"/>
              <a:gd name="connsiteX2" fmla="*/ 159617 w 349663"/>
              <a:gd name="connsiteY2" fmla="*/ 267183 h 399758"/>
              <a:gd name="connsiteX3" fmla="*/ 285070 w 349663"/>
              <a:gd name="connsiteY3" fmla="*/ 0 h 399758"/>
              <a:gd name="connsiteX4" fmla="*/ 349663 w 349663"/>
              <a:gd name="connsiteY4" fmla="*/ 267183 h 399758"/>
              <a:gd name="connsiteX5" fmla="*/ 302152 w 349663"/>
              <a:gd name="connsiteY5" fmla="*/ 267183 h 399758"/>
              <a:gd name="connsiteX6" fmla="*/ 213803 w 349663"/>
              <a:gd name="connsiteY6" fmla="*/ 399742 h 399758"/>
              <a:gd name="connsiteX7" fmla="*/ 118779 w 349663"/>
              <a:gd name="connsiteY7" fmla="*/ 399741 h 399758"/>
              <a:gd name="connsiteX8" fmla="*/ 0 w 349663"/>
              <a:gd name="connsiteY8" fmla="*/ 0 h 399758"/>
              <a:gd name="connsiteX9" fmla="*/ 98336 w 349663"/>
              <a:gd name="connsiteY9" fmla="*/ 57978 h 399758"/>
              <a:gd name="connsiteX10" fmla="*/ 213802 w 349663"/>
              <a:gd name="connsiteY10" fmla="*/ 399741 h 399758"/>
              <a:gd name="connsiteX0" fmla="*/ 285070 w 349663"/>
              <a:gd name="connsiteY0" fmla="*/ 0 h 399758"/>
              <a:gd name="connsiteX1" fmla="*/ 349663 w 349663"/>
              <a:gd name="connsiteY1" fmla="*/ 267183 h 399758"/>
              <a:gd name="connsiteX2" fmla="*/ 302152 w 349663"/>
              <a:gd name="connsiteY2" fmla="*/ 267183 h 399758"/>
              <a:gd name="connsiteX3" fmla="*/ 166291 w 349663"/>
              <a:gd name="connsiteY3" fmla="*/ 366369 h 399758"/>
              <a:gd name="connsiteX4" fmla="*/ 207129 w 349663"/>
              <a:gd name="connsiteY4" fmla="*/ 267183 h 399758"/>
              <a:gd name="connsiteX5" fmla="*/ 159617 w 349663"/>
              <a:gd name="connsiteY5" fmla="*/ 267183 h 399758"/>
              <a:gd name="connsiteX6" fmla="*/ 285070 w 349663"/>
              <a:gd name="connsiteY6" fmla="*/ 0 h 399758"/>
              <a:gd name="connsiteX0" fmla="*/ 118779 w 349663"/>
              <a:gd name="connsiteY0" fmla="*/ 399741 h 399758"/>
              <a:gd name="connsiteX1" fmla="*/ 0 w 349663"/>
              <a:gd name="connsiteY1" fmla="*/ 0 h 399758"/>
              <a:gd name="connsiteX2" fmla="*/ 99992 w 349663"/>
              <a:gd name="connsiteY2" fmla="*/ 53011 h 399758"/>
              <a:gd name="connsiteX3" fmla="*/ 213802 w 349663"/>
              <a:gd name="connsiteY3" fmla="*/ 399741 h 399758"/>
              <a:gd name="connsiteX4" fmla="*/ 118779 w 349663"/>
              <a:gd name="connsiteY4" fmla="*/ 399741 h 399758"/>
              <a:gd name="connsiteX0" fmla="*/ 166291 w 349663"/>
              <a:gd name="connsiteY0" fmla="*/ 366369 h 399758"/>
              <a:gd name="connsiteX1" fmla="*/ 207129 w 349663"/>
              <a:gd name="connsiteY1" fmla="*/ 267183 h 399758"/>
              <a:gd name="connsiteX2" fmla="*/ 159617 w 349663"/>
              <a:gd name="connsiteY2" fmla="*/ 267183 h 399758"/>
              <a:gd name="connsiteX3" fmla="*/ 285070 w 349663"/>
              <a:gd name="connsiteY3" fmla="*/ 0 h 399758"/>
              <a:gd name="connsiteX4" fmla="*/ 349663 w 349663"/>
              <a:gd name="connsiteY4" fmla="*/ 267183 h 399758"/>
              <a:gd name="connsiteX5" fmla="*/ 302152 w 349663"/>
              <a:gd name="connsiteY5" fmla="*/ 267183 h 399758"/>
              <a:gd name="connsiteX6" fmla="*/ 213803 w 349663"/>
              <a:gd name="connsiteY6" fmla="*/ 399742 h 399758"/>
              <a:gd name="connsiteX7" fmla="*/ 118779 w 349663"/>
              <a:gd name="connsiteY7" fmla="*/ 399741 h 399758"/>
              <a:gd name="connsiteX8" fmla="*/ 0 w 349663"/>
              <a:gd name="connsiteY8" fmla="*/ 0 h 399758"/>
              <a:gd name="connsiteX9" fmla="*/ 98336 w 349663"/>
              <a:gd name="connsiteY9" fmla="*/ 57978 h 399758"/>
              <a:gd name="connsiteX10" fmla="*/ 213802 w 349663"/>
              <a:gd name="connsiteY10" fmla="*/ 399741 h 399758"/>
              <a:gd name="connsiteX0" fmla="*/ 285070 w 349663"/>
              <a:gd name="connsiteY0" fmla="*/ 0 h 399758"/>
              <a:gd name="connsiteX1" fmla="*/ 349663 w 349663"/>
              <a:gd name="connsiteY1" fmla="*/ 267183 h 399758"/>
              <a:gd name="connsiteX2" fmla="*/ 302152 w 349663"/>
              <a:gd name="connsiteY2" fmla="*/ 267183 h 399758"/>
              <a:gd name="connsiteX3" fmla="*/ 166291 w 349663"/>
              <a:gd name="connsiteY3" fmla="*/ 366369 h 399758"/>
              <a:gd name="connsiteX4" fmla="*/ 207129 w 349663"/>
              <a:gd name="connsiteY4" fmla="*/ 267183 h 399758"/>
              <a:gd name="connsiteX5" fmla="*/ 159617 w 349663"/>
              <a:gd name="connsiteY5" fmla="*/ 267183 h 399758"/>
              <a:gd name="connsiteX6" fmla="*/ 285070 w 349663"/>
              <a:gd name="connsiteY6" fmla="*/ 0 h 399758"/>
              <a:gd name="connsiteX0" fmla="*/ 118779 w 349663"/>
              <a:gd name="connsiteY0" fmla="*/ 399741 h 399758"/>
              <a:gd name="connsiteX1" fmla="*/ 0 w 349663"/>
              <a:gd name="connsiteY1" fmla="*/ 0 h 399758"/>
              <a:gd name="connsiteX2" fmla="*/ 99992 w 349663"/>
              <a:gd name="connsiteY2" fmla="*/ 53011 h 399758"/>
              <a:gd name="connsiteX3" fmla="*/ 213802 w 349663"/>
              <a:gd name="connsiteY3" fmla="*/ 399741 h 399758"/>
              <a:gd name="connsiteX4" fmla="*/ 118779 w 349663"/>
              <a:gd name="connsiteY4" fmla="*/ 399741 h 399758"/>
              <a:gd name="connsiteX0" fmla="*/ 166291 w 349663"/>
              <a:gd name="connsiteY0" fmla="*/ 366369 h 399758"/>
              <a:gd name="connsiteX1" fmla="*/ 207129 w 349663"/>
              <a:gd name="connsiteY1" fmla="*/ 267183 h 399758"/>
              <a:gd name="connsiteX2" fmla="*/ 159617 w 349663"/>
              <a:gd name="connsiteY2" fmla="*/ 267183 h 399758"/>
              <a:gd name="connsiteX3" fmla="*/ 285070 w 349663"/>
              <a:gd name="connsiteY3" fmla="*/ 0 h 399758"/>
              <a:gd name="connsiteX4" fmla="*/ 349663 w 349663"/>
              <a:gd name="connsiteY4" fmla="*/ 267183 h 399758"/>
              <a:gd name="connsiteX5" fmla="*/ 302152 w 349663"/>
              <a:gd name="connsiteY5" fmla="*/ 267183 h 399758"/>
              <a:gd name="connsiteX6" fmla="*/ 213803 w 349663"/>
              <a:gd name="connsiteY6" fmla="*/ 399742 h 399758"/>
              <a:gd name="connsiteX7" fmla="*/ 118779 w 349663"/>
              <a:gd name="connsiteY7" fmla="*/ 399741 h 399758"/>
              <a:gd name="connsiteX8" fmla="*/ 4970 w 349663"/>
              <a:gd name="connsiteY8" fmla="*/ 48042 h 399758"/>
              <a:gd name="connsiteX9" fmla="*/ 98336 w 349663"/>
              <a:gd name="connsiteY9" fmla="*/ 57978 h 399758"/>
              <a:gd name="connsiteX10" fmla="*/ 213802 w 349663"/>
              <a:gd name="connsiteY10" fmla="*/ 399741 h 399758"/>
              <a:gd name="connsiteX0" fmla="*/ 285071 w 349664"/>
              <a:gd name="connsiteY0" fmla="*/ 0 h 399758"/>
              <a:gd name="connsiteX1" fmla="*/ 349664 w 349664"/>
              <a:gd name="connsiteY1" fmla="*/ 267183 h 399758"/>
              <a:gd name="connsiteX2" fmla="*/ 302153 w 349664"/>
              <a:gd name="connsiteY2" fmla="*/ 267183 h 399758"/>
              <a:gd name="connsiteX3" fmla="*/ 166292 w 349664"/>
              <a:gd name="connsiteY3" fmla="*/ 366369 h 399758"/>
              <a:gd name="connsiteX4" fmla="*/ 207130 w 349664"/>
              <a:gd name="connsiteY4" fmla="*/ 267183 h 399758"/>
              <a:gd name="connsiteX5" fmla="*/ 159618 w 349664"/>
              <a:gd name="connsiteY5" fmla="*/ 267183 h 399758"/>
              <a:gd name="connsiteX6" fmla="*/ 285071 w 349664"/>
              <a:gd name="connsiteY6" fmla="*/ 0 h 399758"/>
              <a:gd name="connsiteX0" fmla="*/ 118780 w 349664"/>
              <a:gd name="connsiteY0" fmla="*/ 399741 h 399758"/>
              <a:gd name="connsiteX1" fmla="*/ 0 w 349664"/>
              <a:gd name="connsiteY1" fmla="*/ 44729 h 399758"/>
              <a:gd name="connsiteX2" fmla="*/ 99993 w 349664"/>
              <a:gd name="connsiteY2" fmla="*/ 53011 h 399758"/>
              <a:gd name="connsiteX3" fmla="*/ 213803 w 349664"/>
              <a:gd name="connsiteY3" fmla="*/ 399741 h 399758"/>
              <a:gd name="connsiteX4" fmla="*/ 118780 w 349664"/>
              <a:gd name="connsiteY4" fmla="*/ 399741 h 399758"/>
              <a:gd name="connsiteX0" fmla="*/ 166292 w 349664"/>
              <a:gd name="connsiteY0" fmla="*/ 366369 h 399758"/>
              <a:gd name="connsiteX1" fmla="*/ 207130 w 349664"/>
              <a:gd name="connsiteY1" fmla="*/ 267183 h 399758"/>
              <a:gd name="connsiteX2" fmla="*/ 159618 w 349664"/>
              <a:gd name="connsiteY2" fmla="*/ 267183 h 399758"/>
              <a:gd name="connsiteX3" fmla="*/ 285071 w 349664"/>
              <a:gd name="connsiteY3" fmla="*/ 0 h 399758"/>
              <a:gd name="connsiteX4" fmla="*/ 349664 w 349664"/>
              <a:gd name="connsiteY4" fmla="*/ 267183 h 399758"/>
              <a:gd name="connsiteX5" fmla="*/ 302153 w 349664"/>
              <a:gd name="connsiteY5" fmla="*/ 267183 h 399758"/>
              <a:gd name="connsiteX6" fmla="*/ 213804 w 349664"/>
              <a:gd name="connsiteY6" fmla="*/ 399742 h 399758"/>
              <a:gd name="connsiteX7" fmla="*/ 118780 w 349664"/>
              <a:gd name="connsiteY7" fmla="*/ 399741 h 399758"/>
              <a:gd name="connsiteX8" fmla="*/ 4971 w 349664"/>
              <a:gd name="connsiteY8" fmla="*/ 48042 h 399758"/>
              <a:gd name="connsiteX9" fmla="*/ 98337 w 349664"/>
              <a:gd name="connsiteY9" fmla="*/ 57978 h 399758"/>
              <a:gd name="connsiteX10" fmla="*/ 213803 w 349664"/>
              <a:gd name="connsiteY10" fmla="*/ 399741 h 399758"/>
              <a:gd name="connsiteX0" fmla="*/ 285071 w 349664"/>
              <a:gd name="connsiteY0" fmla="*/ 0 h 399758"/>
              <a:gd name="connsiteX1" fmla="*/ 349664 w 349664"/>
              <a:gd name="connsiteY1" fmla="*/ 267183 h 399758"/>
              <a:gd name="connsiteX2" fmla="*/ 302153 w 349664"/>
              <a:gd name="connsiteY2" fmla="*/ 267183 h 399758"/>
              <a:gd name="connsiteX3" fmla="*/ 166292 w 349664"/>
              <a:gd name="connsiteY3" fmla="*/ 366369 h 399758"/>
              <a:gd name="connsiteX4" fmla="*/ 207130 w 349664"/>
              <a:gd name="connsiteY4" fmla="*/ 267183 h 399758"/>
              <a:gd name="connsiteX5" fmla="*/ 159618 w 349664"/>
              <a:gd name="connsiteY5" fmla="*/ 267183 h 399758"/>
              <a:gd name="connsiteX6" fmla="*/ 285071 w 349664"/>
              <a:gd name="connsiteY6" fmla="*/ 0 h 399758"/>
              <a:gd name="connsiteX0" fmla="*/ 118780 w 349664"/>
              <a:gd name="connsiteY0" fmla="*/ 399741 h 399758"/>
              <a:gd name="connsiteX1" fmla="*/ 0 w 349664"/>
              <a:gd name="connsiteY1" fmla="*/ 44729 h 399758"/>
              <a:gd name="connsiteX2" fmla="*/ 99993 w 349664"/>
              <a:gd name="connsiteY2" fmla="*/ 53011 h 399758"/>
              <a:gd name="connsiteX3" fmla="*/ 213803 w 349664"/>
              <a:gd name="connsiteY3" fmla="*/ 399741 h 399758"/>
              <a:gd name="connsiteX4" fmla="*/ 118780 w 349664"/>
              <a:gd name="connsiteY4" fmla="*/ 399741 h 399758"/>
              <a:gd name="connsiteX0" fmla="*/ 166292 w 349664"/>
              <a:gd name="connsiteY0" fmla="*/ 366369 h 399758"/>
              <a:gd name="connsiteX1" fmla="*/ 207130 w 349664"/>
              <a:gd name="connsiteY1" fmla="*/ 267183 h 399758"/>
              <a:gd name="connsiteX2" fmla="*/ 159618 w 349664"/>
              <a:gd name="connsiteY2" fmla="*/ 267183 h 399758"/>
              <a:gd name="connsiteX3" fmla="*/ 286727 w 349664"/>
              <a:gd name="connsiteY3" fmla="*/ 4969 h 399758"/>
              <a:gd name="connsiteX4" fmla="*/ 349664 w 349664"/>
              <a:gd name="connsiteY4" fmla="*/ 267183 h 399758"/>
              <a:gd name="connsiteX5" fmla="*/ 302153 w 349664"/>
              <a:gd name="connsiteY5" fmla="*/ 267183 h 399758"/>
              <a:gd name="connsiteX6" fmla="*/ 213804 w 349664"/>
              <a:gd name="connsiteY6" fmla="*/ 399742 h 399758"/>
              <a:gd name="connsiteX7" fmla="*/ 118780 w 349664"/>
              <a:gd name="connsiteY7" fmla="*/ 399741 h 399758"/>
              <a:gd name="connsiteX8" fmla="*/ 4971 w 349664"/>
              <a:gd name="connsiteY8" fmla="*/ 48042 h 399758"/>
              <a:gd name="connsiteX9" fmla="*/ 98337 w 349664"/>
              <a:gd name="connsiteY9" fmla="*/ 57978 h 399758"/>
              <a:gd name="connsiteX10" fmla="*/ 213803 w 349664"/>
              <a:gd name="connsiteY10" fmla="*/ 399741 h 399758"/>
              <a:gd name="connsiteX0" fmla="*/ 285071 w 349664"/>
              <a:gd name="connsiteY0" fmla="*/ 0 h 399758"/>
              <a:gd name="connsiteX1" fmla="*/ 349664 w 349664"/>
              <a:gd name="connsiteY1" fmla="*/ 267183 h 399758"/>
              <a:gd name="connsiteX2" fmla="*/ 302153 w 349664"/>
              <a:gd name="connsiteY2" fmla="*/ 267183 h 399758"/>
              <a:gd name="connsiteX3" fmla="*/ 166292 w 349664"/>
              <a:gd name="connsiteY3" fmla="*/ 366369 h 399758"/>
              <a:gd name="connsiteX4" fmla="*/ 207130 w 349664"/>
              <a:gd name="connsiteY4" fmla="*/ 267183 h 399758"/>
              <a:gd name="connsiteX5" fmla="*/ 159618 w 349664"/>
              <a:gd name="connsiteY5" fmla="*/ 267183 h 399758"/>
              <a:gd name="connsiteX6" fmla="*/ 285071 w 349664"/>
              <a:gd name="connsiteY6" fmla="*/ 0 h 399758"/>
              <a:gd name="connsiteX0" fmla="*/ 118780 w 349664"/>
              <a:gd name="connsiteY0" fmla="*/ 399741 h 399758"/>
              <a:gd name="connsiteX1" fmla="*/ 0 w 349664"/>
              <a:gd name="connsiteY1" fmla="*/ 44729 h 399758"/>
              <a:gd name="connsiteX2" fmla="*/ 99993 w 349664"/>
              <a:gd name="connsiteY2" fmla="*/ 53011 h 399758"/>
              <a:gd name="connsiteX3" fmla="*/ 213803 w 349664"/>
              <a:gd name="connsiteY3" fmla="*/ 399741 h 399758"/>
              <a:gd name="connsiteX4" fmla="*/ 118780 w 349664"/>
              <a:gd name="connsiteY4" fmla="*/ 399741 h 399758"/>
              <a:gd name="connsiteX0" fmla="*/ 166292 w 349664"/>
              <a:gd name="connsiteY0" fmla="*/ 366369 h 399758"/>
              <a:gd name="connsiteX1" fmla="*/ 207130 w 349664"/>
              <a:gd name="connsiteY1" fmla="*/ 267183 h 399758"/>
              <a:gd name="connsiteX2" fmla="*/ 159618 w 349664"/>
              <a:gd name="connsiteY2" fmla="*/ 267183 h 399758"/>
              <a:gd name="connsiteX3" fmla="*/ 286727 w 349664"/>
              <a:gd name="connsiteY3" fmla="*/ 4969 h 399758"/>
              <a:gd name="connsiteX4" fmla="*/ 325518 w 349664"/>
              <a:gd name="connsiteY4" fmla="*/ 172934 h 399758"/>
              <a:gd name="connsiteX5" fmla="*/ 349664 w 349664"/>
              <a:gd name="connsiteY5" fmla="*/ 267183 h 399758"/>
              <a:gd name="connsiteX6" fmla="*/ 302153 w 349664"/>
              <a:gd name="connsiteY6" fmla="*/ 267183 h 399758"/>
              <a:gd name="connsiteX7" fmla="*/ 213804 w 349664"/>
              <a:gd name="connsiteY7" fmla="*/ 399742 h 399758"/>
              <a:gd name="connsiteX8" fmla="*/ 118780 w 349664"/>
              <a:gd name="connsiteY8" fmla="*/ 399741 h 399758"/>
              <a:gd name="connsiteX9" fmla="*/ 4971 w 349664"/>
              <a:gd name="connsiteY9" fmla="*/ 48042 h 399758"/>
              <a:gd name="connsiteX10" fmla="*/ 98337 w 349664"/>
              <a:gd name="connsiteY10" fmla="*/ 57978 h 399758"/>
              <a:gd name="connsiteX11" fmla="*/ 213803 w 349664"/>
              <a:gd name="connsiteY11" fmla="*/ 399741 h 399758"/>
              <a:gd name="connsiteX0" fmla="*/ 285071 w 349664"/>
              <a:gd name="connsiteY0" fmla="*/ 0 h 399758"/>
              <a:gd name="connsiteX1" fmla="*/ 349664 w 349664"/>
              <a:gd name="connsiteY1" fmla="*/ 267183 h 399758"/>
              <a:gd name="connsiteX2" fmla="*/ 302153 w 349664"/>
              <a:gd name="connsiteY2" fmla="*/ 267183 h 399758"/>
              <a:gd name="connsiteX3" fmla="*/ 166292 w 349664"/>
              <a:gd name="connsiteY3" fmla="*/ 366369 h 399758"/>
              <a:gd name="connsiteX4" fmla="*/ 207130 w 349664"/>
              <a:gd name="connsiteY4" fmla="*/ 267183 h 399758"/>
              <a:gd name="connsiteX5" fmla="*/ 159618 w 349664"/>
              <a:gd name="connsiteY5" fmla="*/ 267183 h 399758"/>
              <a:gd name="connsiteX6" fmla="*/ 199622 w 349664"/>
              <a:gd name="connsiteY6" fmla="*/ 172934 h 399758"/>
              <a:gd name="connsiteX7" fmla="*/ 285071 w 349664"/>
              <a:gd name="connsiteY7" fmla="*/ 0 h 399758"/>
              <a:gd name="connsiteX0" fmla="*/ 118780 w 349664"/>
              <a:gd name="connsiteY0" fmla="*/ 399741 h 399758"/>
              <a:gd name="connsiteX1" fmla="*/ 0 w 349664"/>
              <a:gd name="connsiteY1" fmla="*/ 44729 h 399758"/>
              <a:gd name="connsiteX2" fmla="*/ 99993 w 349664"/>
              <a:gd name="connsiteY2" fmla="*/ 53011 h 399758"/>
              <a:gd name="connsiteX3" fmla="*/ 213803 w 349664"/>
              <a:gd name="connsiteY3" fmla="*/ 399741 h 399758"/>
              <a:gd name="connsiteX4" fmla="*/ 118780 w 349664"/>
              <a:gd name="connsiteY4" fmla="*/ 399741 h 399758"/>
              <a:gd name="connsiteX0" fmla="*/ 166292 w 349664"/>
              <a:gd name="connsiteY0" fmla="*/ 366369 h 399758"/>
              <a:gd name="connsiteX1" fmla="*/ 207130 w 349664"/>
              <a:gd name="connsiteY1" fmla="*/ 267183 h 399758"/>
              <a:gd name="connsiteX2" fmla="*/ 159618 w 349664"/>
              <a:gd name="connsiteY2" fmla="*/ 267183 h 399758"/>
              <a:gd name="connsiteX3" fmla="*/ 286727 w 349664"/>
              <a:gd name="connsiteY3" fmla="*/ 4969 h 399758"/>
              <a:gd name="connsiteX4" fmla="*/ 325518 w 349664"/>
              <a:gd name="connsiteY4" fmla="*/ 172934 h 399758"/>
              <a:gd name="connsiteX5" fmla="*/ 349664 w 349664"/>
              <a:gd name="connsiteY5" fmla="*/ 267183 h 399758"/>
              <a:gd name="connsiteX6" fmla="*/ 302153 w 349664"/>
              <a:gd name="connsiteY6" fmla="*/ 267183 h 399758"/>
              <a:gd name="connsiteX7" fmla="*/ 213804 w 349664"/>
              <a:gd name="connsiteY7" fmla="*/ 399742 h 399758"/>
              <a:gd name="connsiteX8" fmla="*/ 118780 w 349664"/>
              <a:gd name="connsiteY8" fmla="*/ 399741 h 399758"/>
              <a:gd name="connsiteX9" fmla="*/ 4971 w 349664"/>
              <a:gd name="connsiteY9" fmla="*/ 48042 h 399758"/>
              <a:gd name="connsiteX10" fmla="*/ 98337 w 349664"/>
              <a:gd name="connsiteY10" fmla="*/ 57978 h 399758"/>
              <a:gd name="connsiteX11" fmla="*/ 213803 w 349664"/>
              <a:gd name="connsiteY11" fmla="*/ 399741 h 399758"/>
              <a:gd name="connsiteX0" fmla="*/ 285071 w 349664"/>
              <a:gd name="connsiteY0" fmla="*/ 0 h 399758"/>
              <a:gd name="connsiteX1" fmla="*/ 349664 w 349664"/>
              <a:gd name="connsiteY1" fmla="*/ 267183 h 399758"/>
              <a:gd name="connsiteX2" fmla="*/ 302153 w 349664"/>
              <a:gd name="connsiteY2" fmla="*/ 267183 h 399758"/>
              <a:gd name="connsiteX3" fmla="*/ 166292 w 349664"/>
              <a:gd name="connsiteY3" fmla="*/ 366369 h 399758"/>
              <a:gd name="connsiteX4" fmla="*/ 207130 w 349664"/>
              <a:gd name="connsiteY4" fmla="*/ 267183 h 399758"/>
              <a:gd name="connsiteX5" fmla="*/ 159618 w 349664"/>
              <a:gd name="connsiteY5" fmla="*/ 267183 h 399758"/>
              <a:gd name="connsiteX6" fmla="*/ 199622 w 349664"/>
              <a:gd name="connsiteY6" fmla="*/ 172934 h 399758"/>
              <a:gd name="connsiteX7" fmla="*/ 285071 w 349664"/>
              <a:gd name="connsiteY7" fmla="*/ 0 h 399758"/>
              <a:gd name="connsiteX0" fmla="*/ 118780 w 349664"/>
              <a:gd name="connsiteY0" fmla="*/ 399741 h 399758"/>
              <a:gd name="connsiteX1" fmla="*/ 0 w 349664"/>
              <a:gd name="connsiteY1" fmla="*/ 44729 h 399758"/>
              <a:gd name="connsiteX2" fmla="*/ 99993 w 349664"/>
              <a:gd name="connsiteY2" fmla="*/ 53011 h 399758"/>
              <a:gd name="connsiteX3" fmla="*/ 213803 w 349664"/>
              <a:gd name="connsiteY3" fmla="*/ 399741 h 399758"/>
              <a:gd name="connsiteX4" fmla="*/ 118780 w 349664"/>
              <a:gd name="connsiteY4" fmla="*/ 399741 h 399758"/>
              <a:gd name="connsiteX0" fmla="*/ 166292 w 349664"/>
              <a:gd name="connsiteY0" fmla="*/ 366369 h 399758"/>
              <a:gd name="connsiteX1" fmla="*/ 207130 w 349664"/>
              <a:gd name="connsiteY1" fmla="*/ 267183 h 399758"/>
              <a:gd name="connsiteX2" fmla="*/ 159618 w 349664"/>
              <a:gd name="connsiteY2" fmla="*/ 267183 h 399758"/>
              <a:gd name="connsiteX3" fmla="*/ 266848 w 349664"/>
              <a:gd name="connsiteY3" fmla="*/ 167308 h 399758"/>
              <a:gd name="connsiteX4" fmla="*/ 325518 w 349664"/>
              <a:gd name="connsiteY4" fmla="*/ 172934 h 399758"/>
              <a:gd name="connsiteX5" fmla="*/ 349664 w 349664"/>
              <a:gd name="connsiteY5" fmla="*/ 267183 h 399758"/>
              <a:gd name="connsiteX6" fmla="*/ 302153 w 349664"/>
              <a:gd name="connsiteY6" fmla="*/ 267183 h 399758"/>
              <a:gd name="connsiteX7" fmla="*/ 213804 w 349664"/>
              <a:gd name="connsiteY7" fmla="*/ 399742 h 399758"/>
              <a:gd name="connsiteX8" fmla="*/ 118780 w 349664"/>
              <a:gd name="connsiteY8" fmla="*/ 399741 h 399758"/>
              <a:gd name="connsiteX9" fmla="*/ 4971 w 349664"/>
              <a:gd name="connsiteY9" fmla="*/ 48042 h 399758"/>
              <a:gd name="connsiteX10" fmla="*/ 98337 w 349664"/>
              <a:gd name="connsiteY10" fmla="*/ 57978 h 399758"/>
              <a:gd name="connsiteX11" fmla="*/ 213803 w 349664"/>
              <a:gd name="connsiteY11" fmla="*/ 399741 h 399758"/>
              <a:gd name="connsiteX0" fmla="*/ 298323 w 349664"/>
              <a:gd name="connsiteY0" fmla="*/ 124236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298323 w 349664"/>
              <a:gd name="connsiteY7" fmla="*/ 124236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4971 w 349664"/>
              <a:gd name="connsiteY9" fmla="*/ 3313 h 355029"/>
              <a:gd name="connsiteX10" fmla="*/ 98337 w 349664"/>
              <a:gd name="connsiteY10" fmla="*/ 13249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4971 w 349664"/>
              <a:gd name="connsiteY9" fmla="*/ 3313 h 355029"/>
              <a:gd name="connsiteX10" fmla="*/ 98337 w 349664"/>
              <a:gd name="connsiteY10" fmla="*/ 13249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4971 w 349664"/>
              <a:gd name="connsiteY9" fmla="*/ 3313 h 355029"/>
              <a:gd name="connsiteX10" fmla="*/ 104112 w 349664"/>
              <a:gd name="connsiteY10" fmla="*/ 94104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10745 w 349664"/>
              <a:gd name="connsiteY9" fmla="*/ 118819 h 355029"/>
              <a:gd name="connsiteX10" fmla="*/ 104112 w 349664"/>
              <a:gd name="connsiteY10" fmla="*/ 94104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10745 w 349664"/>
              <a:gd name="connsiteY9" fmla="*/ 118819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10745 w 349664"/>
              <a:gd name="connsiteY9" fmla="*/ 118819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2081 w 349664"/>
              <a:gd name="connsiteY9" fmla="*/ 130373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2081 w 349664"/>
              <a:gd name="connsiteY9" fmla="*/ 130373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2081 w 349664"/>
              <a:gd name="connsiteY9" fmla="*/ 130373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3 w 349664"/>
              <a:gd name="connsiteY2" fmla="*/ 8282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2081 w 349664"/>
              <a:gd name="connsiteY9" fmla="*/ 130373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99991 w 349664"/>
              <a:gd name="connsiteY2" fmla="*/ 8286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2081 w 349664"/>
              <a:gd name="connsiteY9" fmla="*/ 130373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4827 w 349664"/>
              <a:gd name="connsiteY0" fmla="*/ 129208 h 355029"/>
              <a:gd name="connsiteX1" fmla="*/ 349664 w 349664"/>
              <a:gd name="connsiteY1" fmla="*/ 222454 h 355029"/>
              <a:gd name="connsiteX2" fmla="*/ 302153 w 349664"/>
              <a:gd name="connsiteY2" fmla="*/ 222454 h 355029"/>
              <a:gd name="connsiteX3" fmla="*/ 166292 w 349664"/>
              <a:gd name="connsiteY3" fmla="*/ 321640 h 355029"/>
              <a:gd name="connsiteX4" fmla="*/ 207130 w 349664"/>
              <a:gd name="connsiteY4" fmla="*/ 222454 h 355029"/>
              <a:gd name="connsiteX5" fmla="*/ 159618 w 349664"/>
              <a:gd name="connsiteY5" fmla="*/ 222454 h 355029"/>
              <a:gd name="connsiteX6" fmla="*/ 199622 w 349664"/>
              <a:gd name="connsiteY6" fmla="*/ 128205 h 355029"/>
              <a:gd name="connsiteX7" fmla="*/ 324827 w 349664"/>
              <a:gd name="connsiteY7" fmla="*/ 129208 h 355029"/>
              <a:gd name="connsiteX0" fmla="*/ 118780 w 349664"/>
              <a:gd name="connsiteY0" fmla="*/ 355012 h 355029"/>
              <a:gd name="connsiteX1" fmla="*/ 0 w 349664"/>
              <a:gd name="connsiteY1" fmla="*/ 0 h 355029"/>
              <a:gd name="connsiteX2" fmla="*/ 108653 w 349664"/>
              <a:gd name="connsiteY2" fmla="*/ 138230 h 355029"/>
              <a:gd name="connsiteX3" fmla="*/ 213803 w 349664"/>
              <a:gd name="connsiteY3" fmla="*/ 355012 h 355029"/>
              <a:gd name="connsiteX4" fmla="*/ 118780 w 349664"/>
              <a:gd name="connsiteY4" fmla="*/ 355012 h 355029"/>
              <a:gd name="connsiteX0" fmla="*/ 166292 w 349664"/>
              <a:gd name="connsiteY0" fmla="*/ 321640 h 355029"/>
              <a:gd name="connsiteX1" fmla="*/ 207130 w 349664"/>
              <a:gd name="connsiteY1" fmla="*/ 222454 h 355029"/>
              <a:gd name="connsiteX2" fmla="*/ 159618 w 349664"/>
              <a:gd name="connsiteY2" fmla="*/ 222454 h 355029"/>
              <a:gd name="connsiteX3" fmla="*/ 266848 w 349664"/>
              <a:gd name="connsiteY3" fmla="*/ 122579 h 355029"/>
              <a:gd name="connsiteX4" fmla="*/ 325518 w 349664"/>
              <a:gd name="connsiteY4" fmla="*/ 128205 h 355029"/>
              <a:gd name="connsiteX5" fmla="*/ 349664 w 349664"/>
              <a:gd name="connsiteY5" fmla="*/ 222454 h 355029"/>
              <a:gd name="connsiteX6" fmla="*/ 302153 w 349664"/>
              <a:gd name="connsiteY6" fmla="*/ 222454 h 355029"/>
              <a:gd name="connsiteX7" fmla="*/ 213804 w 349664"/>
              <a:gd name="connsiteY7" fmla="*/ 355013 h 355029"/>
              <a:gd name="connsiteX8" fmla="*/ 118780 w 349664"/>
              <a:gd name="connsiteY8" fmla="*/ 355012 h 355029"/>
              <a:gd name="connsiteX9" fmla="*/ 2081 w 349664"/>
              <a:gd name="connsiteY9" fmla="*/ 130373 h 355029"/>
              <a:gd name="connsiteX10" fmla="*/ 104110 w 349664"/>
              <a:gd name="connsiteY10" fmla="*/ 128758 h 355029"/>
              <a:gd name="connsiteX11" fmla="*/ 213803 w 349664"/>
              <a:gd name="connsiteY11" fmla="*/ 355012 h 355029"/>
              <a:gd name="connsiteX0" fmla="*/ 327716 w 352553"/>
              <a:gd name="connsiteY0" fmla="*/ 6629 h 232503"/>
              <a:gd name="connsiteX1" fmla="*/ 352553 w 352553"/>
              <a:gd name="connsiteY1" fmla="*/ 99875 h 232503"/>
              <a:gd name="connsiteX2" fmla="*/ 305042 w 352553"/>
              <a:gd name="connsiteY2" fmla="*/ 99875 h 232503"/>
              <a:gd name="connsiteX3" fmla="*/ 169181 w 352553"/>
              <a:gd name="connsiteY3" fmla="*/ 199061 h 232503"/>
              <a:gd name="connsiteX4" fmla="*/ 210019 w 352553"/>
              <a:gd name="connsiteY4" fmla="*/ 99875 h 232503"/>
              <a:gd name="connsiteX5" fmla="*/ 162507 w 352553"/>
              <a:gd name="connsiteY5" fmla="*/ 99875 h 232503"/>
              <a:gd name="connsiteX6" fmla="*/ 202511 w 352553"/>
              <a:gd name="connsiteY6" fmla="*/ 5626 h 232503"/>
              <a:gd name="connsiteX7" fmla="*/ 327716 w 352553"/>
              <a:gd name="connsiteY7" fmla="*/ 6629 h 232503"/>
              <a:gd name="connsiteX0" fmla="*/ 121669 w 352553"/>
              <a:gd name="connsiteY0" fmla="*/ 232433 h 232503"/>
              <a:gd name="connsiteX1" fmla="*/ 0 w 352553"/>
              <a:gd name="connsiteY1" fmla="*/ 21802 h 232503"/>
              <a:gd name="connsiteX2" fmla="*/ 111542 w 352553"/>
              <a:gd name="connsiteY2" fmla="*/ 15651 h 232503"/>
              <a:gd name="connsiteX3" fmla="*/ 216692 w 352553"/>
              <a:gd name="connsiteY3" fmla="*/ 232433 h 232503"/>
              <a:gd name="connsiteX4" fmla="*/ 121669 w 352553"/>
              <a:gd name="connsiteY4" fmla="*/ 232433 h 232503"/>
              <a:gd name="connsiteX0" fmla="*/ 169181 w 352553"/>
              <a:gd name="connsiteY0" fmla="*/ 199061 h 232503"/>
              <a:gd name="connsiteX1" fmla="*/ 210019 w 352553"/>
              <a:gd name="connsiteY1" fmla="*/ 99875 h 232503"/>
              <a:gd name="connsiteX2" fmla="*/ 162507 w 352553"/>
              <a:gd name="connsiteY2" fmla="*/ 99875 h 232503"/>
              <a:gd name="connsiteX3" fmla="*/ 269737 w 352553"/>
              <a:gd name="connsiteY3" fmla="*/ 0 h 232503"/>
              <a:gd name="connsiteX4" fmla="*/ 328407 w 352553"/>
              <a:gd name="connsiteY4" fmla="*/ 5626 h 232503"/>
              <a:gd name="connsiteX5" fmla="*/ 352553 w 352553"/>
              <a:gd name="connsiteY5" fmla="*/ 99875 h 232503"/>
              <a:gd name="connsiteX6" fmla="*/ 305042 w 352553"/>
              <a:gd name="connsiteY6" fmla="*/ 99875 h 232503"/>
              <a:gd name="connsiteX7" fmla="*/ 216693 w 352553"/>
              <a:gd name="connsiteY7" fmla="*/ 232434 h 232503"/>
              <a:gd name="connsiteX8" fmla="*/ 121669 w 352553"/>
              <a:gd name="connsiteY8" fmla="*/ 232433 h 232503"/>
              <a:gd name="connsiteX9" fmla="*/ 4970 w 352553"/>
              <a:gd name="connsiteY9" fmla="*/ 7794 h 232503"/>
              <a:gd name="connsiteX10" fmla="*/ 106999 w 352553"/>
              <a:gd name="connsiteY10" fmla="*/ 6179 h 232503"/>
              <a:gd name="connsiteX11" fmla="*/ 216692 w 352553"/>
              <a:gd name="connsiteY11" fmla="*/ 232433 h 232503"/>
              <a:gd name="connsiteX0" fmla="*/ 327716 w 352553"/>
              <a:gd name="connsiteY0" fmla="*/ 6629 h 232450"/>
              <a:gd name="connsiteX1" fmla="*/ 352553 w 352553"/>
              <a:gd name="connsiteY1" fmla="*/ 99875 h 232450"/>
              <a:gd name="connsiteX2" fmla="*/ 305042 w 352553"/>
              <a:gd name="connsiteY2" fmla="*/ 99875 h 232450"/>
              <a:gd name="connsiteX3" fmla="*/ 169181 w 352553"/>
              <a:gd name="connsiteY3" fmla="*/ 199061 h 232450"/>
              <a:gd name="connsiteX4" fmla="*/ 210019 w 352553"/>
              <a:gd name="connsiteY4" fmla="*/ 99875 h 232450"/>
              <a:gd name="connsiteX5" fmla="*/ 162507 w 352553"/>
              <a:gd name="connsiteY5" fmla="*/ 99875 h 232450"/>
              <a:gd name="connsiteX6" fmla="*/ 202511 w 352553"/>
              <a:gd name="connsiteY6" fmla="*/ 5626 h 232450"/>
              <a:gd name="connsiteX7" fmla="*/ 327716 w 352553"/>
              <a:gd name="connsiteY7" fmla="*/ 6629 h 232450"/>
              <a:gd name="connsiteX0" fmla="*/ 121669 w 352553"/>
              <a:gd name="connsiteY0" fmla="*/ 232433 h 232450"/>
              <a:gd name="connsiteX1" fmla="*/ 0 w 352553"/>
              <a:gd name="connsiteY1" fmla="*/ 21802 h 232450"/>
              <a:gd name="connsiteX2" fmla="*/ 111542 w 352553"/>
              <a:gd name="connsiteY2" fmla="*/ 15651 h 232450"/>
              <a:gd name="connsiteX3" fmla="*/ 216692 w 352553"/>
              <a:gd name="connsiteY3" fmla="*/ 232433 h 232450"/>
              <a:gd name="connsiteX4" fmla="*/ 121669 w 352553"/>
              <a:gd name="connsiteY4" fmla="*/ 232433 h 232450"/>
              <a:gd name="connsiteX0" fmla="*/ 169181 w 352553"/>
              <a:gd name="connsiteY0" fmla="*/ 199061 h 232450"/>
              <a:gd name="connsiteX1" fmla="*/ 210019 w 352553"/>
              <a:gd name="connsiteY1" fmla="*/ 99875 h 232450"/>
              <a:gd name="connsiteX2" fmla="*/ 162507 w 352553"/>
              <a:gd name="connsiteY2" fmla="*/ 99875 h 232450"/>
              <a:gd name="connsiteX3" fmla="*/ 269737 w 352553"/>
              <a:gd name="connsiteY3" fmla="*/ 0 h 232450"/>
              <a:gd name="connsiteX4" fmla="*/ 328407 w 352553"/>
              <a:gd name="connsiteY4" fmla="*/ 5626 h 232450"/>
              <a:gd name="connsiteX5" fmla="*/ 352553 w 352553"/>
              <a:gd name="connsiteY5" fmla="*/ 99875 h 232450"/>
              <a:gd name="connsiteX6" fmla="*/ 305042 w 352553"/>
              <a:gd name="connsiteY6" fmla="*/ 99875 h 232450"/>
              <a:gd name="connsiteX7" fmla="*/ 216693 w 352553"/>
              <a:gd name="connsiteY7" fmla="*/ 232434 h 232450"/>
              <a:gd name="connsiteX8" fmla="*/ 121669 w 352553"/>
              <a:gd name="connsiteY8" fmla="*/ 232433 h 232450"/>
              <a:gd name="connsiteX9" fmla="*/ 4970 w 352553"/>
              <a:gd name="connsiteY9" fmla="*/ 7794 h 232450"/>
              <a:gd name="connsiteX10" fmla="*/ 106999 w 352553"/>
              <a:gd name="connsiteY10" fmla="*/ 6179 h 232450"/>
              <a:gd name="connsiteX11" fmla="*/ 216692 w 352553"/>
              <a:gd name="connsiteY11" fmla="*/ 232433 h 232450"/>
              <a:gd name="connsiteX0" fmla="*/ 327716 w 352553"/>
              <a:gd name="connsiteY0" fmla="*/ 6629 h 232450"/>
              <a:gd name="connsiteX1" fmla="*/ 352553 w 352553"/>
              <a:gd name="connsiteY1" fmla="*/ 99875 h 232450"/>
              <a:gd name="connsiteX2" fmla="*/ 305042 w 352553"/>
              <a:gd name="connsiteY2" fmla="*/ 99875 h 232450"/>
              <a:gd name="connsiteX3" fmla="*/ 169181 w 352553"/>
              <a:gd name="connsiteY3" fmla="*/ 199061 h 232450"/>
              <a:gd name="connsiteX4" fmla="*/ 210019 w 352553"/>
              <a:gd name="connsiteY4" fmla="*/ 99875 h 232450"/>
              <a:gd name="connsiteX5" fmla="*/ 162507 w 352553"/>
              <a:gd name="connsiteY5" fmla="*/ 99875 h 232450"/>
              <a:gd name="connsiteX6" fmla="*/ 202511 w 352553"/>
              <a:gd name="connsiteY6" fmla="*/ 5626 h 232450"/>
              <a:gd name="connsiteX7" fmla="*/ 327716 w 352553"/>
              <a:gd name="connsiteY7" fmla="*/ 6629 h 232450"/>
              <a:gd name="connsiteX0" fmla="*/ 121669 w 352553"/>
              <a:gd name="connsiteY0" fmla="*/ 232433 h 232450"/>
              <a:gd name="connsiteX1" fmla="*/ 0 w 352553"/>
              <a:gd name="connsiteY1" fmla="*/ 21802 h 232450"/>
              <a:gd name="connsiteX2" fmla="*/ 111542 w 352553"/>
              <a:gd name="connsiteY2" fmla="*/ 15651 h 232450"/>
              <a:gd name="connsiteX3" fmla="*/ 216692 w 352553"/>
              <a:gd name="connsiteY3" fmla="*/ 232433 h 232450"/>
              <a:gd name="connsiteX4" fmla="*/ 121669 w 352553"/>
              <a:gd name="connsiteY4" fmla="*/ 232433 h 232450"/>
              <a:gd name="connsiteX0" fmla="*/ 169181 w 352553"/>
              <a:gd name="connsiteY0" fmla="*/ 199061 h 232450"/>
              <a:gd name="connsiteX1" fmla="*/ 210019 w 352553"/>
              <a:gd name="connsiteY1" fmla="*/ 99875 h 232450"/>
              <a:gd name="connsiteX2" fmla="*/ 162507 w 352553"/>
              <a:gd name="connsiteY2" fmla="*/ 99875 h 232450"/>
              <a:gd name="connsiteX3" fmla="*/ 269737 w 352553"/>
              <a:gd name="connsiteY3" fmla="*/ 0 h 232450"/>
              <a:gd name="connsiteX4" fmla="*/ 328407 w 352553"/>
              <a:gd name="connsiteY4" fmla="*/ 5626 h 232450"/>
              <a:gd name="connsiteX5" fmla="*/ 352553 w 352553"/>
              <a:gd name="connsiteY5" fmla="*/ 99875 h 232450"/>
              <a:gd name="connsiteX6" fmla="*/ 305042 w 352553"/>
              <a:gd name="connsiteY6" fmla="*/ 99875 h 232450"/>
              <a:gd name="connsiteX7" fmla="*/ 216693 w 352553"/>
              <a:gd name="connsiteY7" fmla="*/ 232434 h 232450"/>
              <a:gd name="connsiteX8" fmla="*/ 121669 w 352553"/>
              <a:gd name="connsiteY8" fmla="*/ 232433 h 232450"/>
              <a:gd name="connsiteX9" fmla="*/ 4970 w 352553"/>
              <a:gd name="connsiteY9" fmla="*/ 7794 h 232450"/>
              <a:gd name="connsiteX10" fmla="*/ 106999 w 352553"/>
              <a:gd name="connsiteY10" fmla="*/ 6179 h 232450"/>
              <a:gd name="connsiteX11" fmla="*/ 216692 w 352553"/>
              <a:gd name="connsiteY11" fmla="*/ 232433 h 232450"/>
              <a:gd name="connsiteX0" fmla="*/ 327716 w 352553"/>
              <a:gd name="connsiteY0" fmla="*/ 6629 h 232450"/>
              <a:gd name="connsiteX1" fmla="*/ 352553 w 352553"/>
              <a:gd name="connsiteY1" fmla="*/ 99875 h 232450"/>
              <a:gd name="connsiteX2" fmla="*/ 305042 w 352553"/>
              <a:gd name="connsiteY2" fmla="*/ 99875 h 232450"/>
              <a:gd name="connsiteX3" fmla="*/ 169181 w 352553"/>
              <a:gd name="connsiteY3" fmla="*/ 199061 h 232450"/>
              <a:gd name="connsiteX4" fmla="*/ 210019 w 352553"/>
              <a:gd name="connsiteY4" fmla="*/ 99875 h 232450"/>
              <a:gd name="connsiteX5" fmla="*/ 162507 w 352553"/>
              <a:gd name="connsiteY5" fmla="*/ 99875 h 232450"/>
              <a:gd name="connsiteX6" fmla="*/ 202511 w 352553"/>
              <a:gd name="connsiteY6" fmla="*/ 5626 h 232450"/>
              <a:gd name="connsiteX7" fmla="*/ 327716 w 352553"/>
              <a:gd name="connsiteY7" fmla="*/ 6629 h 232450"/>
              <a:gd name="connsiteX0" fmla="*/ 121669 w 352553"/>
              <a:gd name="connsiteY0" fmla="*/ 232433 h 232450"/>
              <a:gd name="connsiteX1" fmla="*/ 0 w 352553"/>
              <a:gd name="connsiteY1" fmla="*/ 21802 h 232450"/>
              <a:gd name="connsiteX2" fmla="*/ 111542 w 352553"/>
              <a:gd name="connsiteY2" fmla="*/ 15651 h 232450"/>
              <a:gd name="connsiteX3" fmla="*/ 216692 w 352553"/>
              <a:gd name="connsiteY3" fmla="*/ 232433 h 232450"/>
              <a:gd name="connsiteX4" fmla="*/ 121669 w 352553"/>
              <a:gd name="connsiteY4" fmla="*/ 232433 h 232450"/>
              <a:gd name="connsiteX0" fmla="*/ 169181 w 352553"/>
              <a:gd name="connsiteY0" fmla="*/ 199061 h 232450"/>
              <a:gd name="connsiteX1" fmla="*/ 210019 w 352553"/>
              <a:gd name="connsiteY1" fmla="*/ 99875 h 232450"/>
              <a:gd name="connsiteX2" fmla="*/ 162507 w 352553"/>
              <a:gd name="connsiteY2" fmla="*/ 99875 h 232450"/>
              <a:gd name="connsiteX3" fmla="*/ 269737 w 352553"/>
              <a:gd name="connsiteY3" fmla="*/ 0 h 232450"/>
              <a:gd name="connsiteX4" fmla="*/ 328407 w 352553"/>
              <a:gd name="connsiteY4" fmla="*/ 5626 h 232450"/>
              <a:gd name="connsiteX5" fmla="*/ 352553 w 352553"/>
              <a:gd name="connsiteY5" fmla="*/ 99875 h 232450"/>
              <a:gd name="connsiteX6" fmla="*/ 305042 w 352553"/>
              <a:gd name="connsiteY6" fmla="*/ 99875 h 232450"/>
              <a:gd name="connsiteX7" fmla="*/ 216693 w 352553"/>
              <a:gd name="connsiteY7" fmla="*/ 232434 h 232450"/>
              <a:gd name="connsiteX8" fmla="*/ 121669 w 352553"/>
              <a:gd name="connsiteY8" fmla="*/ 232433 h 232450"/>
              <a:gd name="connsiteX9" fmla="*/ 4970 w 352553"/>
              <a:gd name="connsiteY9" fmla="*/ 7794 h 232450"/>
              <a:gd name="connsiteX10" fmla="*/ 121436 w 352553"/>
              <a:gd name="connsiteY10" fmla="*/ 49497 h 232450"/>
              <a:gd name="connsiteX11" fmla="*/ 216692 w 352553"/>
              <a:gd name="connsiteY11" fmla="*/ 232433 h 232450"/>
              <a:gd name="connsiteX0" fmla="*/ 327716 w 352553"/>
              <a:gd name="connsiteY0" fmla="*/ 6629 h 232450"/>
              <a:gd name="connsiteX1" fmla="*/ 352553 w 352553"/>
              <a:gd name="connsiteY1" fmla="*/ 99875 h 232450"/>
              <a:gd name="connsiteX2" fmla="*/ 305042 w 352553"/>
              <a:gd name="connsiteY2" fmla="*/ 99875 h 232450"/>
              <a:gd name="connsiteX3" fmla="*/ 169181 w 352553"/>
              <a:gd name="connsiteY3" fmla="*/ 199061 h 232450"/>
              <a:gd name="connsiteX4" fmla="*/ 210019 w 352553"/>
              <a:gd name="connsiteY4" fmla="*/ 99875 h 232450"/>
              <a:gd name="connsiteX5" fmla="*/ 162507 w 352553"/>
              <a:gd name="connsiteY5" fmla="*/ 99875 h 232450"/>
              <a:gd name="connsiteX6" fmla="*/ 202511 w 352553"/>
              <a:gd name="connsiteY6" fmla="*/ 5626 h 232450"/>
              <a:gd name="connsiteX7" fmla="*/ 327716 w 352553"/>
              <a:gd name="connsiteY7" fmla="*/ 6629 h 232450"/>
              <a:gd name="connsiteX0" fmla="*/ 121669 w 352553"/>
              <a:gd name="connsiteY0" fmla="*/ 232433 h 232450"/>
              <a:gd name="connsiteX1" fmla="*/ 0 w 352553"/>
              <a:gd name="connsiteY1" fmla="*/ 21802 h 232450"/>
              <a:gd name="connsiteX2" fmla="*/ 111542 w 352553"/>
              <a:gd name="connsiteY2" fmla="*/ 15651 h 232450"/>
              <a:gd name="connsiteX3" fmla="*/ 216692 w 352553"/>
              <a:gd name="connsiteY3" fmla="*/ 232433 h 232450"/>
              <a:gd name="connsiteX4" fmla="*/ 121669 w 352553"/>
              <a:gd name="connsiteY4" fmla="*/ 232433 h 232450"/>
              <a:gd name="connsiteX0" fmla="*/ 169181 w 352553"/>
              <a:gd name="connsiteY0" fmla="*/ 199061 h 232450"/>
              <a:gd name="connsiteX1" fmla="*/ 210019 w 352553"/>
              <a:gd name="connsiteY1" fmla="*/ 99875 h 232450"/>
              <a:gd name="connsiteX2" fmla="*/ 162507 w 352553"/>
              <a:gd name="connsiteY2" fmla="*/ 99875 h 232450"/>
              <a:gd name="connsiteX3" fmla="*/ 269737 w 352553"/>
              <a:gd name="connsiteY3" fmla="*/ 0 h 232450"/>
              <a:gd name="connsiteX4" fmla="*/ 328407 w 352553"/>
              <a:gd name="connsiteY4" fmla="*/ 5626 h 232450"/>
              <a:gd name="connsiteX5" fmla="*/ 352553 w 352553"/>
              <a:gd name="connsiteY5" fmla="*/ 99875 h 232450"/>
              <a:gd name="connsiteX6" fmla="*/ 305042 w 352553"/>
              <a:gd name="connsiteY6" fmla="*/ 99875 h 232450"/>
              <a:gd name="connsiteX7" fmla="*/ 216693 w 352553"/>
              <a:gd name="connsiteY7" fmla="*/ 232434 h 232450"/>
              <a:gd name="connsiteX8" fmla="*/ 121669 w 352553"/>
              <a:gd name="connsiteY8" fmla="*/ 232433 h 232450"/>
              <a:gd name="connsiteX9" fmla="*/ 4970 w 352553"/>
              <a:gd name="connsiteY9" fmla="*/ 7794 h 232450"/>
              <a:gd name="connsiteX10" fmla="*/ 121436 w 352553"/>
              <a:gd name="connsiteY10" fmla="*/ 49497 h 232450"/>
              <a:gd name="connsiteX11" fmla="*/ 216692 w 352553"/>
              <a:gd name="connsiteY11" fmla="*/ 232433 h 23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553" h="232450" stroke="0" extrusionOk="0">
                <a:moveTo>
                  <a:pt x="327716" y="6629"/>
                </a:moveTo>
                <a:lnTo>
                  <a:pt x="352553" y="99875"/>
                </a:lnTo>
                <a:lnTo>
                  <a:pt x="305042" y="99875"/>
                </a:lnTo>
                <a:cubicBezTo>
                  <a:pt x="270834" y="227990"/>
                  <a:pt x="216088" y="267958"/>
                  <a:pt x="169181" y="199061"/>
                </a:cubicBezTo>
                <a:cubicBezTo>
                  <a:pt x="184744" y="176203"/>
                  <a:pt x="198669" y="142380"/>
                  <a:pt x="210019" y="99875"/>
                </a:cubicBezTo>
                <a:lnTo>
                  <a:pt x="162507" y="99875"/>
                </a:lnTo>
                <a:lnTo>
                  <a:pt x="202511" y="5626"/>
                </a:lnTo>
                <a:lnTo>
                  <a:pt x="327716" y="6629"/>
                </a:lnTo>
                <a:close/>
              </a:path>
              <a:path w="352553" h="232450" fill="darkenLess" stroke="0" extrusionOk="0">
                <a:moveTo>
                  <a:pt x="121669" y="232433"/>
                </a:moveTo>
                <a:cubicBezTo>
                  <a:pt x="56069" y="232433"/>
                  <a:pt x="43312" y="170388"/>
                  <a:pt x="0" y="21802"/>
                </a:cubicBezTo>
                <a:lnTo>
                  <a:pt x="111542" y="15651"/>
                </a:lnTo>
                <a:cubicBezTo>
                  <a:pt x="140415" y="184456"/>
                  <a:pt x="151092" y="232433"/>
                  <a:pt x="216692" y="232433"/>
                </a:cubicBezTo>
                <a:lnTo>
                  <a:pt x="121669" y="232433"/>
                </a:lnTo>
                <a:close/>
              </a:path>
              <a:path w="352553" h="232450" fill="none" extrusionOk="0">
                <a:moveTo>
                  <a:pt x="169181" y="199061"/>
                </a:moveTo>
                <a:cubicBezTo>
                  <a:pt x="184744" y="176203"/>
                  <a:pt x="198669" y="142380"/>
                  <a:pt x="210019" y="99875"/>
                </a:cubicBezTo>
                <a:lnTo>
                  <a:pt x="162507" y="99875"/>
                </a:lnTo>
                <a:lnTo>
                  <a:pt x="269737" y="0"/>
                </a:lnTo>
                <a:lnTo>
                  <a:pt x="328407" y="5626"/>
                </a:lnTo>
                <a:lnTo>
                  <a:pt x="352553" y="99875"/>
                </a:lnTo>
                <a:lnTo>
                  <a:pt x="305042" y="99875"/>
                </a:lnTo>
                <a:cubicBezTo>
                  <a:pt x="282514" y="184245"/>
                  <a:pt x="250397" y="232434"/>
                  <a:pt x="216693" y="232434"/>
                </a:cubicBezTo>
                <a:lnTo>
                  <a:pt x="121669" y="232433"/>
                </a:lnTo>
                <a:cubicBezTo>
                  <a:pt x="56069" y="232433"/>
                  <a:pt x="36732" y="147717"/>
                  <a:pt x="4970" y="7794"/>
                </a:cubicBezTo>
                <a:cubicBezTo>
                  <a:pt x="36644" y="7794"/>
                  <a:pt x="89762" y="49497"/>
                  <a:pt x="121436" y="49497"/>
                </a:cubicBezTo>
                <a:cubicBezTo>
                  <a:pt x="130100" y="186542"/>
                  <a:pt x="151092" y="232433"/>
                  <a:pt x="216692" y="232433"/>
                </a:cubicBezTo>
              </a:path>
            </a:pathLst>
          </a:custGeom>
          <a:gradFill flip="none" rotWithShape="1">
            <a:gsLst>
              <a:gs pos="0">
                <a:srgbClr val="4F81BD">
                  <a:lumMod val="40000"/>
                  <a:lumOff val="60000"/>
                </a:srgbClr>
              </a:gs>
              <a:gs pos="46000">
                <a:srgbClr val="4F81BD">
                  <a:lumMod val="95000"/>
                  <a:lumOff val="5000"/>
                </a:srgbClr>
              </a:gs>
              <a:gs pos="100000">
                <a:srgbClr val="4F81BD">
                  <a:lumMod val="60000"/>
                </a:srgbClr>
              </a:gs>
            </a:gsLst>
            <a:path path="circle">
              <a:fillToRect l="50000" t="130000" r="50000" b="-3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E7C4F06-EEAF-0D4D-9AA7-D1990A57A181}"/>
              </a:ext>
            </a:extLst>
          </p:cNvPr>
          <p:cNvSpPr/>
          <p:nvPr/>
        </p:nvSpPr>
        <p:spPr>
          <a:xfrm>
            <a:off x="8356542" y="5782454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0A9BDE5-29CE-B948-8502-A7D85F3D0A72}"/>
              </a:ext>
            </a:extLst>
          </p:cNvPr>
          <p:cNvSpPr/>
          <p:nvPr/>
        </p:nvSpPr>
        <p:spPr>
          <a:xfrm>
            <a:off x="10257503" y="6044369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1420739-E82E-5346-8739-CD6743269A0F}"/>
              </a:ext>
            </a:extLst>
          </p:cNvPr>
          <p:cNvSpPr/>
          <p:nvPr/>
        </p:nvSpPr>
        <p:spPr>
          <a:xfrm>
            <a:off x="10809231" y="5858625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4DD2DA7-6552-144D-8805-3985B942C435}"/>
              </a:ext>
            </a:extLst>
          </p:cNvPr>
          <p:cNvSpPr/>
          <p:nvPr/>
        </p:nvSpPr>
        <p:spPr>
          <a:xfrm>
            <a:off x="8738042" y="6016935"/>
            <a:ext cx="138224" cy="1382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7F6E2AE-B36D-7B41-BDD8-E942688A265E}"/>
              </a:ext>
            </a:extLst>
          </p:cNvPr>
          <p:cNvSpPr/>
          <p:nvPr/>
        </p:nvSpPr>
        <p:spPr>
          <a:xfrm flipV="1">
            <a:off x="7261746" y="3382123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7F59C19-717B-E640-87B2-6711F71A02A5}"/>
              </a:ext>
            </a:extLst>
          </p:cNvPr>
          <p:cNvSpPr/>
          <p:nvPr/>
        </p:nvSpPr>
        <p:spPr>
          <a:xfrm flipV="1">
            <a:off x="7514182" y="3382123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7D57934-C43E-8649-9A5D-68130F7BB336}"/>
              </a:ext>
            </a:extLst>
          </p:cNvPr>
          <p:cNvSpPr/>
          <p:nvPr/>
        </p:nvSpPr>
        <p:spPr>
          <a:xfrm flipV="1">
            <a:off x="7309862" y="3209637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B6D519B-DF7E-AE46-A808-D1CA0742459C}"/>
              </a:ext>
            </a:extLst>
          </p:cNvPr>
          <p:cNvSpPr/>
          <p:nvPr/>
        </p:nvSpPr>
        <p:spPr>
          <a:xfrm flipV="1">
            <a:off x="7506649" y="3233047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EFCDC11-569C-0645-A197-E2CC4BBBF1BD}"/>
              </a:ext>
            </a:extLst>
          </p:cNvPr>
          <p:cNvSpPr/>
          <p:nvPr/>
        </p:nvSpPr>
        <p:spPr>
          <a:xfrm flipV="1">
            <a:off x="7659049" y="3385447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AEB377E-0295-BE44-B87F-AD94EC181534}"/>
              </a:ext>
            </a:extLst>
          </p:cNvPr>
          <p:cNvSpPr/>
          <p:nvPr/>
        </p:nvSpPr>
        <p:spPr>
          <a:xfrm flipV="1">
            <a:off x="7666582" y="3345837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0D4309F-238D-9340-A30A-14F9C9855716}"/>
              </a:ext>
            </a:extLst>
          </p:cNvPr>
          <p:cNvSpPr/>
          <p:nvPr/>
        </p:nvSpPr>
        <p:spPr>
          <a:xfrm flipV="1">
            <a:off x="7659049" y="3196761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AD67177-F158-2B4F-815F-8C14A7ED6D5D}"/>
              </a:ext>
            </a:extLst>
          </p:cNvPr>
          <p:cNvSpPr/>
          <p:nvPr/>
        </p:nvSpPr>
        <p:spPr>
          <a:xfrm flipV="1">
            <a:off x="7811449" y="3349161"/>
            <a:ext cx="207173" cy="1724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86C828C8-1F81-CF42-81FF-84705F8DB013}"/>
              </a:ext>
            </a:extLst>
          </p:cNvPr>
          <p:cNvSpPr/>
          <p:nvPr/>
        </p:nvSpPr>
        <p:spPr>
          <a:xfrm rot="18511962" flipV="1">
            <a:off x="7972157" y="3527605"/>
            <a:ext cx="440359" cy="852461"/>
          </a:xfrm>
          <a:custGeom>
            <a:avLst/>
            <a:gdLst>
              <a:gd name="connsiteX0" fmla="*/ 0 w 584370"/>
              <a:gd name="connsiteY0" fmla="*/ 0 h 1240330"/>
              <a:gd name="connsiteX1" fmla="*/ 429213 w 584370"/>
              <a:gd name="connsiteY1" fmla="*/ 54017 h 1240330"/>
              <a:gd name="connsiteX2" fmla="*/ 336897 w 584370"/>
              <a:gd name="connsiteY2" fmla="*/ 169937 h 1240330"/>
              <a:gd name="connsiteX3" fmla="*/ 336924 w 584370"/>
              <a:gd name="connsiteY3" fmla="*/ 169975 h 1240330"/>
              <a:gd name="connsiteX4" fmla="*/ 427157 w 584370"/>
              <a:gd name="connsiteY4" fmla="*/ 299320 h 1240330"/>
              <a:gd name="connsiteX5" fmla="*/ 427285 w 584370"/>
              <a:gd name="connsiteY5" fmla="*/ 299558 h 1240330"/>
              <a:gd name="connsiteX6" fmla="*/ 427732 w 584370"/>
              <a:gd name="connsiteY6" fmla="*/ 300199 h 1240330"/>
              <a:gd name="connsiteX7" fmla="*/ 480641 w 584370"/>
              <a:gd name="connsiteY7" fmla="*/ 398868 h 1240330"/>
              <a:gd name="connsiteX8" fmla="*/ 497363 w 584370"/>
              <a:gd name="connsiteY8" fmla="*/ 429993 h 1240330"/>
              <a:gd name="connsiteX9" fmla="*/ 497445 w 584370"/>
              <a:gd name="connsiteY9" fmla="*/ 430205 h 1240330"/>
              <a:gd name="connsiteX10" fmla="*/ 498007 w 584370"/>
              <a:gd name="connsiteY10" fmla="*/ 431255 h 1240330"/>
              <a:gd name="connsiteX11" fmla="*/ 537260 w 584370"/>
              <a:gd name="connsiteY11" fmla="*/ 533903 h 1240330"/>
              <a:gd name="connsiteX12" fmla="*/ 547187 w 584370"/>
              <a:gd name="connsiteY12" fmla="*/ 559757 h 1240330"/>
              <a:gd name="connsiteX13" fmla="*/ 547248 w 584370"/>
              <a:gd name="connsiteY13" fmla="*/ 560021 h 1240330"/>
              <a:gd name="connsiteX14" fmla="*/ 547613 w 584370"/>
              <a:gd name="connsiteY14" fmla="*/ 560975 h 1240330"/>
              <a:gd name="connsiteX15" fmla="*/ 568662 w 584370"/>
              <a:gd name="connsiteY15" fmla="*/ 653191 h 1240330"/>
              <a:gd name="connsiteX16" fmla="*/ 576299 w 584370"/>
              <a:gd name="connsiteY16" fmla="*/ 686416 h 1240330"/>
              <a:gd name="connsiteX17" fmla="*/ 576321 w 584370"/>
              <a:gd name="connsiteY17" fmla="*/ 686741 h 1240330"/>
              <a:gd name="connsiteX18" fmla="*/ 576432 w 584370"/>
              <a:gd name="connsiteY18" fmla="*/ 687230 h 1240330"/>
              <a:gd name="connsiteX19" fmla="*/ 582494 w 584370"/>
              <a:gd name="connsiteY19" fmla="*/ 779565 h 1240330"/>
              <a:gd name="connsiteX20" fmla="*/ 584370 w 584370"/>
              <a:gd name="connsiteY20" fmla="*/ 807773 h 1240330"/>
              <a:gd name="connsiteX21" fmla="*/ 583982 w 584370"/>
              <a:gd name="connsiteY21" fmla="*/ 811092 h 1240330"/>
              <a:gd name="connsiteX22" fmla="*/ 571261 w 584370"/>
              <a:gd name="connsiteY22" fmla="*/ 920823 h 1240330"/>
              <a:gd name="connsiteX23" fmla="*/ 571111 w 584370"/>
              <a:gd name="connsiteY23" fmla="*/ 921276 h 1240330"/>
              <a:gd name="connsiteX24" fmla="*/ 571070 w 584370"/>
              <a:gd name="connsiteY24" fmla="*/ 921628 h 1240330"/>
              <a:gd name="connsiteX25" fmla="*/ 564782 w 584370"/>
              <a:gd name="connsiteY25" fmla="*/ 940342 h 1240330"/>
              <a:gd name="connsiteX26" fmla="*/ 537041 w 584370"/>
              <a:gd name="connsiteY26" fmla="*/ 1023901 h 1240330"/>
              <a:gd name="connsiteX27" fmla="*/ 536286 w 584370"/>
              <a:gd name="connsiteY27" fmla="*/ 1025143 h 1240330"/>
              <a:gd name="connsiteX28" fmla="*/ 536069 w 584370"/>
              <a:gd name="connsiteY28" fmla="*/ 1025786 h 1240330"/>
              <a:gd name="connsiteX29" fmla="*/ 524400 w 584370"/>
              <a:gd name="connsiteY29" fmla="*/ 1044666 h 1240330"/>
              <a:gd name="connsiteX30" fmla="*/ 481582 w 584370"/>
              <a:gd name="connsiteY30" fmla="*/ 1114991 h 1240330"/>
              <a:gd name="connsiteX31" fmla="*/ 479497 w 584370"/>
              <a:gd name="connsiteY31" fmla="*/ 1117309 h 1240330"/>
              <a:gd name="connsiteX32" fmla="*/ 479039 w 584370"/>
              <a:gd name="connsiteY32" fmla="*/ 1118049 h 1240330"/>
              <a:gd name="connsiteX33" fmla="*/ 381657 w 584370"/>
              <a:gd name="connsiteY33" fmla="*/ 1240330 h 1240330"/>
              <a:gd name="connsiteX34" fmla="*/ 381657 w 584370"/>
              <a:gd name="connsiteY34" fmla="*/ 1208667 h 1240330"/>
              <a:gd name="connsiteX35" fmla="*/ 392569 w 584370"/>
              <a:gd name="connsiteY35" fmla="*/ 1200066 h 1240330"/>
              <a:gd name="connsiteX36" fmla="*/ 421580 w 584370"/>
              <a:gd name="connsiteY36" fmla="*/ 1110625 h 1240330"/>
              <a:gd name="connsiteX37" fmla="*/ 433950 w 584370"/>
              <a:gd name="connsiteY37" fmla="*/ 1018190 h 1240330"/>
              <a:gd name="connsiteX38" fmla="*/ 433959 w 584370"/>
              <a:gd name="connsiteY38" fmla="*/ 986589 h 1240330"/>
              <a:gd name="connsiteX39" fmla="*/ 432080 w 584370"/>
              <a:gd name="connsiteY39" fmla="*/ 920697 h 1240330"/>
              <a:gd name="connsiteX40" fmla="*/ 427068 w 584370"/>
              <a:gd name="connsiteY40" fmla="*/ 881997 h 1240330"/>
              <a:gd name="connsiteX41" fmla="*/ 416172 w 584370"/>
              <a:gd name="connsiteY41" fmla="*/ 819163 h 1240330"/>
              <a:gd name="connsiteX42" fmla="*/ 405768 w 584370"/>
              <a:gd name="connsiteY42" fmla="*/ 777573 h 1240330"/>
              <a:gd name="connsiteX43" fmla="*/ 386303 w 584370"/>
              <a:gd name="connsiteY43" fmla="*/ 714460 h 1240330"/>
              <a:gd name="connsiteX44" fmla="*/ 370836 w 584370"/>
              <a:gd name="connsiteY44" fmla="*/ 672183 h 1240330"/>
              <a:gd name="connsiteX45" fmla="*/ 342202 w 584370"/>
              <a:gd name="connsiteY45" fmla="*/ 607013 h 1240330"/>
              <a:gd name="connsiteX46" fmla="*/ 322672 w 584370"/>
              <a:gd name="connsiteY46" fmla="*/ 566348 h 1240330"/>
              <a:gd name="connsiteX47" fmla="*/ 282099 w 584370"/>
              <a:gd name="connsiteY47" fmla="*/ 495346 h 1240330"/>
              <a:gd name="connsiteX48" fmla="*/ 261590 w 584370"/>
              <a:gd name="connsiteY48" fmla="*/ 460971 h 1240330"/>
              <a:gd name="connsiteX49" fmla="*/ 187861 w 584370"/>
              <a:gd name="connsiteY49" fmla="*/ 357083 h 1240330"/>
              <a:gd name="connsiteX50" fmla="*/ 95546 w 584370"/>
              <a:gd name="connsiteY50" fmla="*/ 473003 h 1240330"/>
              <a:gd name="connsiteX51" fmla="*/ 0 w 584370"/>
              <a:gd name="connsiteY51" fmla="*/ 0 h 1240330"/>
              <a:gd name="connsiteX52" fmla="*/ 412830 w 584370"/>
              <a:gd name="connsiteY52" fmla="*/ 1184097 h 1240330"/>
              <a:gd name="connsiteX53" fmla="*/ 430394 w 584370"/>
              <a:gd name="connsiteY53" fmla="*/ 1170254 h 1240330"/>
              <a:gd name="connsiteX54" fmla="*/ 432026 w 584370"/>
              <a:gd name="connsiteY54" fmla="*/ 1168501 h 1240330"/>
              <a:gd name="connsiteX55" fmla="*/ 434885 w 584370"/>
              <a:gd name="connsiteY55" fmla="*/ 1165433 h 1240330"/>
              <a:gd name="connsiteX56" fmla="*/ 412830 w 584370"/>
              <a:gd name="connsiteY56" fmla="*/ 1184097 h 1240330"/>
              <a:gd name="connsiteX57" fmla="*/ 472934 w 584370"/>
              <a:gd name="connsiteY57" fmla="*/ 1124599 h 1240330"/>
              <a:gd name="connsiteX58" fmla="*/ 479037 w 584370"/>
              <a:gd name="connsiteY58" fmla="*/ 1118049 h 1240330"/>
              <a:gd name="connsiteX59" fmla="*/ 477497 w 584370"/>
              <a:gd name="connsiteY59" fmla="*/ 1119531 h 1240330"/>
              <a:gd name="connsiteX60" fmla="*/ 472934 w 584370"/>
              <a:gd name="connsiteY60" fmla="*/ 1124599 h 12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84370" h="1240330">
                <a:moveTo>
                  <a:pt x="0" y="0"/>
                </a:moveTo>
                <a:lnTo>
                  <a:pt x="429213" y="54017"/>
                </a:lnTo>
                <a:lnTo>
                  <a:pt x="336897" y="169937"/>
                </a:lnTo>
                <a:lnTo>
                  <a:pt x="336924" y="169975"/>
                </a:lnTo>
                <a:lnTo>
                  <a:pt x="427157" y="299320"/>
                </a:lnTo>
                <a:lnTo>
                  <a:pt x="427285" y="299558"/>
                </a:lnTo>
                <a:lnTo>
                  <a:pt x="427732" y="300199"/>
                </a:lnTo>
                <a:lnTo>
                  <a:pt x="480641" y="398868"/>
                </a:lnTo>
                <a:lnTo>
                  <a:pt x="497363" y="429993"/>
                </a:lnTo>
                <a:lnTo>
                  <a:pt x="497445" y="430205"/>
                </a:lnTo>
                <a:lnTo>
                  <a:pt x="498007" y="431255"/>
                </a:lnTo>
                <a:lnTo>
                  <a:pt x="537260" y="533903"/>
                </a:lnTo>
                <a:lnTo>
                  <a:pt x="547187" y="559757"/>
                </a:lnTo>
                <a:lnTo>
                  <a:pt x="547248" y="560021"/>
                </a:lnTo>
                <a:lnTo>
                  <a:pt x="547613" y="560975"/>
                </a:lnTo>
                <a:lnTo>
                  <a:pt x="568662" y="653191"/>
                </a:lnTo>
                <a:lnTo>
                  <a:pt x="576299" y="686416"/>
                </a:lnTo>
                <a:lnTo>
                  <a:pt x="576321" y="686741"/>
                </a:lnTo>
                <a:lnTo>
                  <a:pt x="576432" y="687230"/>
                </a:lnTo>
                <a:lnTo>
                  <a:pt x="582494" y="779565"/>
                </a:lnTo>
                <a:lnTo>
                  <a:pt x="584370" y="807773"/>
                </a:lnTo>
                <a:lnTo>
                  <a:pt x="583982" y="811092"/>
                </a:lnTo>
                <a:lnTo>
                  <a:pt x="571261" y="920823"/>
                </a:lnTo>
                <a:lnTo>
                  <a:pt x="571111" y="921276"/>
                </a:lnTo>
                <a:lnTo>
                  <a:pt x="571070" y="921628"/>
                </a:lnTo>
                <a:lnTo>
                  <a:pt x="564782" y="940342"/>
                </a:lnTo>
                <a:lnTo>
                  <a:pt x="537041" y="1023901"/>
                </a:lnTo>
                <a:lnTo>
                  <a:pt x="536286" y="1025143"/>
                </a:lnTo>
                <a:lnTo>
                  <a:pt x="536069" y="1025786"/>
                </a:lnTo>
                <a:lnTo>
                  <a:pt x="524400" y="1044666"/>
                </a:lnTo>
                <a:lnTo>
                  <a:pt x="481582" y="1114991"/>
                </a:lnTo>
                <a:lnTo>
                  <a:pt x="479497" y="1117309"/>
                </a:lnTo>
                <a:lnTo>
                  <a:pt x="479039" y="1118049"/>
                </a:lnTo>
                <a:lnTo>
                  <a:pt x="381657" y="1240330"/>
                </a:lnTo>
                <a:lnTo>
                  <a:pt x="381657" y="1208667"/>
                </a:lnTo>
                <a:lnTo>
                  <a:pt x="392569" y="1200066"/>
                </a:lnTo>
                <a:lnTo>
                  <a:pt x="421580" y="1110625"/>
                </a:lnTo>
                <a:lnTo>
                  <a:pt x="433950" y="1018190"/>
                </a:lnTo>
                <a:lnTo>
                  <a:pt x="433959" y="986589"/>
                </a:lnTo>
                <a:lnTo>
                  <a:pt x="432080" y="920697"/>
                </a:lnTo>
                <a:lnTo>
                  <a:pt x="427068" y="881997"/>
                </a:lnTo>
                <a:lnTo>
                  <a:pt x="416172" y="819163"/>
                </a:lnTo>
                <a:lnTo>
                  <a:pt x="405768" y="777573"/>
                </a:lnTo>
                <a:lnTo>
                  <a:pt x="386303" y="714460"/>
                </a:lnTo>
                <a:lnTo>
                  <a:pt x="370836" y="672183"/>
                </a:lnTo>
                <a:lnTo>
                  <a:pt x="342202" y="607013"/>
                </a:lnTo>
                <a:lnTo>
                  <a:pt x="322672" y="566348"/>
                </a:lnTo>
                <a:lnTo>
                  <a:pt x="282099" y="495346"/>
                </a:lnTo>
                <a:lnTo>
                  <a:pt x="261590" y="460971"/>
                </a:lnTo>
                <a:lnTo>
                  <a:pt x="187861" y="357083"/>
                </a:lnTo>
                <a:lnTo>
                  <a:pt x="95546" y="473003"/>
                </a:lnTo>
                <a:lnTo>
                  <a:pt x="0" y="0"/>
                </a:lnTo>
                <a:close/>
                <a:moveTo>
                  <a:pt x="412830" y="1184097"/>
                </a:moveTo>
                <a:lnTo>
                  <a:pt x="430394" y="1170254"/>
                </a:lnTo>
                <a:lnTo>
                  <a:pt x="432026" y="1168501"/>
                </a:lnTo>
                <a:lnTo>
                  <a:pt x="434885" y="1165433"/>
                </a:lnTo>
                <a:lnTo>
                  <a:pt x="412830" y="1184097"/>
                </a:lnTo>
                <a:close/>
                <a:moveTo>
                  <a:pt x="472934" y="1124599"/>
                </a:moveTo>
                <a:lnTo>
                  <a:pt x="479037" y="1118049"/>
                </a:lnTo>
                <a:lnTo>
                  <a:pt x="477497" y="1119531"/>
                </a:lnTo>
                <a:lnTo>
                  <a:pt x="472934" y="1124599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JP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6E032-A101-6747-B6D3-4E1684412DA9}"/>
              </a:ext>
            </a:extLst>
          </p:cNvPr>
          <p:cNvSpPr txBox="1"/>
          <p:nvPr/>
        </p:nvSpPr>
        <p:spPr>
          <a:xfrm>
            <a:off x="9869553" y="4966704"/>
            <a:ext cx="89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b="1" dirty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n-JP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n+</a:t>
            </a:r>
            <a:endParaRPr lang="en-JP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C85ABC4-05DC-5543-BDF1-51680C5CDEED}"/>
              </a:ext>
            </a:extLst>
          </p:cNvPr>
          <p:cNvSpPr txBox="1"/>
          <p:nvPr/>
        </p:nvSpPr>
        <p:spPr>
          <a:xfrm>
            <a:off x="8394952" y="5091703"/>
            <a:ext cx="89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b="1" dirty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n-JP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n+</a:t>
            </a:r>
            <a:endParaRPr lang="en-JP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7FD058-F1C1-9B40-A61B-4DD37FE1BFA4}"/>
              </a:ext>
            </a:extLst>
          </p:cNvPr>
          <p:cNvSpPr/>
          <p:nvPr/>
        </p:nvSpPr>
        <p:spPr>
          <a:xfrm>
            <a:off x="-4186" y="522921"/>
            <a:ext cx="12183486" cy="289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5287" lvl="1" indent="-285750">
              <a:lnSpc>
                <a:spcPct val="150000"/>
              </a:lnSpc>
              <a:spcBef>
                <a:spcPts val="400"/>
              </a:spcBef>
              <a:buSzPct val="68000"/>
              <a:buFont typeface="Wingdings" pitchFamily="2" charset="2"/>
              <a:buChar char="§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Leaching is the first step of hydrometallurgical processes</a:t>
            </a:r>
          </a:p>
          <a:p>
            <a:pPr marL="395287" lvl="1" indent="-285750">
              <a:lnSpc>
                <a:spcPct val="150000"/>
              </a:lnSpc>
              <a:spcBef>
                <a:spcPts val="400"/>
              </a:spcBef>
              <a:buSzPct val="68000"/>
              <a:buFont typeface="Wingdings" pitchFamily="2" charset="2"/>
              <a:buChar char="§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Valuable metal ions are ‘</a:t>
            </a:r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selectively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’ extracted from solid ore or mineral to leachate (aqueous solutions), and non valuable matter are remained in solid residue.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95287" lvl="1" indent="-285750">
              <a:lnSpc>
                <a:spcPct val="150000"/>
              </a:lnSpc>
              <a:spcBef>
                <a:spcPts val="400"/>
              </a:spcBef>
              <a:buSzPct val="68000"/>
              <a:buFont typeface="Wingdings" pitchFamily="2" charset="2"/>
              <a:buChar char="§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 real process, gangue elements co-dissolve during leaching and these are removed during purification stage.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CE2B96-B175-BBDA-A1E1-B65FFC971B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69" r="14879"/>
          <a:stretch/>
        </p:blipFill>
        <p:spPr>
          <a:xfrm>
            <a:off x="2369717" y="3405533"/>
            <a:ext cx="4367744" cy="34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2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08 L -0.00039 -0.00185 C -0.00078 0.00255 -0.00091 0.00718 -0.0013 0.01181 C -0.00143 0.01343 -0.00208 0.01482 -0.00221 0.01644 C -0.003 0.02454 -0.00391 0.04098 -0.00391 0.04121 C -0.00612 0.02963 -0.00391 0.04306 -0.00391 0.01945 C -0.00391 0.01436 -0.00456 0.00903 -0.00482 0.00394 C -0.00508 0.00649 -0.00534 0.00926 -0.00573 0.01181 C -0.00612 0.01482 -0.0069 0.01783 -0.00742 0.02107 C -0.00768 0.02246 -0.0082 0.02408 -0.00833 0.0257 C -0.01094 0.04908 -0.01003 0.0463 -0.01003 0.01644 L -0.01003 0.01667 " pathEditMode="relative" rAng="0" ptsTypes="AAAAAAAAAAAA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15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9 L 0.00143 0.00232 C -0.00065 -0.00046 -0.003 -0.00254 -0.00469 -0.00555 C -0.00534 -0.00671 -0.00521 -0.00879 -0.0056 -0.01018 C -0.00612 -0.01203 -0.00677 -0.01342 -0.00729 -0.01481 C -0.00872 -0.01111 -0.0099 -0.00856 -0.01081 -0.00416 C -0.0112 -0.00208 -0.01146 -4.07407E-6 -0.01172 0.00209 C -0.0125 0.0007 -0.0138 -0.00046 -0.01432 -0.00254 C -0.01497 -0.00532 -0.01393 -0.00949 -0.01524 -0.0118 C -0.01589 -0.01319 -0.0168 -0.00902 -0.01693 -0.00717 C -0.01732 -0.00092 -0.01693 0.00533 -0.01693 0.01158 L -0.01693 0.01181 " pathEditMode="relative" rAng="0" ptsTypes="AAAAAAAAAAAA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8 L 0.00156 0.00301 C 0.00182 -0.00185 0.00143 -0.00671 0.00234 -0.01111 C 0.00299 -0.01389 0.00586 -0.01713 0.00586 -0.0169 C 0.00677 -0.01667 0.00794 -0.01713 0.00846 -0.01574 C 0.01002 -0.01204 0.01068 -0.00139 0.01107 0.00278 L 0.01289 -0.00648 L 0.01367 -0.01111 C 0.01432 -0.00949 0.0151 -0.0081 0.01549 -0.00648 C 0.01627 -0.00347 0.01719 0.00278 0.01719 0.00301 C 0.01758 0.00648 0.01706 0.01065 0.0181 0.01366 C 0.01849 0.01505 0.01953 0.01204 0.01979 0.01065 C 0.02044 0.00764 0.02031 0.0044 0.0207 0.00139 C 0.0207 0.00162 0.02292 -0.01019 0.02331 -0.0125 L 0.02422 -0.01713 C 0.02604 -0.01065 0.02591 -0.01343 0.02591 -0.00949 L 0.02864 -0.00787 " pathEditMode="relative" rAng="0" ptsTypes="AAAAAAAAAAAAAAAAA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44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232 L -0.00104 -0.00209 C -0.00143 0.00231 -0.00156 0.00694 -0.00195 0.01157 C -0.00208 0.01319 -0.0026 0.01458 -0.00286 0.0162 C -0.00573 0.03819 -0.00338 0.025 -0.00547 0.03611 C -0.00599 0.03426 -0.00677 0.03217 -0.00716 0.03009 C -0.00716 0.03032 -0.00937 0.01851 -0.00976 0.0162 C -0.01016 0.01458 -0.01016 0.01273 -0.01068 0.01157 L -0.0125 0.00694 C -0.01393 0.00949 -0.01562 0.01157 -0.0168 0.01458 C -0.01771 0.01689 -0.01784 0.0199 -0.01849 0.02222 C -0.01901 0.02407 -0.01979 0.02523 -0.02031 0.02685 C -0.02096 0.02893 -0.02161 0.03101 -0.022 0.0331 C -0.02239 0.03518 -0.02213 0.03773 -0.02292 0.03935 C -0.02344 0.04051 -0.02461 0.04027 -0.02552 0.04097 L -0.02721 0.03148 C -0.0276 0.03009 -0.0276 0.02824 -0.02812 0.02685 C -0.02878 0.02546 -0.02943 0.02407 -0.02995 0.02222 C -0.03346 0.00949 -0.02747 0.02638 -0.03255 0.01296 C -0.0345 0.01365 -0.03685 0.01296 -0.03867 0.01458 C -0.04075 0.01666 -0.04388 0.02384 -0.04388 0.02407 C -0.04609 0.03564 -0.04375 0.03379 -0.05 0.03148 C -0.05247 0.025 -0.05351 0.02268 -0.05521 0.0162 C -0.0556 0.01458 -0.05534 0.01273 -0.05599 0.01157 C -0.05664 0.01041 -0.05781 0.01041 -0.05872 0.00995 C -0.05924 0.01157 -0.06003 0.01296 -0.06042 0.01458 C -0.06185 0.0206 -0.06133 0.02685 -0.06133 0.0331 L -0.06042 0.0331 " pathEditMode="relative" rAng="0" ptsTypes="AAAAAAAAAAAAAAAAAAAAAAAAAAAA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215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09 L -0.00039 -0.00185 C -0.00079 0.00254 -0.00092 0.00717 -0.00131 0.0118 C -0.00144 0.01342 -0.00209 0.01481 -0.00222 0.01643 C -0.003 0.02454 -0.00391 0.04097 -0.00391 0.0412 C -0.00612 0.02963 -0.00391 0.04305 -0.00391 0.01944 C -0.00391 0.01435 -0.00456 0.00903 -0.00482 0.00393 C -0.00508 0.00648 -0.00534 0.00926 -0.00573 0.0118 C -0.00612 0.01481 -0.0069 0.01782 -0.00743 0.02106 C -0.00769 0.02245 -0.00821 0.02407 -0.00834 0.02569 C -0.01094 0.04907 -0.01003 0.04629 -0.01003 0.01643 L -0.01003 0.01666 " pathEditMode="relative" rAng="0" ptsTypes="AAAAAAAAAAAA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15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0143 0.00231 C -0.00065 -0.00047 -0.003 -0.00255 -0.00469 -0.00556 C -0.00534 -0.00672 -0.00521 -0.0088 -0.0056 -0.01019 C -0.00612 -0.01204 -0.00677 -0.01343 -0.0073 -0.01482 C -0.00873 -0.01111 -0.0099 -0.00857 -0.01081 -0.00417 C -0.0112 -0.00209 -0.01146 2.59259E-6 -0.01172 0.00208 C -0.0125 0.00069 -0.01381 -0.00047 -0.01433 -0.00255 C -0.01498 -0.00533 -0.01394 -0.00949 -0.01524 -0.01181 C -0.01589 -0.0132 -0.0168 -0.00903 -0.01693 -0.00718 C -0.01732 -0.00093 -0.01693 0.00532 -0.01693 0.01157 L -0.01693 0.0118 " pathEditMode="relative" rAng="0" ptsTypes="AAAAAAAAAAAA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8 L 0.00156 0.00301 C 0.00182 -0.00185 0.00143 -0.00671 0.00234 -0.01111 C 0.00299 -0.01389 0.00586 -0.01713 0.00586 -0.0169 C 0.00677 -0.01666 0.00794 -0.01713 0.00846 -0.01574 C 0.01002 -0.01203 0.01067 -0.00139 0.01106 0.00278 L 0.01289 -0.00648 L 0.01367 -0.01111 C 0.01432 -0.00949 0.0151 -0.0081 0.01549 -0.00648 C 0.01627 -0.00347 0.01718 0.00278 0.01718 0.00301 C 0.01757 0.00648 0.01705 0.01065 0.01809 0.01366 C 0.01849 0.01505 0.01953 0.01204 0.01979 0.01065 C 0.02044 0.00764 0.02031 0.0044 0.0207 0.00139 C 0.0207 0.00162 0.02291 -0.01018 0.0233 -0.0125 L 0.02421 -0.01713 C 0.02604 -0.01065 0.02591 -0.01342 0.02591 -0.00949 L 0.02864 -0.00787 " pathEditMode="relative" rAng="0" ptsTypes="AAAAAAAAAAAAAAAAA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4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232 L -0.00104 -0.00208 C -0.00143 0.00231 -0.00156 0.00694 -0.00196 0.01157 C -0.00209 0.01319 -0.00261 0.01458 -0.00287 0.0162 C -0.00573 0.03819 -0.00339 0.025 -0.00547 0.03611 C -0.00599 0.03426 -0.00677 0.03218 -0.00716 0.03009 C -0.00716 0.03032 -0.00938 0.01852 -0.00977 0.0162 C -0.01016 0.01458 -0.01016 0.01273 -0.01068 0.01157 L -0.0125 0.00694 C -0.01393 0.00949 -0.01563 0.01157 -0.0168 0.01458 C -0.01771 0.0169 -0.01784 0.01991 -0.01849 0.02222 C -0.01901 0.02407 -0.01979 0.02523 -0.02031 0.02685 C -0.02097 0.02893 -0.02162 0.03102 -0.02201 0.0331 C -0.0224 0.03518 -0.02214 0.03773 -0.02292 0.03935 C -0.02344 0.04051 -0.02461 0.04028 -0.02552 0.04097 L -0.02722 0.03148 C -0.02761 0.03009 -0.02761 0.02824 -0.02813 0.02685 C -0.02878 0.02546 -0.02943 0.02407 -0.02995 0.02222 C -0.03347 0.00949 -0.02748 0.02639 -0.03255 0.01296 C -0.03451 0.01366 -0.03685 0.01296 -0.03867 0.01458 C -0.04076 0.01667 -0.04388 0.02384 -0.04388 0.02407 C -0.0461 0.03565 -0.04375 0.0338 -0.05 0.03148 C -0.05248 0.025 -0.05352 0.02268 -0.05521 0.0162 C -0.0556 0.01458 -0.05534 0.01273 -0.05599 0.01157 C -0.05664 0.01042 -0.05781 0.01042 -0.05873 0.00995 C -0.05925 0.01157 -0.06003 0.01296 -0.06042 0.01458 C -0.06185 0.0206 -0.06133 0.02685 -0.06133 0.0331 L -0.06042 0.0331 " pathEditMode="relative" rAng="0" ptsTypes="AAAAAAAAAAAAAAAAAAAAAAAAAAAA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215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08 L -0.00039 -0.00185 C -0.00078 0.00255 -0.00091 0.00718 -0.0013 0.01181 C -0.00157 0.01343 -0.00209 0.01482 -0.00222 0.01644 C -0.003 0.02454 -0.00391 0.04098 -0.00391 0.04121 C -0.00612 0.02963 -0.00391 0.04306 -0.00391 0.01945 C -0.00391 0.01436 -0.00456 0.00903 -0.00482 0.00394 C -0.00508 0.00649 -0.00534 0.00926 -0.00573 0.01181 C -0.00612 0.01482 -0.0069 0.01783 -0.00742 0.02107 C -0.00769 0.02246 -0.00821 0.02408 -0.00834 0.0257 C -0.01094 0.04908 -0.01003 0.0463 -0.01003 0.01644 L -0.01003 0.01667 " pathEditMode="relative" rAng="0" ptsTypes="AAAAAAAAAAAA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15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9 L 0.00143 0.00232 C -0.00065 -0.00046 -0.00299 -0.00254 -0.00469 -0.00555 C -0.00534 -0.00671 -0.00521 -0.00879 -0.0056 -0.01018 C -0.00612 -0.01203 -0.00677 -0.01342 -0.00729 -0.01481 C -0.00872 -0.01111 -0.0099 -0.00856 -0.01081 -0.00416 C -0.0112 -0.00208 -0.01146 -4.44444E-6 -0.01172 0.00209 C -0.0125 0.0007 -0.0138 -0.00046 -0.01432 -0.00254 C -0.01497 -0.00532 -0.01393 -0.00949 -0.01523 -0.0118 C -0.01589 -0.01319 -0.0168 -0.00902 -0.01693 -0.00717 C -0.01732 -0.00092 -0.01693 0.00533 -0.01693 0.01158 L -0.01693 0.01181 " pathEditMode="relative" rAng="0" ptsTypes="AAAAAAAAAAAA"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08 L -0.00039 -0.00185 C -0.00078 0.00255 -0.00091 0.00718 -0.0013 0.01181 C -0.00143 0.01343 -0.00208 0.01482 -0.00221 0.01644 C -0.00299 0.02454 -0.0039 0.04098 -0.0039 0.04121 C -0.00612 0.02963 -0.0039 0.04306 -0.0039 0.01945 C -0.0039 0.01435 -0.00455 0.00903 -0.00481 0.00394 C -0.00507 0.00648 -0.00534 0.00926 -0.00573 0.01181 C -0.00612 0.01482 -0.0069 0.01783 -0.00742 0.02107 C -0.00768 0.02246 -0.0082 0.02408 -0.00833 0.0257 C -0.01093 0.04908 -0.01002 0.0463 -0.01002 0.01644 L -0.01002 0.01667 " pathEditMode="relative" rAng="0" ptsTypes="AAAAAAAAAAAA">
                                      <p:cBhvr>
                                        <p:cTn id="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1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0143 0.00231 C -0.00065 -0.00047 -0.003 -0.00255 -0.00469 -0.00556 C -0.00534 -0.00672 -0.00521 -0.0088 -0.0056 -0.01019 C -0.00612 -0.01204 -0.00677 -0.01343 -0.00729 -0.01482 C -0.00872 -0.01112 -0.0099 -0.00857 -0.01081 -0.00417 C -0.0112 -0.00209 -0.01146 4.81481E-6 -0.01172 0.00208 C -0.0125 0.00069 -0.0138 -0.00047 -0.01432 -0.00255 C -0.01497 -0.00533 -0.01393 -0.0095 -0.01524 -0.01181 C -0.01589 -0.0132 -0.0168 -0.00903 -0.01693 -0.00718 C -0.01732 -0.00093 -0.01693 0.00532 -0.01693 0.01157 L -0.01693 0.0118 " pathEditMode="relative" rAng="0" ptsTypes="AAAAAAAAAAAA">
                                      <p:cBhvr>
                                        <p:cTn id="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0143 0.00231 C -0.00065 -0.00047 -0.003 -0.00255 -0.00469 -0.00556 C -0.00534 -0.00672 -0.00521 -0.0088 -0.0056 -0.01019 C -0.00612 -0.01204 -0.00677 -0.01343 -0.00729 -0.01482 C -0.00872 -0.01111 -0.0099 -0.00857 -0.01081 -0.00417 C -0.0112 -0.00209 -0.01146 2.59259E-6 -0.01172 0.00208 C -0.0125 0.00069 -0.0138 -0.00047 -0.01432 -0.00255 C -0.01497 -0.00533 -0.01393 -0.00949 -0.01524 -0.01181 C -0.01589 -0.0132 -0.0168 -0.00903 -0.01693 -0.00718 C -0.01732 -0.00093 -0.01693 0.00532 -0.01693 0.01157 L -0.01693 0.0118 " pathEditMode="relative" rAng="0" ptsTypes="AAAAAAAAAAAA">
                                      <p:cBhvr>
                                        <p:cTn id="6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0143 0.00232 C -0.00065 -0.00046 -0.00299 -0.00255 -0.00469 -0.00556 C -0.00534 -0.00671 -0.00521 -0.0088 -0.0056 -0.01018 C -0.00612 -0.01204 -0.00677 -0.01343 -0.00729 -0.01481 C -0.00872 -0.01111 -0.0099 -0.00856 -0.01081 -0.00417 C -0.0112 -0.00208 -0.01146 -3.7037E-7 -0.01172 0.00208 C -0.0125 0.00069 -0.0138 -0.00046 -0.01432 -0.00255 C -0.01497 -0.00532 -0.01393 -0.00949 -0.01523 -0.01181 C -0.01589 -0.01319 -0.0168 -0.00903 -0.01693 -0.00718 C -0.01732 -0.00093 -0.01693 0.00532 -0.01693 0.01157 L -0.01693 0.01181 " pathEditMode="relative" rAng="0" ptsTypes="AAAAAAAAAAAA">
                                      <p:cBhvr>
                                        <p:cTn id="6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0143 0.00232 C -0.00065 -0.00046 -0.003 -0.00255 -0.00469 -0.00555 C -0.00534 -0.00671 -0.00521 -0.0088 -0.0056 -0.01018 C -0.00612 -0.01204 -0.00677 -0.01342 -0.00729 -0.01481 C -0.00872 -0.01111 -0.0099 -0.00856 -0.01081 -0.00417 C -0.0112 -0.00208 -0.01146 -1.11111E-6 -0.01172 0.00208 C -0.0125 0.0007 -0.0138 -0.00046 -0.01432 -0.00255 C -0.01497 -0.00532 -0.01393 -0.00949 -0.01524 -0.0118 C -0.01589 -0.01319 -0.0168 -0.00903 -0.01693 -0.00717 C -0.01732 -0.00092 -0.01693 0.00533 -0.01693 0.01158 L -0.01693 0.01181 " pathEditMode="relative" rAng="0" ptsTypes="AAAAAAAAAAAA">
                                      <p:cBhvr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9 L 0.00143 0.00232 C -0.00065 -0.00046 -0.003 -0.00254 -0.00469 -0.00555 C -0.00534 -0.00671 -0.00521 -0.00879 -0.0056 -0.01018 C -0.00612 -0.01203 -0.00677 -0.01342 -0.00729 -0.01481 C -0.00872 -0.01111 -0.0099 -0.00856 -0.01081 -0.00416 C -0.0112 -0.00208 -0.01146 -3.33333E-6 -0.01172 0.00209 C -0.0125 0.0007 -0.0138 -0.00046 -0.01432 -0.00254 C -0.01497 -0.00532 -0.01393 -0.00949 -0.01524 -0.0118 C -0.01589 -0.01319 -0.0168 -0.00902 -0.01693 -0.00717 C -0.01732 -0.00092 -0.01693 0.00533 -0.01693 0.01158 L -0.01693 0.01181 " pathEditMode="relative" rAng="0" ptsTypes="AAAAAAAAAAAA">
                                      <p:cBhvr>
                                        <p:cTn id="7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51" grpId="0" animBg="1"/>
      <p:bldP spid="51" grpId="1" animBg="1"/>
      <p:bldP spid="52" grpId="0" animBg="1"/>
      <p:bldP spid="52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72" grpId="0" animBg="1"/>
      <p:bldP spid="72" grpId="1" animBg="1"/>
      <p:bldP spid="73" grpId="0" animBg="1"/>
      <p:bldP spid="73" grpId="1" animBg="1"/>
      <p:bldP spid="75" grpId="0" animBg="1"/>
      <p:bldP spid="75" grpId="1" animBg="1"/>
      <p:bldP spid="88" grpId="0" animBg="1"/>
      <p:bldP spid="88" grpId="1" animBg="1"/>
      <p:bldP spid="90" grpId="0" animBg="1"/>
      <p:bldP spid="90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2327</Words>
  <Application>Microsoft Macintosh PowerPoint</Application>
  <PresentationFormat>Widescreen</PresentationFormat>
  <Paragraphs>422</Paragraphs>
  <Slides>33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 Unicode MS</vt:lpstr>
      <vt:lpstr>Apple Chancery</vt:lpstr>
      <vt:lpstr>Arial</vt:lpstr>
      <vt:lpstr>Calibri</vt:lpstr>
      <vt:lpstr>Calibri Light</vt:lpstr>
      <vt:lpstr>Segoe Print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marthias.silwamba@unza.zm</dc:creator>
  <cp:lastModifiedBy>marthias.silwamba@unza.zm</cp:lastModifiedBy>
  <cp:revision>116</cp:revision>
  <dcterms:created xsi:type="dcterms:W3CDTF">2021-09-09T14:56:40Z</dcterms:created>
  <dcterms:modified xsi:type="dcterms:W3CDTF">2023-09-21T14:41:32Z</dcterms:modified>
</cp:coreProperties>
</file>