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716E8-2CB5-498F-8DF2-6F8A3BE9C62D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EB8-37EE-4E4F-A33D-49BE388D41C8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9232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394E-F6DE-4D94-B1D8-EE36B94A0D67}" type="datetimeFigureOut">
              <a:rPr lang="en-TT" smtClean="0"/>
              <a:pPr/>
              <a:t>31/03/2019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6311-874B-4DDE-B09E-A13C4F8D28EE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eting\Desktop\Lesson\Telecommunications_cool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2952328"/>
          </a:xfrm>
        </p:spPr>
        <p:txBody>
          <a:bodyPr numCol="1">
            <a:noAutofit/>
          </a:bodyPr>
          <a:lstStyle/>
          <a:p>
            <a:r>
              <a:rPr lang="en-TT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Information Technology </a:t>
            </a:r>
            <a: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/>
            </a:r>
            <a:b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</a:br>
            <a: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&amp; </a:t>
            </a:r>
            <a:br>
              <a:rPr lang="en-T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</a:br>
            <a:r>
              <a:rPr lang="en-TT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The Business Environment</a:t>
            </a:r>
            <a:endParaRPr lang="en-TT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T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</a:t>
            </a:r>
            <a:r>
              <a:rPr lang="en-T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</a:t>
            </a:r>
            <a:endParaRPr lang="en-T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832648"/>
          </a:xfrm>
        </p:spPr>
        <p:txBody>
          <a:bodyPr/>
          <a:lstStyle/>
          <a:p>
            <a:r>
              <a:rPr lang="en-TT" dirty="0" smtClean="0"/>
              <a:t>At trade kings, technological advancement has brought about diversity in the product range and has seen a rise in products such as: </a:t>
            </a:r>
            <a:endParaRPr lang="en-TT" dirty="0"/>
          </a:p>
        </p:txBody>
      </p:sp>
      <p:pic>
        <p:nvPicPr>
          <p:cNvPr id="8194" name="Picture 2" descr="C:\Users\marketing\Desktop\Lesson\BOOM-Pas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157192"/>
            <a:ext cx="2088233" cy="1700808"/>
          </a:xfrm>
          <a:prstGeom prst="rect">
            <a:avLst/>
          </a:prstGeom>
          <a:noFill/>
        </p:spPr>
      </p:pic>
      <p:pic>
        <p:nvPicPr>
          <p:cNvPr id="8195" name="Picture 3" descr="C:\Users\marketing\Desktop\Lesson\2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92896"/>
            <a:ext cx="2376264" cy="2180506"/>
          </a:xfrm>
          <a:prstGeom prst="rect">
            <a:avLst/>
          </a:prstGeom>
          <a:noFill/>
        </p:spPr>
      </p:pic>
      <p:pic>
        <p:nvPicPr>
          <p:cNvPr id="8196" name="Picture 4" descr="C:\Users\marketing\Desktop\Lesson\whatsnew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742703"/>
            <a:ext cx="2108920" cy="213634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04914"/>
            <a:ext cx="1656183" cy="178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4" y="2940267"/>
            <a:ext cx="1470970" cy="1718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22" y="5013176"/>
            <a:ext cx="1956362" cy="1604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22" y="2940267"/>
            <a:ext cx="205657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30" y="5032392"/>
            <a:ext cx="2581275" cy="1771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keting\Desktop\Lesson\google-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768" y="2429591"/>
            <a:ext cx="4659264" cy="4221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marketing\Desktop\Lesson\whatsnew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45432" y="3109752"/>
            <a:ext cx="4042793" cy="30164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T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</a:t>
            </a:r>
            <a:r>
              <a:rPr lang="en-T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</a:t>
            </a:r>
            <a:endParaRPr lang="en-TT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just"/>
            <a:r>
              <a:rPr lang="en-TT" dirty="0" smtClean="0"/>
              <a:t>At Airtel, technological advancement has brought about diversity in the product range and has seen a rise in products such as: </a:t>
            </a:r>
            <a:endParaRPr lang="en-TT" dirty="0"/>
          </a:p>
        </p:txBody>
      </p:sp>
      <p:pic>
        <p:nvPicPr>
          <p:cNvPr id="8195" name="Picture 3" descr="C:\Users\marketing\Desktop\Lesson\21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36512" y="4260808"/>
            <a:ext cx="2581944" cy="2597191"/>
          </a:xfrm>
          <a:prstGeom prst="rect">
            <a:avLst/>
          </a:prstGeom>
          <a:noFill/>
        </p:spPr>
      </p:pic>
      <p:pic>
        <p:nvPicPr>
          <p:cNvPr id="8194" name="Picture 2" descr="C:\Users\marketing\Desktop\Lesson\BOOM-Pastes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2780928"/>
            <a:ext cx="1656184" cy="1327480"/>
          </a:xfrm>
          <a:prstGeom prst="rect">
            <a:avLst/>
          </a:prstGeom>
          <a:noFill/>
        </p:spPr>
      </p:pic>
      <p:sp>
        <p:nvSpPr>
          <p:cNvPr id="4" name="AutoShape 2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8004201" y="39031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IMAGES OF NEW PRODUCTS BY AIRTEL ZAMB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Move\Photoshop Images\Workbook Images\Green-Abstract-Wallpapers-14.jp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850106"/>
          </a:xfrm>
        </p:spPr>
        <p:txBody>
          <a:bodyPr/>
          <a:lstStyle/>
          <a:p>
            <a:r>
              <a:rPr lang="en-T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Research Platforms</a:t>
            </a:r>
            <a:endParaRPr lang="en-T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3229819"/>
          </a:xfrm>
        </p:spPr>
        <p:txBody>
          <a:bodyPr>
            <a:normAutofit/>
          </a:bodyPr>
          <a:lstStyle/>
          <a:p>
            <a:pPr algn="just"/>
            <a:r>
              <a:rPr lang="en-T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 has brought stiff competition in the Business Environment, however, due to robust research and availability of information about their competitors, both </a:t>
            </a:r>
            <a:r>
              <a:rPr lang="en-T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T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irtel and Trade </a:t>
            </a:r>
            <a:r>
              <a:rPr lang="en-T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T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ings remain vibrant in the market.</a:t>
            </a:r>
            <a:endParaRPr lang="en-T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How come </a:t>
            </a:r>
            <a:r>
              <a:rPr lang="en-T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A</a:t>
            </a:r>
            <a:r>
              <a:rPr lang="en-T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irtel and Trade Kings do not go out of Business?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Song Std L" pitchFamily="18" charset="-128"/>
                <a:ea typeface="Adobe Song Std L" pitchFamily="18" charset="-128"/>
              </a:rPr>
              <a:t>Marketing Ideas &amp; Capabilities</a:t>
            </a:r>
            <a:endParaRPr lang="en-T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Song Std L" pitchFamily="18" charset="-128"/>
              <a:ea typeface="Adobe Song Std L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4421088"/>
          </a:xfrm>
        </p:spPr>
        <p:txBody>
          <a:bodyPr>
            <a:normAutofit/>
          </a:bodyPr>
          <a:lstStyle/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 in production and display equipment has also made it easier for both companies to create adverts of catchy and organized fashion. </a:t>
            </a:r>
          </a:p>
          <a:p>
            <a:endParaRPr lang="en-T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has made it possible for products to be competitive and recognised on the international market.</a:t>
            </a:r>
          </a:p>
          <a:p>
            <a:pPr>
              <a:buNone/>
            </a:pPr>
            <a:endParaRPr lang="en-T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keting\Desktop\Lesson\evolution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3538364"/>
          </a:xfrm>
          <a:prstGeom prst="rect">
            <a:avLst/>
          </a:prstGeom>
          <a:noFill/>
        </p:spPr>
      </p:pic>
      <p:pic>
        <p:nvPicPr>
          <p:cNvPr id="12291" name="Picture 3" descr="C:\Users\marketing\Desktop\Lesson\20120206-x5qjfa3sxq2ks8kkhcnrj1hij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7573"/>
            <a:ext cx="9144000" cy="47917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dirty="0" smtClean="0">
                <a:latin typeface="Adobe Gothic Std B" pitchFamily="34" charset="-128"/>
                <a:ea typeface="Adobe Gothic Std B" pitchFamily="34" charset="-128"/>
              </a:rPr>
              <a:t>What is Next in the Digital Age?</a:t>
            </a:r>
            <a:endParaRPr lang="en-TT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Information Technology?</a:t>
            </a:r>
            <a:endParaRPr lang="en-TT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TT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application of computers and telecommunications equipment to </a:t>
            </a:r>
            <a:r>
              <a:rPr lang="en-T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store, retrieve, transmit and manipulate data.</a:t>
            </a:r>
            <a:endParaRPr lang="en-T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>
                <a:solidFill>
                  <a:srgbClr val="0070C0"/>
                </a:solidFill>
              </a:rPr>
              <a:t>What are the Advantages of I.T?</a:t>
            </a:r>
            <a:endParaRPr lang="en-TT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b="1" dirty="0" smtClean="0">
                <a:solidFill>
                  <a:srgbClr val="002060"/>
                </a:solidFill>
              </a:rPr>
              <a:t>Social / Personal Perspective</a:t>
            </a:r>
          </a:p>
        </p:txBody>
      </p:sp>
      <p:pic>
        <p:nvPicPr>
          <p:cNvPr id="3074" name="Picture 2" descr="C:\Move\Photoshop Images\Workbook Images\20-social-media-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10393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rketing\Desktop\Lesson\Advantages-Of-Robot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5060" y="1772816"/>
            <a:ext cx="2857500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6613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Perspective</a:t>
            </a:r>
            <a:endParaRPr lang="en-TT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TT" b="1" dirty="0" smtClean="0">
                <a:solidFill>
                  <a:srgbClr val="0070C0"/>
                </a:solidFill>
              </a:rPr>
              <a:t>Effective Decisions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Better Coordination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Transparent Facilities Control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Safer Storage for </a:t>
            </a:r>
            <a:r>
              <a:rPr lang="en-TT" b="1" dirty="0">
                <a:solidFill>
                  <a:srgbClr val="0070C0"/>
                </a:solidFill>
              </a:rPr>
              <a:t>S</a:t>
            </a:r>
            <a:r>
              <a:rPr lang="en-TT" b="1" dirty="0" smtClean="0">
                <a:solidFill>
                  <a:srgbClr val="0070C0"/>
                </a:solidFill>
              </a:rPr>
              <a:t>ensitive Information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International Corporate Culture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Unlimited Research Opportunity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Mobility of Business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Cost Effective and Diverse</a:t>
            </a:r>
          </a:p>
          <a:p>
            <a:r>
              <a:rPr lang="en-TT" b="1" dirty="0" smtClean="0">
                <a:solidFill>
                  <a:srgbClr val="0070C0"/>
                </a:solidFill>
              </a:rPr>
              <a:t>Evolving of Industry : Programmers, System Analysts, Marketers &amp; Web Designers</a:t>
            </a:r>
          </a:p>
          <a:p>
            <a:endParaRPr lang="en-TT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Disadvantages of I.T?</a:t>
            </a:r>
            <a:endParaRPr lang="en-T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 smtClean="0">
                <a:solidFill>
                  <a:srgbClr val="002060"/>
                </a:solidFill>
              </a:rPr>
              <a:t>Social / Personal Perspective</a:t>
            </a:r>
          </a:p>
          <a:p>
            <a:endParaRPr lang="en-TT" dirty="0"/>
          </a:p>
        </p:txBody>
      </p:sp>
      <p:pic>
        <p:nvPicPr>
          <p:cNvPr id="4" name="Picture 2" descr="C:\Move\Photoshop Images\Workbook Images\20-social-media-i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1039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66130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Business Perspective</a:t>
            </a:r>
            <a:endParaRPr lang="en-T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 or No body language is involved in digital communication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Dependency on technology has brought a reduction in human self reliance  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decrease in Human Self reliance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Value in Human Workers</a:t>
            </a:r>
          </a:p>
          <a:p>
            <a:pPr>
              <a:buNone/>
            </a:pPr>
            <a:endParaRPr lang="en-T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rketing\Desktop\Lesson\url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Impact of I.T on the Business Environment</a:t>
            </a:r>
            <a:endParaRPr lang="en-T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Revolutionised the phase of business around the world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 has changed the dynamic of communication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 has changed the storage infrastructure in organizations</a:t>
            </a:r>
          </a:p>
          <a:p>
            <a:r>
              <a:rPr lang="en-T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 in workmanship due to a high increase in on-the-go devices.</a:t>
            </a:r>
            <a:endParaRPr lang="en-T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arketing\Desktop\mEET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4704"/>
            <a:ext cx="9132809" cy="6093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TT" sz="2800" b="1" dirty="0" smtClean="0">
                <a:solidFill>
                  <a:srgbClr val="FF0000"/>
                </a:solidFill>
                <a:latin typeface="A750-Sans-Oldface" pitchFamily="2" charset="0"/>
              </a:rPr>
              <a:t>Diversity of Information Technology (Zambian Perspective)</a:t>
            </a:r>
            <a:endParaRPr lang="en-TT" sz="2800" b="1" dirty="0">
              <a:solidFill>
                <a:srgbClr val="FF0000"/>
              </a:solidFill>
              <a:latin typeface="A750-Sans-Oldfac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Move\Photoshop Images\Workbook Images\green dark textures simple background 2560x1600 wallpaper_wallpaperswa.com_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750-Sans-Oldface" pitchFamily="2" charset="0"/>
              </a:rPr>
              <a:t>Similarities and Differences</a:t>
            </a:r>
            <a:endParaRPr lang="en-T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750-Sans-Oldfac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 Advancement</a:t>
            </a:r>
          </a:p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Research Platforms</a:t>
            </a:r>
          </a:p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Diversity</a:t>
            </a:r>
          </a:p>
          <a:p>
            <a:r>
              <a:rPr lang="en-TT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Ideas</a:t>
            </a:r>
            <a:endParaRPr lang="en-TT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338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Information Technology  &amp;  The Business Environment</vt:lpstr>
      <vt:lpstr>What is Information Technology?</vt:lpstr>
      <vt:lpstr>What are the Advantages of I.T?</vt:lpstr>
      <vt:lpstr>Business Perspective</vt:lpstr>
      <vt:lpstr>What are the Disadvantages of I.T?</vt:lpstr>
      <vt:lpstr>Business Perspective</vt:lpstr>
      <vt:lpstr>Impact of I.T on the Business Environment</vt:lpstr>
      <vt:lpstr>Diversity of Information Technology (Zambian Perspective)</vt:lpstr>
      <vt:lpstr>Similarities and Differences</vt:lpstr>
      <vt:lpstr>Technological Advancement</vt:lpstr>
      <vt:lpstr>Technological Advancement</vt:lpstr>
      <vt:lpstr>Unlimited Research Platforms</vt:lpstr>
      <vt:lpstr>Marketing Ideas &amp; Capabilities</vt:lpstr>
      <vt:lpstr>What is Next in the Digital Age?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Windows User</cp:lastModifiedBy>
  <cp:revision>48</cp:revision>
  <dcterms:created xsi:type="dcterms:W3CDTF">2014-10-21T09:25:43Z</dcterms:created>
  <dcterms:modified xsi:type="dcterms:W3CDTF">2019-03-31T03:32:13Z</dcterms:modified>
</cp:coreProperties>
</file>