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69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1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620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336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1440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234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5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54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8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5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339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59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52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22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7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635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Cont’d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consumption patterns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their potential customers are affected by economic forces such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inflation,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Interest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availability of credit for consumer purchases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or investment purposes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 of unemployment, and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size of disposable personal income.</a:t>
            </a:r>
          </a:p>
        </p:txBody>
      </p:sp>
    </p:spTree>
    <p:extLst>
      <p:ext uri="{BB962C8B-B14F-4D97-AF65-F5344CB8AC3E}">
        <p14:creationId xmlns:p14="http://schemas.microsoft.com/office/powerpoint/2010/main" val="1145797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3.Technological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technological environment represents the </a:t>
            </a:r>
            <a:r>
              <a:rPr lang="en-US" dirty="0" smtClean="0"/>
              <a:t>application of </a:t>
            </a:r>
            <a:r>
              <a:rPr lang="en-US" dirty="0"/>
              <a:t>knowledge based </a:t>
            </a:r>
            <a:r>
              <a:rPr lang="en-US" dirty="0" smtClean="0"/>
              <a:t>on discoveries </a:t>
            </a:r>
            <a:r>
              <a:rPr lang="en-US" dirty="0"/>
              <a:t>in science, </a:t>
            </a:r>
            <a:r>
              <a:rPr lang="en-US" dirty="0" smtClean="0"/>
              <a:t>inventions </a:t>
            </a:r>
            <a:r>
              <a:rPr lang="en-US" dirty="0"/>
              <a:t>and innovations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New technology results in new </a:t>
            </a:r>
            <a:r>
              <a:rPr lang="en-US" dirty="0" smtClean="0"/>
              <a:t>products and </a:t>
            </a:r>
            <a:r>
              <a:rPr lang="en-US" dirty="0"/>
              <a:t>services for consumers, improved existing products and often lower prices through </a:t>
            </a:r>
            <a:r>
              <a:rPr lang="en-US" dirty="0" smtClean="0"/>
              <a:t>the development </a:t>
            </a:r>
            <a:r>
              <a:rPr lang="en-US" dirty="0"/>
              <a:t>of more cost-efficient production and distribution methods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Technology affects the types of products that </a:t>
            </a:r>
            <a:r>
              <a:rPr lang="en-US" dirty="0" smtClean="0"/>
              <a:t>organizations </a:t>
            </a:r>
            <a:r>
              <a:rPr lang="en-US" dirty="0"/>
              <a:t>can offer.</a:t>
            </a:r>
          </a:p>
        </p:txBody>
      </p:sp>
    </p:spTree>
    <p:extLst>
      <p:ext uri="{BB962C8B-B14F-4D97-AF65-F5344CB8AC3E}">
        <p14:creationId xmlns:p14="http://schemas.microsoft.com/office/powerpoint/2010/main" val="3159359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Technological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Reasons for monitoring the technological environment include;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Adopting technology may be the means by which a firm remains competitive</a:t>
            </a:r>
            <a:r>
              <a:rPr lang="en-US" dirty="0" smtClean="0"/>
              <a:t>.</a:t>
            </a:r>
          </a:p>
          <a:p>
            <a:r>
              <a:rPr lang="en-US" dirty="0"/>
              <a:t>Applying new technology also gives </a:t>
            </a:r>
            <a:r>
              <a:rPr lang="en-US" dirty="0" smtClean="0"/>
              <a:t>organizations </a:t>
            </a:r>
            <a:r>
              <a:rPr lang="en-US" dirty="0"/>
              <a:t>the opportunity to </a:t>
            </a:r>
            <a:r>
              <a:rPr lang="en-US" dirty="0" smtClean="0"/>
              <a:t>improve customer service </a:t>
            </a:r>
            <a:r>
              <a:rPr lang="en-US" dirty="0" err="1" smtClean="0"/>
              <a:t>e.g</a:t>
            </a:r>
            <a:r>
              <a:rPr lang="en-US" dirty="0" smtClean="0"/>
              <a:t> 24 hours banking due to ATMs.</a:t>
            </a:r>
          </a:p>
          <a:p>
            <a:r>
              <a:rPr lang="en-US" dirty="0"/>
              <a:t>New technology can </a:t>
            </a:r>
            <a:r>
              <a:rPr lang="en-US" dirty="0" smtClean="0"/>
              <a:t>lead to increased productivity </a:t>
            </a:r>
            <a:r>
              <a:rPr lang="en-US" dirty="0"/>
              <a:t>and operating </a:t>
            </a:r>
            <a:r>
              <a:rPr lang="en-US" dirty="0" smtClean="0"/>
              <a:t>efficiency e.g. </a:t>
            </a:r>
            <a:r>
              <a:rPr lang="en-US" dirty="0"/>
              <a:t>CAD and CAM speed up the </a:t>
            </a:r>
            <a:r>
              <a:rPr lang="en-US" dirty="0" smtClean="0"/>
              <a:t>production process in manufacturing companies.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9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Social/cultural </a:t>
            </a:r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lang="en-US" sz="4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Analysis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social environment is concerned with understanding the potential impacts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society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social changes on a business, its industry and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markets.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may include changes in Tastes, fashion, lifestyle, preferences etc.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602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82" y="833371"/>
            <a:ext cx="9447190" cy="526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367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84582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 within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international business include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language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differences,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changing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currency exchange rates,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national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laws affecting economic activity, political risks and stability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tax laws of different nations, and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social/cultural differences between nations.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17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97231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THE 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task environment consist of seven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76400"/>
            <a:ext cx="8534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Competitors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are other organizations that compete with it for resources.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obvious resources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</a:t>
            </a:r>
            <a:r>
              <a:rPr 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are customers. Customers include whomever pays money to acquire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products or services.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 those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produce similar or substitutes products that perform a similar function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solve the problem or eliminate it in a dissimilar way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528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704088"/>
            <a:ext cx="68580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Customers</a:t>
            </a:r>
            <a:endParaRPr lang="en-US" sz="4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77012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 can be individuals 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Understanding customers is an important factor in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success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any business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Consumers have rights and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choose freely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–variety of goods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be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informed-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 on product information.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heard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–Express displeasure</a:t>
            </a: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be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safe-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 safety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26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704088"/>
            <a:ext cx="70104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Suppliers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 are organizations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 resources for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organizations.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 for manufacturing firms include the suppliers of raw materials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those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sell machinery and other equipment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Banks and lending agencies are both suppliers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capital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businesses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suppliers provide human resources for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1480672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704088"/>
            <a:ext cx="71628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Regulators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Regulators are units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have the potential to control, regulate,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influence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policies and practices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two important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kinds: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agencies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are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created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government, and 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Interest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their own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 members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attempt to influence business.</a:t>
            </a:r>
          </a:p>
        </p:txBody>
      </p:sp>
    </p:spTree>
    <p:extLst>
      <p:ext uri="{BB962C8B-B14F-4D97-AF65-F5344CB8AC3E}">
        <p14:creationId xmlns:p14="http://schemas.microsoft.com/office/powerpoint/2010/main" val="3491578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704664"/>
            <a:ext cx="7772400" cy="2553136"/>
          </a:xfrm>
        </p:spPr>
        <p:txBody>
          <a:bodyPr>
            <a:norm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BUSINESS ENVIRONMENT</a:t>
            </a: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704088"/>
            <a:ext cx="7239000" cy="667512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External </a:t>
            </a:r>
            <a:r>
              <a:rPr lang="en-US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must also concern themselves with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especially when it is organized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 unions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Industrial Relations Act requires organizations to recognize and bargain with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union.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union has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legally established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 be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mother body of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employees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252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704088"/>
            <a:ext cx="63246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6.Owners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Owners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(shareholders)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also becoming a major concern of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managers in many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Until recently, stockholders of major corporations were generally happy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sit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the sidelines and let top management run their organizations.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Lately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however, more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more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them are taking active roles in Influencing the management of companies they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hold stock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in.</a:t>
            </a:r>
          </a:p>
        </p:txBody>
      </p:sp>
    </p:spTree>
    <p:extLst>
      <p:ext uri="{BB962C8B-B14F-4D97-AF65-F5344CB8AC3E}">
        <p14:creationId xmlns:p14="http://schemas.microsoft.com/office/powerpoint/2010/main" val="99973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704088"/>
            <a:ext cx="71628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Strategic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Allies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allies are two or more organizations working together in a joint venture 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 arrangement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alliances help companies get from other companies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lack.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also spread the risk. Managers must be careful, however, not to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 away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sensible competitive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89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INTERNAL ENVIRONMENT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organization's internal environment consists of conditions and forces within </a:t>
            </a:r>
            <a:r>
              <a:rPr lang="en-US" dirty="0" smtClean="0"/>
              <a:t>the organization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Its </a:t>
            </a:r>
            <a:r>
              <a:rPr lang="en-US" dirty="0"/>
              <a:t>major components include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Directors</a:t>
            </a:r>
          </a:p>
          <a:p>
            <a:pPr marL="0" indent="0">
              <a:buNone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2. Employees</a:t>
            </a:r>
          </a:p>
          <a:p>
            <a:pPr marL="0" indent="0">
              <a:buNone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3. Culture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77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04088"/>
            <a:ext cx="7543800" cy="7437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Board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Directors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en-US" dirty="0"/>
              <a:t>A board of directors is elected by the stockholders </a:t>
            </a:r>
            <a:r>
              <a:rPr lang="en-US" dirty="0" smtClean="0"/>
              <a:t>and is </a:t>
            </a:r>
            <a:r>
              <a:rPr lang="en-US" dirty="0"/>
              <a:t>charged with overseeing the general management of the firm to ensure that it is being </a:t>
            </a:r>
            <a:r>
              <a:rPr lang="en-US" dirty="0" smtClean="0"/>
              <a:t>run in </a:t>
            </a:r>
            <a:r>
              <a:rPr lang="en-US" dirty="0"/>
              <a:t>a way that best serves the stockholder's interests.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board plays a major role in </a:t>
            </a:r>
            <a:r>
              <a:rPr lang="en-US" dirty="0" smtClean="0"/>
              <a:t>helping set </a:t>
            </a:r>
            <a:r>
              <a:rPr lang="en-US" dirty="0"/>
              <a:t>corporate strategy and seeing that it is implemented properly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The board also reviews </a:t>
            </a:r>
            <a:r>
              <a:rPr lang="en-US" dirty="0" smtClean="0"/>
              <a:t>all important </a:t>
            </a:r>
            <a:r>
              <a:rPr lang="en-US" dirty="0"/>
              <a:t>decisions made by top management and determines compensation for </a:t>
            </a:r>
            <a:r>
              <a:rPr lang="en-US" dirty="0" smtClean="0"/>
              <a:t>top managers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1060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819912"/>
          </a:xfrm>
        </p:spPr>
        <p:txBody>
          <a:bodyPr/>
          <a:lstStyle/>
          <a:p>
            <a:r>
              <a:rPr lang="en-US" b="1" dirty="0" smtClean="0"/>
              <a:t> 		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Employees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24000"/>
            <a:ext cx="8305800" cy="5334000"/>
          </a:xfrm>
        </p:spPr>
        <p:txBody>
          <a:bodyPr>
            <a:no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 do exert a lot of influence on organizations by way of demanding for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 conditions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service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 demand more high pay and other benefits than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produce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 organization will be affected.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 challenge for business is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harnessing human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 and talents for productive work while protecting human dignity and health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same time.</a:t>
            </a:r>
          </a:p>
        </p:txBody>
      </p:sp>
    </p:spTree>
    <p:extLst>
      <p:ext uri="{BB962C8B-B14F-4D97-AF65-F5344CB8AC3E}">
        <p14:creationId xmlns:p14="http://schemas.microsoft.com/office/powerpoint/2010/main" val="226839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04088"/>
            <a:ext cx="7620000" cy="4389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		 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Culture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culture of an organization is the set of values that help its members understand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 stands for, how it does things and what it considers important.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plays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major role in shaping managerial behavior.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 foreign firms, such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Toyota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known to have strong and clear cultures that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their effectiveness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powerful force in organizations, one that can shape the firm's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effectiveness and 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long-term success.</a:t>
            </a:r>
          </a:p>
        </p:txBody>
      </p:sp>
    </p:spTree>
    <p:extLst>
      <p:ext uri="{BB962C8B-B14F-4D97-AF65-F5344CB8AC3E}">
        <p14:creationId xmlns:p14="http://schemas.microsoft.com/office/powerpoint/2010/main" val="3995815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WHAT IS BUSINESS ENVIRONMENT?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term ‘business environment’ connotes external forces, factors and institutions that are beyond the control of the business and they affect the functioning of a business enterprise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ZA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ZA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ZA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environment poses threats to a firm or offers immense opportunities for potential market exploitation.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.slidesharecdn.com/businessenvironment-121212080412-phpapp02/95/business-environment-18-638.jpg?cb=13672931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609601"/>
            <a:ext cx="8835127" cy="64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057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95400"/>
          </a:xfrm>
        </p:spPr>
        <p:txBody>
          <a:bodyPr>
            <a:normAutofit/>
          </a:bodyPr>
          <a:lstStyle/>
          <a:p>
            <a:r>
              <a:rPr lang="en-GB" dirty="0" smtClean="0"/>
              <a:t>WHY STUDY THE BUSINESS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69392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broad strategies and long-term policies of the </a:t>
            </a: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firm 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action plans to deal with technological </a:t>
            </a: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advancements 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Foresee </a:t>
            </a: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impact of socio-economic changes at the national and international levels on the firm’s </a:t>
            </a: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stability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Analysis of competitor’s strategies and formulation of effective </a:t>
            </a: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counter-measures 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business flexible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dynamic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27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MEANINING OF THE EXTERNAL ENVIRONMENT</a:t>
            </a:r>
            <a:endParaRPr lang="en-US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external environment is everything outside an organization that might affect it.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organization's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external environment consists of two layers:</a:t>
            </a:r>
          </a:p>
          <a:p>
            <a:pPr algn="just"/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environment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refers to those nonspecific dimensions and forces in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organization's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surroundings that might affect its activities. It includes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Political, Economic, Social-cultural and Technological (PEST) factors.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environment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refers to those specific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groups that are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likely to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influence an organization. It consists of competitors, customers,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suppliers, regulators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unions and owners.</a:t>
            </a:r>
          </a:p>
        </p:txBody>
      </p:sp>
    </p:spTree>
    <p:extLst>
      <p:ext uri="{BB962C8B-B14F-4D97-AF65-F5344CB8AC3E}">
        <p14:creationId xmlns:p14="http://schemas.microsoft.com/office/powerpoint/2010/main" val="360351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GENERAL </a:t>
            </a:r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lang="en-US" sz="4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The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Political/legal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political/legal environment consists of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law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interpretation of laws that require firms to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comply with.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Ignorance or noncompliance with the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laws,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could result in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fines.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Operating within the legal framework is both socially responsible and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ethical.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603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Political/legal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 Cont’d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must be aware of state and local laws that influence their activities.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(12/08/2018-GRZ Pronouncements on,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Tariff on internet phone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calls, The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Food Reserve (Amendment) Bill,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 and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Cyber Security and Cybercrime Bill, 2018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central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local government have established regulatory agencies to enforce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laws i.e. CCPC, ZRA, NAPSA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14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Economic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economic and competitive forces in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influence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business organizations and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customers' decision and activities.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state of the economy fluctuates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all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countries.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 of the economy influences how much consumers spend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Therefore, present-day economic conditions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changes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economy have a broad impact on the success of organization</a:t>
            </a:r>
          </a:p>
        </p:txBody>
      </p:sp>
    </p:spTree>
    <p:extLst>
      <p:ext uri="{BB962C8B-B14F-4D97-AF65-F5344CB8AC3E}">
        <p14:creationId xmlns:p14="http://schemas.microsoft.com/office/powerpoint/2010/main" val="268832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1261</Words>
  <Application>Microsoft Office PowerPoint</Application>
  <PresentationFormat>Widescreen</PresentationFormat>
  <Paragraphs>134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Tahoma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WHAT IS BUSINESS ENVIRONMENT?</vt:lpstr>
      <vt:lpstr>PowerPoint Presentation</vt:lpstr>
      <vt:lpstr>WHY STUDY THE BUSINESS ENVIRONMENT</vt:lpstr>
      <vt:lpstr>THE MEANINING OF THE EXTERNAL ENVIRONMENT</vt:lpstr>
      <vt:lpstr>THE GENERAL ENVIRONMENT</vt:lpstr>
      <vt:lpstr>The Political/legal Environment  Cont’d</vt:lpstr>
      <vt:lpstr> 2. Economic Environment</vt:lpstr>
      <vt:lpstr>Economic Environment Cont’d</vt:lpstr>
      <vt:lpstr>3.Technological Forces</vt:lpstr>
      <vt:lpstr>Monitoring the Technological environment</vt:lpstr>
      <vt:lpstr>4. Social/cultural Environment</vt:lpstr>
      <vt:lpstr>PowerPoint Presentation</vt:lpstr>
      <vt:lpstr>               International Forces </vt:lpstr>
      <vt:lpstr> THE TASK ENVIRONMENT The task environment consist of seven dimensions</vt:lpstr>
      <vt:lpstr>  2. Customers</vt:lpstr>
      <vt:lpstr> 3. Suppliers</vt:lpstr>
      <vt:lpstr> 4. Regulators</vt:lpstr>
      <vt:lpstr> 5. External labour</vt:lpstr>
      <vt:lpstr> 6.Owners</vt:lpstr>
      <vt:lpstr>  7. Strategic Allies</vt:lpstr>
      <vt:lpstr>THE INTERNAL ENVIRONMENT</vt:lpstr>
      <vt:lpstr> 1. Board of Directors</vt:lpstr>
      <vt:lpstr>   2. Employees</vt:lpstr>
      <vt:lpstr>    3. Culture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Lusungu Siame</cp:lastModifiedBy>
  <cp:revision>1</cp:revision>
  <dcterms:created xsi:type="dcterms:W3CDTF">2018-09-04T15:10:41Z</dcterms:created>
  <dcterms:modified xsi:type="dcterms:W3CDTF">2018-09-04T15:12:07Z</dcterms:modified>
</cp:coreProperties>
</file>