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47BC8-76DF-412F-8FB4-2F947918E736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C29E5-B2CA-4B16-8198-5ED5A9725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52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Business Cycle is the visualisation of the economic conditions, a graph showing us how businesses are meeting society goals</a:t>
            </a:r>
          </a:p>
          <a:p>
            <a:r>
              <a:rPr lang="en-GB" dirty="0" smtClean="0"/>
              <a:t>Economic business cycle is measured by two components,</a:t>
            </a:r>
            <a:r>
              <a:rPr lang="en-GB" baseline="0" dirty="0" smtClean="0"/>
              <a:t> GDP(Total output produced by an economy) and Time</a:t>
            </a:r>
          </a:p>
          <a:p>
            <a:r>
              <a:rPr lang="en-GB" baseline="0" dirty="0" smtClean="0"/>
              <a:t>Fluctuations in the economy(ups and downs)</a:t>
            </a:r>
          </a:p>
          <a:p>
            <a:r>
              <a:rPr lang="en-GB" baseline="0" dirty="0" smtClean="0"/>
              <a:t>GDP increase-economy is growing(Expansion)</a:t>
            </a:r>
          </a:p>
          <a:p>
            <a:r>
              <a:rPr lang="en-GB" baseline="0" dirty="0" smtClean="0"/>
              <a:t>GDP Decrease- economy is shrinking(Contraction/Recession)</a:t>
            </a:r>
          </a:p>
          <a:p>
            <a:r>
              <a:rPr lang="en-GB" baseline="0" dirty="0" smtClean="0"/>
              <a:t>Fluctuations continue overtime for months, quarters or years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BA03B-AF3D-437C-A549-20F49677B9D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44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14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112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260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2053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002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286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392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1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35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83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42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038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8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78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00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36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01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3ED559D-9C53-4E25-9128-AC5D032E48FA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03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sz="4950" dirty="0">
                <a:solidFill>
                  <a:srgbClr val="FFFF00"/>
                </a:solidFill>
              </a:rPr>
              <a:t>ECONOMIC BUSINESS CYCLE</a:t>
            </a:r>
          </a:p>
        </p:txBody>
      </p:sp>
    </p:spTree>
    <p:extLst>
      <p:ext uri="{BB962C8B-B14F-4D97-AF65-F5344CB8AC3E}">
        <p14:creationId xmlns:p14="http://schemas.microsoft.com/office/powerpoint/2010/main" val="350910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79714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SOCIETY’S ECONOMIC GOAL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Society has three economic goals;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economic growth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 unemployment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 inflation- price stability</a:t>
            </a:r>
          </a:p>
        </p:txBody>
      </p:sp>
    </p:spTree>
    <p:extLst>
      <p:ext uri="{BB962C8B-B14F-4D97-AF65-F5344CB8AC3E}">
        <p14:creationId xmlns:p14="http://schemas.microsoft.com/office/powerpoint/2010/main" val="278058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4A50BD-AA3B-4652-B147-1B950CEC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STAGES OF ECONOMIC </a:t>
            </a:r>
            <a:r>
              <a:rPr lang="en-GB" dirty="0" smtClean="0"/>
              <a:t>BUSINESS CYCLE </a:t>
            </a:r>
            <a:endParaRPr lang="en-GB" dirty="0"/>
          </a:p>
        </p:txBody>
      </p:sp>
      <p:pic>
        <p:nvPicPr>
          <p:cNvPr id="4" name="Content Placeholder 3" descr="https://i.investopedia.com/image/png/1508341272364/business%20cycle.png">
            <a:extLst>
              <a:ext uri="{FF2B5EF4-FFF2-40B4-BE49-F238E27FC236}">
                <a16:creationId xmlns="" xmlns:a16="http://schemas.microsoft.com/office/drawing/2014/main" id="{780238F2-1F68-4342-BDE2-D6699C4CCB2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123" y="2003662"/>
            <a:ext cx="7390262" cy="3899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856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PROSPERITY(EXPANSION)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974" y="1809750"/>
            <a:ext cx="8497626" cy="47434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is low 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Aggregate income is relatively high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a low inflation rate- this combination causes buying power to be high </a:t>
            </a:r>
          </a:p>
          <a:p>
            <a:endParaRPr lang="en-GB" sz="24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618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3487" y="635358"/>
            <a:ext cx="9697792" cy="5867400"/>
          </a:xfrm>
        </p:spPr>
        <p:txBody>
          <a:bodyPr/>
          <a:lstStyle/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economic outlook remains prosperous, consumers generally are willing to buy</a:t>
            </a:r>
          </a:p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 respond by expanding their product/services mixes to take advantage of the increased buying power </a:t>
            </a:r>
          </a:p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Capture a larger market share by intensifying distribution and promotion efforts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21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304800"/>
            <a:ext cx="8229600" cy="1143000"/>
          </a:xfrm>
        </p:spPr>
        <p:txBody>
          <a:bodyPr/>
          <a:lstStyle/>
          <a:p>
            <a:r>
              <a:rPr lang="en-GB" dirty="0"/>
              <a:t>RECESSION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447801"/>
            <a:ext cx="8407400" cy="51815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rises during recession 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buying power decline-many consumers become more price and value conscious </a:t>
            </a:r>
          </a:p>
          <a:p>
            <a:pPr algn="just"/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ordinarily reduce their consumption of the more expensive convenience foods and  save their money (e.g. grow own food, discount purchasing)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 would consider some revision to their marketing activities 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the size of their product line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promotional outlays to stimulate demand. 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Promotional efforts should emphasize value and utility.</a:t>
            </a:r>
          </a:p>
          <a:p>
            <a:pPr algn="just"/>
            <a:endParaRPr lang="en-GB" sz="2625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32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914400"/>
          </a:xfrm>
        </p:spPr>
        <p:txBody>
          <a:bodyPr/>
          <a:lstStyle/>
          <a:p>
            <a:r>
              <a:rPr lang="en-GB" dirty="0"/>
              <a:t>DEPRESSION(TROUGH)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143001"/>
            <a:ext cx="81788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Extremely high unemployment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Wages are very low, total disposable income is at a minimum, and consumer spending is lowest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lack confidence in the economy.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 use both monetary and fiscal policies in an attempt to offset the effects of recession, depression and inflation</a:t>
            </a:r>
          </a:p>
          <a:p>
            <a:pPr algn="just"/>
            <a:endParaRPr lang="en-GB" sz="24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43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8710613" cy="6019800"/>
          </a:xfrm>
        </p:spPr>
        <p:txBody>
          <a:bodyPr>
            <a:normAutofit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policies are employed to control the money supply which in turn influences spending, saving and investment by both individuals and business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fiscal policies, the government can influence the amount of savings and expenditures by altering the tax structure and by changing the levels of government expenditure</a:t>
            </a:r>
          </a:p>
          <a:p>
            <a:endParaRPr lang="en-GB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055" y="2859305"/>
            <a:ext cx="4953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722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6448425" cy="990600"/>
          </a:xfrm>
        </p:spPr>
        <p:txBody>
          <a:bodyPr/>
          <a:lstStyle/>
          <a:p>
            <a:r>
              <a:rPr lang="en-ZA" b="1" dirty="0" smtClean="0"/>
              <a:t>Recovery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321972" y="1232079"/>
            <a:ext cx="4724400" cy="5334000"/>
          </a:xfrm>
        </p:spPr>
        <p:txBody>
          <a:bodyPr>
            <a:normAutofit fontScale="92500" lnSpcReduction="10000"/>
          </a:bodyPr>
          <a:lstStyle/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economy moves from recession to prosperity</a:t>
            </a:r>
          </a:p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this period: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unemployment rate begins to decline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disposable income increases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ability to buy increases, but their willingness to buy is more cautious 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may be more likely to save than spend or buy on credit</a:t>
            </a:r>
          </a:p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recovery strengthens: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start spending more, buying higher-priced goods and services such as house cleaning and lawn care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7270124" y="1308278"/>
            <a:ext cx="4419600" cy="5257800"/>
          </a:xfrm>
        </p:spPr>
        <p:txBody>
          <a:bodyPr>
            <a:normAutofit/>
          </a:bodyPr>
          <a:lstStyle/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Recovery is a difficult stage for marketers. Because of the difficulty to ascertain: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quickly prosperity will return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quickly consumers will make the psychological transition from recession to prosperity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should maintain a high flexibility in their strategies in order to be able to make the needed adjustments as the economy stabilises 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4713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456</Words>
  <Application>Microsoft Office PowerPoint</Application>
  <PresentationFormat>Custom</PresentationFormat>
  <Paragraphs>53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</vt:lpstr>
      <vt:lpstr>ECONOMIC BUSINESS CYCLE</vt:lpstr>
      <vt:lpstr>SOCIETY’S ECONOMIC GOAL</vt:lpstr>
      <vt:lpstr>STAGES OF ECONOMIC BUSINESS CYCLE </vt:lpstr>
      <vt:lpstr>PROSPERITY(EXPANSION)</vt:lpstr>
      <vt:lpstr>PowerPoint Presentation</vt:lpstr>
      <vt:lpstr>RECESSION</vt:lpstr>
      <vt:lpstr>DEPRESSION(TROUGH)</vt:lpstr>
      <vt:lpstr>PowerPoint Presentation</vt:lpstr>
      <vt:lpstr>Recovery</vt:lpstr>
      <vt:lpstr> END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BUSINESS CYCLE</dc:title>
  <dc:creator>Lusungu Siame</dc:creator>
  <cp:lastModifiedBy>Chibozu</cp:lastModifiedBy>
  <cp:revision>4</cp:revision>
  <dcterms:created xsi:type="dcterms:W3CDTF">2018-09-04T15:05:19Z</dcterms:created>
  <dcterms:modified xsi:type="dcterms:W3CDTF">2019-02-18T09:03:47Z</dcterms:modified>
</cp:coreProperties>
</file>