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4/14/2023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4/14/2023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4/14/2023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4/14/2023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4/14/2023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4/14/2023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4/14/2023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4/14/2023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4/14/2023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4/14/2023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4/14/2023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4/14/2023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4/14/2023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4/14/2023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4/14/2023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4/14/2023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4/14/2023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4/14/2023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Repair by Connective Tissue Deposition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Fred </a:t>
            </a:r>
            <a:r>
              <a:rPr lang="en-US" dirty="0" err="1" smtClean="0"/>
              <a:t>Maate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10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Repair by Connective Tissue </a:t>
            </a:r>
            <a:r>
              <a:rPr lang="en-US" dirty="0" smtClean="0"/>
              <a:t>Deposition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Steps </a:t>
            </a:r>
            <a:r>
              <a:rPr lang="en-US" dirty="0"/>
              <a:t>in Scar Formation </a:t>
            </a:r>
            <a:endParaRPr lang="en-US" dirty="0" smtClean="0"/>
          </a:p>
          <a:p>
            <a:r>
              <a:rPr lang="en-US" dirty="0" smtClean="0"/>
              <a:t>Angiogenesis </a:t>
            </a:r>
          </a:p>
          <a:p>
            <a:r>
              <a:rPr lang="en-US" dirty="0" smtClean="0"/>
              <a:t>Deposition </a:t>
            </a:r>
            <a:r>
              <a:rPr lang="en-US" dirty="0"/>
              <a:t>of Connective Tissue </a:t>
            </a:r>
            <a:endParaRPr lang="en-US" dirty="0" smtClean="0"/>
          </a:p>
          <a:p>
            <a:r>
              <a:rPr lang="en-US" dirty="0" smtClean="0"/>
              <a:t>Remodeling </a:t>
            </a:r>
            <a:r>
              <a:rPr lang="en-US" dirty="0"/>
              <a:t>of Connective </a:t>
            </a:r>
            <a:r>
              <a:rPr lang="en-US" dirty="0" smtClean="0"/>
              <a:t>Tissue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8326" y="1571929"/>
            <a:ext cx="3411712" cy="512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79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Angiogenesis </a:t>
            </a:r>
          </a:p>
          <a:p>
            <a:r>
              <a:rPr lang="en-US" dirty="0" smtClean="0"/>
              <a:t>Formation of granulation tissue </a:t>
            </a:r>
          </a:p>
          <a:p>
            <a:r>
              <a:rPr lang="en-US" dirty="0" err="1" smtClean="0"/>
              <a:t>Remodelling</a:t>
            </a:r>
            <a:r>
              <a:rPr lang="en-US" dirty="0" smtClean="0"/>
              <a:t> of connective tissue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91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Angiogenesis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14309" y="182136"/>
            <a:ext cx="4611188" cy="64050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3589" y="2547257"/>
            <a:ext cx="4127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VEGF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54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Deposition of Connective Tissue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migration </a:t>
            </a:r>
            <a:r>
              <a:rPr lang="en-US" dirty="0"/>
              <a:t>and proliferation of fibroblasts into the site </a:t>
            </a:r>
            <a:r>
              <a:rPr lang="en-US" dirty="0" smtClean="0"/>
              <a:t>of </a:t>
            </a:r>
            <a:r>
              <a:rPr lang="en-US" dirty="0"/>
              <a:t>injury and </a:t>
            </a:r>
            <a:endParaRPr lang="en-US" dirty="0" smtClean="0"/>
          </a:p>
          <a:p>
            <a:r>
              <a:rPr lang="en-US" dirty="0" smtClean="0"/>
              <a:t>deposition </a:t>
            </a:r>
            <a:r>
              <a:rPr lang="en-US" dirty="0"/>
              <a:t>of ECM proteins produced </a:t>
            </a:r>
            <a:r>
              <a:rPr lang="en-US" dirty="0" smtClean="0"/>
              <a:t>by </a:t>
            </a:r>
            <a:r>
              <a:rPr lang="en-US" dirty="0"/>
              <a:t>these cells.</a:t>
            </a:r>
          </a:p>
        </p:txBody>
      </p:sp>
    </p:spTree>
    <p:extLst>
      <p:ext uri="{BB962C8B-B14F-4D97-AF65-F5344CB8AC3E}">
        <p14:creationId xmlns:p14="http://schemas.microsoft.com/office/powerpoint/2010/main" val="43310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Deposition of Connective Tissue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Transforming growth factor-β (TGF-β) is the most </a:t>
            </a:r>
            <a:r>
              <a:rPr lang="en-US" dirty="0" smtClean="0"/>
              <a:t>important </a:t>
            </a:r>
            <a:r>
              <a:rPr lang="en-US" dirty="0"/>
              <a:t>cytokine for the synthesis and deposition of </a:t>
            </a:r>
            <a:r>
              <a:rPr lang="en-US" dirty="0" smtClean="0"/>
              <a:t>connective </a:t>
            </a:r>
            <a:r>
              <a:rPr lang="en-US" dirty="0"/>
              <a:t>tissue proteins</a:t>
            </a:r>
            <a:r>
              <a:rPr lang="en-US" dirty="0" smtClean="0"/>
              <a:t>.</a:t>
            </a:r>
          </a:p>
          <a:p>
            <a:r>
              <a:rPr lang="en-US" dirty="0"/>
              <a:t>Other cytokines- PDGF, </a:t>
            </a:r>
            <a:r>
              <a:rPr lang="en-US" dirty="0" smtClean="0"/>
              <a:t>FGF-2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9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Remodeling of Connective Tissue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outcome of the repair process is influenced by a </a:t>
            </a:r>
            <a:r>
              <a:rPr lang="en-US" dirty="0" smtClean="0"/>
              <a:t>balance </a:t>
            </a:r>
            <a:r>
              <a:rPr lang="en-US" dirty="0"/>
              <a:t>between synthesis and degradation of ECM </a:t>
            </a:r>
            <a:r>
              <a:rPr lang="en-US" dirty="0" smtClean="0"/>
              <a:t>proteins.</a:t>
            </a:r>
          </a:p>
          <a:p>
            <a:r>
              <a:rPr lang="en-US" dirty="0"/>
              <a:t>matrix </a:t>
            </a:r>
            <a:r>
              <a:rPr lang="en-US" dirty="0" err="1"/>
              <a:t>metalloproteinases</a:t>
            </a:r>
            <a:r>
              <a:rPr lang="en-US" dirty="0"/>
              <a:t> (MMPs) </a:t>
            </a:r>
            <a:r>
              <a:rPr lang="en-US" dirty="0" smtClean="0"/>
              <a:t>degrade collagens </a:t>
            </a:r>
            <a:r>
              <a:rPr lang="en-US" dirty="0"/>
              <a:t>and other ECM </a:t>
            </a:r>
            <a:r>
              <a:rPr lang="en-US" dirty="0" smtClean="0"/>
              <a:t>components</a:t>
            </a:r>
          </a:p>
          <a:p>
            <a:r>
              <a:rPr lang="en-US" dirty="0" smtClean="0"/>
              <a:t>Tissue </a:t>
            </a:r>
            <a:r>
              <a:rPr lang="en-US" dirty="0"/>
              <a:t>inhibitors of </a:t>
            </a:r>
            <a:r>
              <a:rPr lang="en-US" dirty="0" err="1"/>
              <a:t>metalloproteinases</a:t>
            </a:r>
            <a:r>
              <a:rPr lang="en-US" dirty="0"/>
              <a:t> (TIMPs</a:t>
            </a:r>
            <a:r>
              <a:rPr lang="en-US" dirty="0" smtClean="0"/>
              <a:t>) inhibit MMPs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78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109</TotalTime>
  <Words>133</Words>
  <Application>Microsoft Office PowerPoint</Application>
  <PresentationFormat>Widescreen</PresentationFormat>
  <Paragraphs>22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Trebuchet MS</vt:lpstr>
      <vt:lpstr>Berlin</vt:lpstr>
      <vt:lpstr>Repair by Connective Tissue Deposition</vt:lpstr>
      <vt:lpstr>Repair by Connective Tissue Deposition </vt:lpstr>
      <vt:lpstr>PowerPoint Presentation</vt:lpstr>
      <vt:lpstr>Angiogenesis</vt:lpstr>
      <vt:lpstr>Deposition of Connective Tissue</vt:lpstr>
      <vt:lpstr>Deposition of Connective Tissue</vt:lpstr>
      <vt:lpstr>Remodeling of Connective Tissue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2</cp:revision>
  <dcterms:created xsi:type="dcterms:W3CDTF">2023-04-14T05:43:40Z</dcterms:created>
  <dcterms:modified xsi:type="dcterms:W3CDTF">2023-04-14T07:32:53Z</dcterms:modified>
</cp:coreProperties>
</file>