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3"/>
  </p:notesMasterIdLst>
  <p:sldIdLst>
    <p:sldId id="267" r:id="rId3"/>
    <p:sldId id="258" r:id="rId4"/>
    <p:sldId id="271" r:id="rId5"/>
    <p:sldId id="272" r:id="rId6"/>
    <p:sldId id="279" r:id="rId7"/>
    <p:sldId id="277" r:id="rId8"/>
    <p:sldId id="278" r:id="rId9"/>
    <p:sldId id="270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8" r:id="rId18"/>
    <p:sldId id="280" r:id="rId19"/>
    <p:sldId id="282" r:id="rId20"/>
    <p:sldId id="274" r:id="rId21"/>
    <p:sldId id="276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71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8E0DCA8-0782-E746-AF4F-0E987D39397D}" type="doc">
      <dgm:prSet loTypeId="urn:microsoft.com/office/officeart/2005/8/layout/hierarchy1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6EAA9D3-B5BE-FE49-9F9D-E64EF7F3C3F2}">
      <dgm:prSet phldrT="[Text]" custT="1"/>
      <dgm:spPr/>
      <dgm:t>
        <a:bodyPr/>
        <a:lstStyle/>
        <a:p>
          <a:r>
            <a:rPr lang="en-US" sz="1800" dirty="0"/>
            <a:t>Continuous outcome</a:t>
          </a:r>
        </a:p>
      </dgm:t>
    </dgm:pt>
    <dgm:pt modelId="{8B0AFE7D-84EE-5048-A458-629A03D032DB}" type="parTrans" cxnId="{49073318-2463-CA48-B89B-C1D5A615DB6E}">
      <dgm:prSet/>
      <dgm:spPr/>
      <dgm:t>
        <a:bodyPr/>
        <a:lstStyle/>
        <a:p>
          <a:endParaRPr lang="en-US"/>
        </a:p>
      </dgm:t>
    </dgm:pt>
    <dgm:pt modelId="{82D8BFFD-436B-2245-A195-6429BF6561E6}" type="sibTrans" cxnId="{49073318-2463-CA48-B89B-C1D5A615DB6E}">
      <dgm:prSet/>
      <dgm:spPr/>
      <dgm:t>
        <a:bodyPr/>
        <a:lstStyle/>
        <a:p>
          <a:endParaRPr lang="en-US"/>
        </a:p>
      </dgm:t>
    </dgm:pt>
    <dgm:pt modelId="{6035EAC5-D68A-014E-939B-9B5B743B0C9A}">
      <dgm:prSet phldrT="[Text]" custT="1"/>
      <dgm:spPr/>
      <dgm:t>
        <a:bodyPr/>
        <a:lstStyle/>
        <a:p>
          <a:r>
            <a:rPr lang="en-US" sz="1800" dirty="0"/>
            <a:t>Descriptive</a:t>
          </a:r>
        </a:p>
      </dgm:t>
    </dgm:pt>
    <dgm:pt modelId="{7F7439BD-E996-CD4B-99D8-29604A05CCE5}" type="parTrans" cxnId="{9DDDF446-C866-D842-88D1-D097956B6A9B}">
      <dgm:prSet/>
      <dgm:spPr/>
      <dgm:t>
        <a:bodyPr/>
        <a:lstStyle/>
        <a:p>
          <a:endParaRPr lang="en-US"/>
        </a:p>
      </dgm:t>
    </dgm:pt>
    <dgm:pt modelId="{68430BAF-1ADF-9C48-8209-7E2075A53327}" type="sibTrans" cxnId="{9DDDF446-C866-D842-88D1-D097956B6A9B}">
      <dgm:prSet/>
      <dgm:spPr/>
      <dgm:t>
        <a:bodyPr/>
        <a:lstStyle/>
        <a:p>
          <a:endParaRPr lang="en-US"/>
        </a:p>
      </dgm:t>
    </dgm:pt>
    <dgm:pt modelId="{C6F09312-CAE5-2C42-9486-C787FFF26CA2}">
      <dgm:prSet phldrT="[Text]" custT="1"/>
      <dgm:spPr/>
      <dgm:t>
        <a:bodyPr/>
        <a:lstStyle/>
        <a:p>
          <a:pPr algn="ctr"/>
          <a:r>
            <a:rPr lang="en-US" sz="1200" b="1" u="sng" dirty="0"/>
            <a:t>Statistic: </a:t>
          </a:r>
        </a:p>
        <a:p>
          <a:pPr algn="l"/>
          <a:r>
            <a:rPr lang="en-GB" sz="1200" dirty="0"/>
            <a:t>- Mean &amp; standard deviation (for symmetrical distribution)</a:t>
          </a:r>
        </a:p>
        <a:p>
          <a:pPr algn="l"/>
          <a:r>
            <a:rPr lang="en-GB" sz="1200" dirty="0"/>
            <a:t>- Median &amp;  inter-quartile range</a:t>
          </a:r>
        </a:p>
        <a:p>
          <a:pPr algn="l"/>
          <a:r>
            <a:rPr lang="en-GB" sz="1200" dirty="0"/>
            <a:t>- Quartiles</a:t>
          </a:r>
        </a:p>
        <a:p>
          <a:pPr algn="l"/>
          <a:r>
            <a:rPr lang="en-GB" sz="1200" dirty="0"/>
            <a:t>- Percentiles</a:t>
          </a:r>
        </a:p>
      </dgm:t>
    </dgm:pt>
    <dgm:pt modelId="{78F8633A-4274-AE47-B4A6-222C77DB8816}" type="parTrans" cxnId="{A741655B-08E6-6C46-A4A4-AEA447EDA085}">
      <dgm:prSet/>
      <dgm:spPr/>
      <dgm:t>
        <a:bodyPr/>
        <a:lstStyle/>
        <a:p>
          <a:endParaRPr lang="en-US"/>
        </a:p>
      </dgm:t>
    </dgm:pt>
    <dgm:pt modelId="{C4CCE40A-AB7D-4542-B799-17827FAC0F5A}" type="sibTrans" cxnId="{A741655B-08E6-6C46-A4A4-AEA447EDA085}">
      <dgm:prSet/>
      <dgm:spPr/>
      <dgm:t>
        <a:bodyPr/>
        <a:lstStyle/>
        <a:p>
          <a:endParaRPr lang="en-US"/>
        </a:p>
      </dgm:t>
    </dgm:pt>
    <dgm:pt modelId="{62CE40CF-6840-744A-A030-C0BCAA79F844}">
      <dgm:prSet phldrT="[Text]" custT="1"/>
      <dgm:spPr/>
      <dgm:t>
        <a:bodyPr/>
        <a:lstStyle/>
        <a:p>
          <a:pPr algn="ctr"/>
          <a:endParaRPr lang="en-US" sz="1400" dirty="0"/>
        </a:p>
        <a:p>
          <a:pPr algn="ctr"/>
          <a:endParaRPr lang="en-US" sz="1400" dirty="0"/>
        </a:p>
        <a:p>
          <a:pPr algn="ctr"/>
          <a:endParaRPr lang="en-US" sz="1400" dirty="0"/>
        </a:p>
        <a:p>
          <a:pPr algn="ctr"/>
          <a:endParaRPr lang="en-US" sz="1400" dirty="0"/>
        </a:p>
        <a:p>
          <a:pPr algn="ctr"/>
          <a:r>
            <a:rPr lang="en-US" sz="1400" b="1" u="sng" dirty="0"/>
            <a:t>Graphs:</a:t>
          </a:r>
        </a:p>
        <a:p>
          <a:pPr algn="l"/>
          <a:r>
            <a:rPr lang="en-GB" sz="1400" dirty="0">
              <a:latin typeface="+mj-lt"/>
            </a:rPr>
            <a:t>- Histogram</a:t>
          </a:r>
        </a:p>
        <a:p>
          <a:pPr algn="l"/>
          <a:r>
            <a:rPr lang="en-GB" sz="1400" dirty="0">
              <a:latin typeface="+mj-lt"/>
            </a:rPr>
            <a:t>- Box Plot</a:t>
          </a:r>
        </a:p>
        <a:p>
          <a:pPr algn="l"/>
          <a:r>
            <a:rPr lang="en-GB" sz="1400" u="none" dirty="0">
              <a:latin typeface="+mj-lt"/>
            </a:rPr>
            <a:t>- </a:t>
          </a:r>
          <a:r>
            <a:rPr lang="en-GB" sz="1400" u="sng" dirty="0">
              <a:latin typeface="+mj-lt"/>
            </a:rPr>
            <a:t>Scatterplot/Correlation</a:t>
          </a:r>
          <a:endParaRPr lang="en-US" sz="1400" dirty="0"/>
        </a:p>
        <a:p>
          <a:pPr algn="ctr"/>
          <a:endParaRPr lang="en-US" sz="1400" dirty="0"/>
        </a:p>
        <a:p>
          <a:pPr algn="ctr"/>
          <a:endParaRPr lang="en-US" sz="1400" dirty="0"/>
        </a:p>
        <a:p>
          <a:pPr algn="ctr"/>
          <a:endParaRPr lang="en-US" sz="1400" dirty="0"/>
        </a:p>
        <a:p>
          <a:pPr algn="ctr"/>
          <a:endParaRPr lang="en-US" sz="1400" dirty="0"/>
        </a:p>
      </dgm:t>
    </dgm:pt>
    <dgm:pt modelId="{ECC4BCD9-4135-6F4C-BF46-1D8C5CB15978}" type="parTrans" cxnId="{B07771C3-BC7F-A241-AFAD-50B9931A8AEC}">
      <dgm:prSet/>
      <dgm:spPr/>
      <dgm:t>
        <a:bodyPr/>
        <a:lstStyle/>
        <a:p>
          <a:endParaRPr lang="en-US"/>
        </a:p>
      </dgm:t>
    </dgm:pt>
    <dgm:pt modelId="{5E1DD3C6-ED65-B548-BA82-C053553995EB}" type="sibTrans" cxnId="{B07771C3-BC7F-A241-AFAD-50B9931A8AEC}">
      <dgm:prSet/>
      <dgm:spPr/>
      <dgm:t>
        <a:bodyPr/>
        <a:lstStyle/>
        <a:p>
          <a:endParaRPr lang="en-US"/>
        </a:p>
      </dgm:t>
    </dgm:pt>
    <dgm:pt modelId="{751C4ABD-FA11-6142-9BCB-4BB01D7D6F82}">
      <dgm:prSet phldrT="[Text]" custT="1"/>
      <dgm:spPr/>
      <dgm:t>
        <a:bodyPr/>
        <a:lstStyle/>
        <a:p>
          <a:r>
            <a:rPr lang="en-US" sz="1800" dirty="0"/>
            <a:t>Inferential</a:t>
          </a:r>
        </a:p>
      </dgm:t>
    </dgm:pt>
    <dgm:pt modelId="{6478C332-F43C-024C-8DFC-09C0F46B3B80}" type="parTrans" cxnId="{5A48CA77-3B81-0F47-8023-74AE7733B76F}">
      <dgm:prSet/>
      <dgm:spPr/>
      <dgm:t>
        <a:bodyPr/>
        <a:lstStyle/>
        <a:p>
          <a:endParaRPr lang="en-US"/>
        </a:p>
      </dgm:t>
    </dgm:pt>
    <dgm:pt modelId="{0793DB7C-DCC6-1947-A97D-0EF4CC65DC82}" type="sibTrans" cxnId="{5A48CA77-3B81-0F47-8023-74AE7733B76F}">
      <dgm:prSet/>
      <dgm:spPr/>
      <dgm:t>
        <a:bodyPr/>
        <a:lstStyle/>
        <a:p>
          <a:endParaRPr lang="en-US"/>
        </a:p>
      </dgm:t>
    </dgm:pt>
    <dgm:pt modelId="{12554FE3-240C-E541-B25D-5319157E1B85}">
      <dgm:prSet phldrT="[Text]" custT="1"/>
      <dgm:spPr/>
      <dgm:t>
        <a:bodyPr/>
        <a:lstStyle/>
        <a:p>
          <a:pPr algn="l"/>
          <a:endParaRPr lang="en-US" sz="1400" dirty="0"/>
        </a:p>
        <a:p>
          <a:pPr algn="l"/>
          <a:endParaRPr lang="en-US" sz="1200" dirty="0"/>
        </a:p>
        <a:p>
          <a:pPr algn="l"/>
          <a:r>
            <a:rPr lang="en-US" sz="1200" dirty="0"/>
            <a:t>-Z-test</a:t>
          </a:r>
        </a:p>
        <a:p>
          <a:pPr algn="l"/>
          <a:r>
            <a:rPr lang="en-US" sz="1200" dirty="0"/>
            <a:t>- T-test,</a:t>
          </a:r>
        </a:p>
        <a:p>
          <a:pPr algn="l"/>
          <a:r>
            <a:rPr lang="en-US" sz="1200" dirty="0"/>
            <a:t>- ANOVA </a:t>
          </a:r>
        </a:p>
        <a:p>
          <a:pPr algn="l"/>
          <a:r>
            <a:rPr lang="en-US" sz="1200" dirty="0"/>
            <a:t>- Linear regression</a:t>
          </a:r>
        </a:p>
        <a:p>
          <a:pPr algn="l"/>
          <a:r>
            <a:rPr lang="en-US" sz="1200" dirty="0"/>
            <a:t>- Gamma regression </a:t>
          </a:r>
          <a:r>
            <a:rPr lang="en-US" sz="1000" dirty="0"/>
            <a:t>(nonnegative continuous outcome and +</a:t>
          </a:r>
          <a:r>
            <a:rPr lang="en-US" sz="1000" dirty="0" err="1"/>
            <a:t>vely</a:t>
          </a:r>
          <a:r>
            <a:rPr lang="en-US" sz="1000" dirty="0"/>
            <a:t> skewed data)</a:t>
          </a:r>
          <a:endParaRPr lang="en-US" sz="1400" dirty="0"/>
        </a:p>
        <a:p>
          <a:pPr algn="l"/>
          <a:endParaRPr lang="en-US" sz="1400" dirty="0"/>
        </a:p>
        <a:p>
          <a:pPr algn="l"/>
          <a:endParaRPr lang="en-US" sz="1400" dirty="0"/>
        </a:p>
      </dgm:t>
    </dgm:pt>
    <dgm:pt modelId="{ABD8D980-D0E4-8A44-9EBB-67647A55C998}" type="parTrans" cxnId="{D2063AE5-5A0F-1342-83AB-2908FDD5A860}">
      <dgm:prSet/>
      <dgm:spPr/>
      <dgm:t>
        <a:bodyPr/>
        <a:lstStyle/>
        <a:p>
          <a:endParaRPr lang="en-US"/>
        </a:p>
      </dgm:t>
    </dgm:pt>
    <dgm:pt modelId="{0CFE32DF-F95B-4048-A4A8-B8436416FC57}" type="sibTrans" cxnId="{D2063AE5-5A0F-1342-83AB-2908FDD5A860}">
      <dgm:prSet/>
      <dgm:spPr/>
      <dgm:t>
        <a:bodyPr/>
        <a:lstStyle/>
        <a:p>
          <a:endParaRPr lang="en-US"/>
        </a:p>
      </dgm:t>
    </dgm:pt>
    <dgm:pt modelId="{E84ADCD9-FF6B-BF4B-81F0-E48FE2FAB88A}" type="pres">
      <dgm:prSet presAssocID="{88E0DCA8-0782-E746-AF4F-0E987D39397D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1C9828DD-5DAE-604F-A229-76F3EDA50988}" type="pres">
      <dgm:prSet presAssocID="{56EAA9D3-B5BE-FE49-9F9D-E64EF7F3C3F2}" presName="hierRoot1" presStyleCnt="0"/>
      <dgm:spPr/>
    </dgm:pt>
    <dgm:pt modelId="{64ADF247-D570-0342-A63C-FA8376276374}" type="pres">
      <dgm:prSet presAssocID="{56EAA9D3-B5BE-FE49-9F9D-E64EF7F3C3F2}" presName="composite" presStyleCnt="0"/>
      <dgm:spPr/>
    </dgm:pt>
    <dgm:pt modelId="{F5CBA8A4-4244-E247-9361-33DE05E21950}" type="pres">
      <dgm:prSet presAssocID="{56EAA9D3-B5BE-FE49-9F9D-E64EF7F3C3F2}" presName="background" presStyleLbl="node0" presStyleIdx="0" presStyleCnt="1"/>
      <dgm:spPr/>
    </dgm:pt>
    <dgm:pt modelId="{212AE0FE-5A1F-AB4F-8077-5014478CFF77}" type="pres">
      <dgm:prSet presAssocID="{56EAA9D3-B5BE-FE49-9F9D-E64EF7F3C3F2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0538F27-5E3E-4E45-9133-593346F46B35}" type="pres">
      <dgm:prSet presAssocID="{56EAA9D3-B5BE-FE49-9F9D-E64EF7F3C3F2}" presName="hierChild2" presStyleCnt="0"/>
      <dgm:spPr/>
    </dgm:pt>
    <dgm:pt modelId="{055D49E8-664C-384D-AA83-E33867DF08A0}" type="pres">
      <dgm:prSet presAssocID="{7F7439BD-E996-CD4B-99D8-29604A05CCE5}" presName="Name10" presStyleLbl="parChTrans1D2" presStyleIdx="0" presStyleCnt="2"/>
      <dgm:spPr/>
      <dgm:t>
        <a:bodyPr/>
        <a:lstStyle/>
        <a:p>
          <a:endParaRPr lang="en-US"/>
        </a:p>
      </dgm:t>
    </dgm:pt>
    <dgm:pt modelId="{FE541FCC-DA31-3840-92AB-EF1F599CC719}" type="pres">
      <dgm:prSet presAssocID="{6035EAC5-D68A-014E-939B-9B5B743B0C9A}" presName="hierRoot2" presStyleCnt="0"/>
      <dgm:spPr/>
    </dgm:pt>
    <dgm:pt modelId="{4BB8BCCE-62B3-D64C-86F5-7B0A5B92DA0D}" type="pres">
      <dgm:prSet presAssocID="{6035EAC5-D68A-014E-939B-9B5B743B0C9A}" presName="composite2" presStyleCnt="0"/>
      <dgm:spPr/>
    </dgm:pt>
    <dgm:pt modelId="{BD02F503-F4AF-B14C-B8C8-935B83164829}" type="pres">
      <dgm:prSet presAssocID="{6035EAC5-D68A-014E-939B-9B5B743B0C9A}" presName="background2" presStyleLbl="node2" presStyleIdx="0" presStyleCnt="2"/>
      <dgm:spPr/>
    </dgm:pt>
    <dgm:pt modelId="{06CF86AC-74C6-2642-BEC0-86D0CA8E93CB}" type="pres">
      <dgm:prSet presAssocID="{6035EAC5-D68A-014E-939B-9B5B743B0C9A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3C50C9A-44F3-2A4D-9C6F-B9E4F7D45897}" type="pres">
      <dgm:prSet presAssocID="{6035EAC5-D68A-014E-939B-9B5B743B0C9A}" presName="hierChild3" presStyleCnt="0"/>
      <dgm:spPr/>
    </dgm:pt>
    <dgm:pt modelId="{7C3E07D0-F9D2-2F43-9477-5FF421CD3CED}" type="pres">
      <dgm:prSet presAssocID="{78F8633A-4274-AE47-B4A6-222C77DB8816}" presName="Name17" presStyleLbl="parChTrans1D3" presStyleIdx="0" presStyleCnt="3"/>
      <dgm:spPr/>
      <dgm:t>
        <a:bodyPr/>
        <a:lstStyle/>
        <a:p>
          <a:endParaRPr lang="en-US"/>
        </a:p>
      </dgm:t>
    </dgm:pt>
    <dgm:pt modelId="{BBA1CD9A-1FEB-EB40-9B8E-537298A562D9}" type="pres">
      <dgm:prSet presAssocID="{C6F09312-CAE5-2C42-9486-C787FFF26CA2}" presName="hierRoot3" presStyleCnt="0"/>
      <dgm:spPr/>
    </dgm:pt>
    <dgm:pt modelId="{7470B4EF-2EAD-6641-9F12-136E66BDBA15}" type="pres">
      <dgm:prSet presAssocID="{C6F09312-CAE5-2C42-9486-C787FFF26CA2}" presName="composite3" presStyleCnt="0"/>
      <dgm:spPr/>
    </dgm:pt>
    <dgm:pt modelId="{A917F330-0586-A041-A41A-D1813A06C6AD}" type="pres">
      <dgm:prSet presAssocID="{C6F09312-CAE5-2C42-9486-C787FFF26CA2}" presName="background3" presStyleLbl="node3" presStyleIdx="0" presStyleCnt="3"/>
      <dgm:spPr/>
    </dgm:pt>
    <dgm:pt modelId="{49C2F988-18EB-0C4D-A739-6F755709CEC5}" type="pres">
      <dgm:prSet presAssocID="{C6F09312-CAE5-2C42-9486-C787FFF26CA2}" presName="text3" presStyleLbl="fgAcc3" presStyleIdx="0" presStyleCnt="3" custScaleX="11928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319E5DC-0AA4-084F-8886-F4492723C32B}" type="pres">
      <dgm:prSet presAssocID="{C6F09312-CAE5-2C42-9486-C787FFF26CA2}" presName="hierChild4" presStyleCnt="0"/>
      <dgm:spPr/>
    </dgm:pt>
    <dgm:pt modelId="{272A522E-B4A1-2C42-8691-B28958FABC33}" type="pres">
      <dgm:prSet presAssocID="{ECC4BCD9-4135-6F4C-BF46-1D8C5CB15978}" presName="Name17" presStyleLbl="parChTrans1D3" presStyleIdx="1" presStyleCnt="3"/>
      <dgm:spPr/>
      <dgm:t>
        <a:bodyPr/>
        <a:lstStyle/>
        <a:p>
          <a:endParaRPr lang="en-US"/>
        </a:p>
      </dgm:t>
    </dgm:pt>
    <dgm:pt modelId="{4358BD4C-3BA1-1C42-B3A2-1F87A6909DFD}" type="pres">
      <dgm:prSet presAssocID="{62CE40CF-6840-744A-A030-C0BCAA79F844}" presName="hierRoot3" presStyleCnt="0"/>
      <dgm:spPr/>
    </dgm:pt>
    <dgm:pt modelId="{018F3FE7-DFE3-9748-BF3F-97690873F07C}" type="pres">
      <dgm:prSet presAssocID="{62CE40CF-6840-744A-A030-C0BCAA79F844}" presName="composite3" presStyleCnt="0"/>
      <dgm:spPr/>
    </dgm:pt>
    <dgm:pt modelId="{A04BF687-CBBE-AF45-9269-A55ECD823521}" type="pres">
      <dgm:prSet presAssocID="{62CE40CF-6840-744A-A030-C0BCAA79F844}" presName="background3" presStyleLbl="node3" presStyleIdx="1" presStyleCnt="3"/>
      <dgm:spPr/>
    </dgm:pt>
    <dgm:pt modelId="{4D433FE2-BA9D-7041-B617-B27834087BA7}" type="pres">
      <dgm:prSet presAssocID="{62CE40CF-6840-744A-A030-C0BCAA79F844}" presName="text3" presStyleLbl="fgAcc3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6FCBAD4-4599-B249-B58C-9D236EF70C4F}" type="pres">
      <dgm:prSet presAssocID="{62CE40CF-6840-744A-A030-C0BCAA79F844}" presName="hierChild4" presStyleCnt="0"/>
      <dgm:spPr/>
    </dgm:pt>
    <dgm:pt modelId="{F8FD8E5B-F690-3349-AF73-B8D14FC75225}" type="pres">
      <dgm:prSet presAssocID="{6478C332-F43C-024C-8DFC-09C0F46B3B80}" presName="Name10" presStyleLbl="parChTrans1D2" presStyleIdx="1" presStyleCnt="2"/>
      <dgm:spPr/>
      <dgm:t>
        <a:bodyPr/>
        <a:lstStyle/>
        <a:p>
          <a:endParaRPr lang="en-US"/>
        </a:p>
      </dgm:t>
    </dgm:pt>
    <dgm:pt modelId="{8FFE7716-DB03-0749-810D-E94D584B3207}" type="pres">
      <dgm:prSet presAssocID="{751C4ABD-FA11-6142-9BCB-4BB01D7D6F82}" presName="hierRoot2" presStyleCnt="0"/>
      <dgm:spPr/>
    </dgm:pt>
    <dgm:pt modelId="{E661D6F0-213A-E643-BED6-29D5D2F47E60}" type="pres">
      <dgm:prSet presAssocID="{751C4ABD-FA11-6142-9BCB-4BB01D7D6F82}" presName="composite2" presStyleCnt="0"/>
      <dgm:spPr/>
    </dgm:pt>
    <dgm:pt modelId="{75B58456-4D24-DA4E-9770-CCA54441253D}" type="pres">
      <dgm:prSet presAssocID="{751C4ABD-FA11-6142-9BCB-4BB01D7D6F82}" presName="background2" presStyleLbl="node2" presStyleIdx="1" presStyleCnt="2"/>
      <dgm:spPr/>
    </dgm:pt>
    <dgm:pt modelId="{8C14E4E9-71DB-6E4F-9871-F2B344042576}" type="pres">
      <dgm:prSet presAssocID="{751C4ABD-FA11-6142-9BCB-4BB01D7D6F82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F6DC552-D488-8C40-836A-5B5E8E320515}" type="pres">
      <dgm:prSet presAssocID="{751C4ABD-FA11-6142-9BCB-4BB01D7D6F82}" presName="hierChild3" presStyleCnt="0"/>
      <dgm:spPr/>
    </dgm:pt>
    <dgm:pt modelId="{5588A94E-640A-514B-B8FD-1212D62E919E}" type="pres">
      <dgm:prSet presAssocID="{ABD8D980-D0E4-8A44-9EBB-67647A55C998}" presName="Name17" presStyleLbl="parChTrans1D3" presStyleIdx="2" presStyleCnt="3"/>
      <dgm:spPr/>
      <dgm:t>
        <a:bodyPr/>
        <a:lstStyle/>
        <a:p>
          <a:endParaRPr lang="en-US"/>
        </a:p>
      </dgm:t>
    </dgm:pt>
    <dgm:pt modelId="{357BC57F-49F0-3A46-814E-1FDAA96B70CE}" type="pres">
      <dgm:prSet presAssocID="{12554FE3-240C-E541-B25D-5319157E1B85}" presName="hierRoot3" presStyleCnt="0"/>
      <dgm:spPr/>
    </dgm:pt>
    <dgm:pt modelId="{9F6060D7-E9FF-194A-ACC0-89F10D502DE2}" type="pres">
      <dgm:prSet presAssocID="{12554FE3-240C-E541-B25D-5319157E1B85}" presName="composite3" presStyleCnt="0"/>
      <dgm:spPr/>
    </dgm:pt>
    <dgm:pt modelId="{632EF214-973C-DB45-BB3A-EF479E799EB9}" type="pres">
      <dgm:prSet presAssocID="{12554FE3-240C-E541-B25D-5319157E1B85}" presName="background3" presStyleLbl="node3" presStyleIdx="2" presStyleCnt="3"/>
      <dgm:spPr/>
    </dgm:pt>
    <dgm:pt modelId="{353CCA67-DD29-8A44-A393-7FCAC8D7AF0C}" type="pres">
      <dgm:prSet presAssocID="{12554FE3-240C-E541-B25D-5319157E1B85}" presName="text3" presStyleLbl="fgAcc3" presStyleIdx="2" presStyleCnt="3" custScaleX="12630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97B8461-3D0D-8B43-BF0E-FA1AA166878C}" type="pres">
      <dgm:prSet presAssocID="{12554FE3-240C-E541-B25D-5319157E1B85}" presName="hierChild4" presStyleCnt="0"/>
      <dgm:spPr/>
    </dgm:pt>
  </dgm:ptLst>
  <dgm:cxnLst>
    <dgm:cxn modelId="{96AB8DCA-09EE-004B-A0F5-64D4F48CAA07}" type="presOf" srcId="{6035EAC5-D68A-014E-939B-9B5B743B0C9A}" destId="{06CF86AC-74C6-2642-BEC0-86D0CA8E93CB}" srcOrd="0" destOrd="0" presId="urn:microsoft.com/office/officeart/2005/8/layout/hierarchy1"/>
    <dgm:cxn modelId="{2401710B-A649-A44D-B99B-D8CFDCE00DB7}" type="presOf" srcId="{C6F09312-CAE5-2C42-9486-C787FFF26CA2}" destId="{49C2F988-18EB-0C4D-A739-6F755709CEC5}" srcOrd="0" destOrd="0" presId="urn:microsoft.com/office/officeart/2005/8/layout/hierarchy1"/>
    <dgm:cxn modelId="{D2063AE5-5A0F-1342-83AB-2908FDD5A860}" srcId="{751C4ABD-FA11-6142-9BCB-4BB01D7D6F82}" destId="{12554FE3-240C-E541-B25D-5319157E1B85}" srcOrd="0" destOrd="0" parTransId="{ABD8D980-D0E4-8A44-9EBB-67647A55C998}" sibTransId="{0CFE32DF-F95B-4048-A4A8-B8436416FC57}"/>
    <dgm:cxn modelId="{49073318-2463-CA48-B89B-C1D5A615DB6E}" srcId="{88E0DCA8-0782-E746-AF4F-0E987D39397D}" destId="{56EAA9D3-B5BE-FE49-9F9D-E64EF7F3C3F2}" srcOrd="0" destOrd="0" parTransId="{8B0AFE7D-84EE-5048-A458-629A03D032DB}" sibTransId="{82D8BFFD-436B-2245-A195-6429BF6561E6}"/>
    <dgm:cxn modelId="{D52D519E-AB7A-8B47-BBE6-622BE9E31982}" type="presOf" srcId="{751C4ABD-FA11-6142-9BCB-4BB01D7D6F82}" destId="{8C14E4E9-71DB-6E4F-9871-F2B344042576}" srcOrd="0" destOrd="0" presId="urn:microsoft.com/office/officeart/2005/8/layout/hierarchy1"/>
    <dgm:cxn modelId="{48A1438E-1C44-6F4C-B755-C04BD3CE391A}" type="presOf" srcId="{7F7439BD-E996-CD4B-99D8-29604A05CCE5}" destId="{055D49E8-664C-384D-AA83-E33867DF08A0}" srcOrd="0" destOrd="0" presId="urn:microsoft.com/office/officeart/2005/8/layout/hierarchy1"/>
    <dgm:cxn modelId="{0794C58B-6AE7-EC48-B7DF-CECE8D8194DC}" type="presOf" srcId="{88E0DCA8-0782-E746-AF4F-0E987D39397D}" destId="{E84ADCD9-FF6B-BF4B-81F0-E48FE2FAB88A}" srcOrd="0" destOrd="0" presId="urn:microsoft.com/office/officeart/2005/8/layout/hierarchy1"/>
    <dgm:cxn modelId="{8131C524-4299-114A-B753-DA2A32A6D683}" type="presOf" srcId="{78F8633A-4274-AE47-B4A6-222C77DB8816}" destId="{7C3E07D0-F9D2-2F43-9477-5FF421CD3CED}" srcOrd="0" destOrd="0" presId="urn:microsoft.com/office/officeart/2005/8/layout/hierarchy1"/>
    <dgm:cxn modelId="{0DB9BF0C-C46B-4349-9974-692C0FB02744}" type="presOf" srcId="{ABD8D980-D0E4-8A44-9EBB-67647A55C998}" destId="{5588A94E-640A-514B-B8FD-1212D62E919E}" srcOrd="0" destOrd="0" presId="urn:microsoft.com/office/officeart/2005/8/layout/hierarchy1"/>
    <dgm:cxn modelId="{9DDDF446-C866-D842-88D1-D097956B6A9B}" srcId="{56EAA9D3-B5BE-FE49-9F9D-E64EF7F3C3F2}" destId="{6035EAC5-D68A-014E-939B-9B5B743B0C9A}" srcOrd="0" destOrd="0" parTransId="{7F7439BD-E996-CD4B-99D8-29604A05CCE5}" sibTransId="{68430BAF-1ADF-9C48-8209-7E2075A53327}"/>
    <dgm:cxn modelId="{4482B081-C21B-DC4E-8CED-62D00D28DCC4}" type="presOf" srcId="{62CE40CF-6840-744A-A030-C0BCAA79F844}" destId="{4D433FE2-BA9D-7041-B617-B27834087BA7}" srcOrd="0" destOrd="0" presId="urn:microsoft.com/office/officeart/2005/8/layout/hierarchy1"/>
    <dgm:cxn modelId="{5A48CA77-3B81-0F47-8023-74AE7733B76F}" srcId="{56EAA9D3-B5BE-FE49-9F9D-E64EF7F3C3F2}" destId="{751C4ABD-FA11-6142-9BCB-4BB01D7D6F82}" srcOrd="1" destOrd="0" parTransId="{6478C332-F43C-024C-8DFC-09C0F46B3B80}" sibTransId="{0793DB7C-DCC6-1947-A97D-0EF4CC65DC82}"/>
    <dgm:cxn modelId="{A741655B-08E6-6C46-A4A4-AEA447EDA085}" srcId="{6035EAC5-D68A-014E-939B-9B5B743B0C9A}" destId="{C6F09312-CAE5-2C42-9486-C787FFF26CA2}" srcOrd="0" destOrd="0" parTransId="{78F8633A-4274-AE47-B4A6-222C77DB8816}" sibTransId="{C4CCE40A-AB7D-4542-B799-17827FAC0F5A}"/>
    <dgm:cxn modelId="{D86971EF-374F-3A49-A6ED-D050053A9395}" type="presOf" srcId="{6478C332-F43C-024C-8DFC-09C0F46B3B80}" destId="{F8FD8E5B-F690-3349-AF73-B8D14FC75225}" srcOrd="0" destOrd="0" presId="urn:microsoft.com/office/officeart/2005/8/layout/hierarchy1"/>
    <dgm:cxn modelId="{45350A4A-3BE1-4D48-B576-4525B056B2DF}" type="presOf" srcId="{56EAA9D3-B5BE-FE49-9F9D-E64EF7F3C3F2}" destId="{212AE0FE-5A1F-AB4F-8077-5014478CFF77}" srcOrd="0" destOrd="0" presId="urn:microsoft.com/office/officeart/2005/8/layout/hierarchy1"/>
    <dgm:cxn modelId="{FCBD319F-9452-4543-A53D-E882C873D384}" type="presOf" srcId="{12554FE3-240C-E541-B25D-5319157E1B85}" destId="{353CCA67-DD29-8A44-A393-7FCAC8D7AF0C}" srcOrd="0" destOrd="0" presId="urn:microsoft.com/office/officeart/2005/8/layout/hierarchy1"/>
    <dgm:cxn modelId="{3F127AC4-32EF-3748-98AE-6E3834219C67}" type="presOf" srcId="{ECC4BCD9-4135-6F4C-BF46-1D8C5CB15978}" destId="{272A522E-B4A1-2C42-8691-B28958FABC33}" srcOrd="0" destOrd="0" presId="urn:microsoft.com/office/officeart/2005/8/layout/hierarchy1"/>
    <dgm:cxn modelId="{B07771C3-BC7F-A241-AFAD-50B9931A8AEC}" srcId="{6035EAC5-D68A-014E-939B-9B5B743B0C9A}" destId="{62CE40CF-6840-744A-A030-C0BCAA79F844}" srcOrd="1" destOrd="0" parTransId="{ECC4BCD9-4135-6F4C-BF46-1D8C5CB15978}" sibTransId="{5E1DD3C6-ED65-B548-BA82-C053553995EB}"/>
    <dgm:cxn modelId="{7EC35AAE-1FE6-D742-89F3-0E2650867F83}" type="presParOf" srcId="{E84ADCD9-FF6B-BF4B-81F0-E48FE2FAB88A}" destId="{1C9828DD-5DAE-604F-A229-76F3EDA50988}" srcOrd="0" destOrd="0" presId="urn:microsoft.com/office/officeart/2005/8/layout/hierarchy1"/>
    <dgm:cxn modelId="{BC0C66A0-DA90-3F44-A9E0-3CE343A38011}" type="presParOf" srcId="{1C9828DD-5DAE-604F-A229-76F3EDA50988}" destId="{64ADF247-D570-0342-A63C-FA8376276374}" srcOrd="0" destOrd="0" presId="urn:microsoft.com/office/officeart/2005/8/layout/hierarchy1"/>
    <dgm:cxn modelId="{CA0D83FF-C611-EC4B-AD3F-8179C7D4BD6E}" type="presParOf" srcId="{64ADF247-D570-0342-A63C-FA8376276374}" destId="{F5CBA8A4-4244-E247-9361-33DE05E21950}" srcOrd="0" destOrd="0" presId="urn:microsoft.com/office/officeart/2005/8/layout/hierarchy1"/>
    <dgm:cxn modelId="{5DC50FE9-F268-CC41-BEA7-567AFC9F77E1}" type="presParOf" srcId="{64ADF247-D570-0342-A63C-FA8376276374}" destId="{212AE0FE-5A1F-AB4F-8077-5014478CFF77}" srcOrd="1" destOrd="0" presId="urn:microsoft.com/office/officeart/2005/8/layout/hierarchy1"/>
    <dgm:cxn modelId="{919B996F-9202-554C-B602-850906B56D09}" type="presParOf" srcId="{1C9828DD-5DAE-604F-A229-76F3EDA50988}" destId="{70538F27-5E3E-4E45-9133-593346F46B35}" srcOrd="1" destOrd="0" presId="urn:microsoft.com/office/officeart/2005/8/layout/hierarchy1"/>
    <dgm:cxn modelId="{03480B28-6B35-EB40-A686-59590D18B142}" type="presParOf" srcId="{70538F27-5E3E-4E45-9133-593346F46B35}" destId="{055D49E8-664C-384D-AA83-E33867DF08A0}" srcOrd="0" destOrd="0" presId="urn:microsoft.com/office/officeart/2005/8/layout/hierarchy1"/>
    <dgm:cxn modelId="{D3FAE007-6321-824C-8F44-401C59CA73A9}" type="presParOf" srcId="{70538F27-5E3E-4E45-9133-593346F46B35}" destId="{FE541FCC-DA31-3840-92AB-EF1F599CC719}" srcOrd="1" destOrd="0" presId="urn:microsoft.com/office/officeart/2005/8/layout/hierarchy1"/>
    <dgm:cxn modelId="{2CCAD731-BF80-764C-9083-9D66D6E83208}" type="presParOf" srcId="{FE541FCC-DA31-3840-92AB-EF1F599CC719}" destId="{4BB8BCCE-62B3-D64C-86F5-7B0A5B92DA0D}" srcOrd="0" destOrd="0" presId="urn:microsoft.com/office/officeart/2005/8/layout/hierarchy1"/>
    <dgm:cxn modelId="{8C9EC797-34D6-CD4A-B2E0-7CFAA4CBE07A}" type="presParOf" srcId="{4BB8BCCE-62B3-D64C-86F5-7B0A5B92DA0D}" destId="{BD02F503-F4AF-B14C-B8C8-935B83164829}" srcOrd="0" destOrd="0" presId="urn:microsoft.com/office/officeart/2005/8/layout/hierarchy1"/>
    <dgm:cxn modelId="{966BA926-356F-E240-A99A-A7165744E9CD}" type="presParOf" srcId="{4BB8BCCE-62B3-D64C-86F5-7B0A5B92DA0D}" destId="{06CF86AC-74C6-2642-BEC0-86D0CA8E93CB}" srcOrd="1" destOrd="0" presId="urn:microsoft.com/office/officeart/2005/8/layout/hierarchy1"/>
    <dgm:cxn modelId="{CBF8D6D6-7E04-C044-9D29-E1CD1E0F105B}" type="presParOf" srcId="{FE541FCC-DA31-3840-92AB-EF1F599CC719}" destId="{A3C50C9A-44F3-2A4D-9C6F-B9E4F7D45897}" srcOrd="1" destOrd="0" presId="urn:microsoft.com/office/officeart/2005/8/layout/hierarchy1"/>
    <dgm:cxn modelId="{FB9072FC-3422-5B46-B135-B49FE67B67D8}" type="presParOf" srcId="{A3C50C9A-44F3-2A4D-9C6F-B9E4F7D45897}" destId="{7C3E07D0-F9D2-2F43-9477-5FF421CD3CED}" srcOrd="0" destOrd="0" presId="urn:microsoft.com/office/officeart/2005/8/layout/hierarchy1"/>
    <dgm:cxn modelId="{10D3CF73-4187-C543-B8DB-136DF7885F84}" type="presParOf" srcId="{A3C50C9A-44F3-2A4D-9C6F-B9E4F7D45897}" destId="{BBA1CD9A-1FEB-EB40-9B8E-537298A562D9}" srcOrd="1" destOrd="0" presId="urn:microsoft.com/office/officeart/2005/8/layout/hierarchy1"/>
    <dgm:cxn modelId="{25DEB34D-43FB-FB43-8894-C7AAA7F19AD9}" type="presParOf" srcId="{BBA1CD9A-1FEB-EB40-9B8E-537298A562D9}" destId="{7470B4EF-2EAD-6641-9F12-136E66BDBA15}" srcOrd="0" destOrd="0" presId="urn:microsoft.com/office/officeart/2005/8/layout/hierarchy1"/>
    <dgm:cxn modelId="{1A39B737-521C-E74C-BAA8-56C752FF1A1D}" type="presParOf" srcId="{7470B4EF-2EAD-6641-9F12-136E66BDBA15}" destId="{A917F330-0586-A041-A41A-D1813A06C6AD}" srcOrd="0" destOrd="0" presId="urn:microsoft.com/office/officeart/2005/8/layout/hierarchy1"/>
    <dgm:cxn modelId="{42B8C049-BF4F-A849-8515-55865A565DC7}" type="presParOf" srcId="{7470B4EF-2EAD-6641-9F12-136E66BDBA15}" destId="{49C2F988-18EB-0C4D-A739-6F755709CEC5}" srcOrd="1" destOrd="0" presId="urn:microsoft.com/office/officeart/2005/8/layout/hierarchy1"/>
    <dgm:cxn modelId="{41A5C36B-E420-FC47-B595-2136BE63B3DA}" type="presParOf" srcId="{BBA1CD9A-1FEB-EB40-9B8E-537298A562D9}" destId="{9319E5DC-0AA4-084F-8886-F4492723C32B}" srcOrd="1" destOrd="0" presId="urn:microsoft.com/office/officeart/2005/8/layout/hierarchy1"/>
    <dgm:cxn modelId="{58182A78-F439-B14C-A82F-3AD8704907A1}" type="presParOf" srcId="{A3C50C9A-44F3-2A4D-9C6F-B9E4F7D45897}" destId="{272A522E-B4A1-2C42-8691-B28958FABC33}" srcOrd="2" destOrd="0" presId="urn:microsoft.com/office/officeart/2005/8/layout/hierarchy1"/>
    <dgm:cxn modelId="{882716C2-CFB9-7F4E-9DBD-E173BB3EDB2E}" type="presParOf" srcId="{A3C50C9A-44F3-2A4D-9C6F-B9E4F7D45897}" destId="{4358BD4C-3BA1-1C42-B3A2-1F87A6909DFD}" srcOrd="3" destOrd="0" presId="urn:microsoft.com/office/officeart/2005/8/layout/hierarchy1"/>
    <dgm:cxn modelId="{61F872B2-E0A7-714F-A261-5A90CA7133D7}" type="presParOf" srcId="{4358BD4C-3BA1-1C42-B3A2-1F87A6909DFD}" destId="{018F3FE7-DFE3-9748-BF3F-97690873F07C}" srcOrd="0" destOrd="0" presId="urn:microsoft.com/office/officeart/2005/8/layout/hierarchy1"/>
    <dgm:cxn modelId="{0728EC2D-466E-9C41-A438-0BB339F151A7}" type="presParOf" srcId="{018F3FE7-DFE3-9748-BF3F-97690873F07C}" destId="{A04BF687-CBBE-AF45-9269-A55ECD823521}" srcOrd="0" destOrd="0" presId="urn:microsoft.com/office/officeart/2005/8/layout/hierarchy1"/>
    <dgm:cxn modelId="{74D327F8-DCCE-A14C-A6BC-2BB52895BA3E}" type="presParOf" srcId="{018F3FE7-DFE3-9748-BF3F-97690873F07C}" destId="{4D433FE2-BA9D-7041-B617-B27834087BA7}" srcOrd="1" destOrd="0" presId="urn:microsoft.com/office/officeart/2005/8/layout/hierarchy1"/>
    <dgm:cxn modelId="{0F75367C-1603-E943-BD7B-0EC6B08B6AA6}" type="presParOf" srcId="{4358BD4C-3BA1-1C42-B3A2-1F87A6909DFD}" destId="{86FCBAD4-4599-B249-B58C-9D236EF70C4F}" srcOrd="1" destOrd="0" presId="urn:microsoft.com/office/officeart/2005/8/layout/hierarchy1"/>
    <dgm:cxn modelId="{2351FA88-462C-C04F-B847-FF5CDBACE69C}" type="presParOf" srcId="{70538F27-5E3E-4E45-9133-593346F46B35}" destId="{F8FD8E5B-F690-3349-AF73-B8D14FC75225}" srcOrd="2" destOrd="0" presId="urn:microsoft.com/office/officeart/2005/8/layout/hierarchy1"/>
    <dgm:cxn modelId="{19FA0B1A-6BD3-AF48-BFDD-E23BDB93A8E8}" type="presParOf" srcId="{70538F27-5E3E-4E45-9133-593346F46B35}" destId="{8FFE7716-DB03-0749-810D-E94D584B3207}" srcOrd="3" destOrd="0" presId="urn:microsoft.com/office/officeart/2005/8/layout/hierarchy1"/>
    <dgm:cxn modelId="{5E94B556-3FC9-C04A-BEE4-CBF7FF0F8A78}" type="presParOf" srcId="{8FFE7716-DB03-0749-810D-E94D584B3207}" destId="{E661D6F0-213A-E643-BED6-29D5D2F47E60}" srcOrd="0" destOrd="0" presId="urn:microsoft.com/office/officeart/2005/8/layout/hierarchy1"/>
    <dgm:cxn modelId="{BB6DAD7B-F34B-0A4D-9BEE-F3C3D2C7B662}" type="presParOf" srcId="{E661D6F0-213A-E643-BED6-29D5D2F47E60}" destId="{75B58456-4D24-DA4E-9770-CCA54441253D}" srcOrd="0" destOrd="0" presId="urn:microsoft.com/office/officeart/2005/8/layout/hierarchy1"/>
    <dgm:cxn modelId="{D9C6D6B9-1C0A-D84B-BC46-9CC59A82FB5D}" type="presParOf" srcId="{E661D6F0-213A-E643-BED6-29D5D2F47E60}" destId="{8C14E4E9-71DB-6E4F-9871-F2B344042576}" srcOrd="1" destOrd="0" presId="urn:microsoft.com/office/officeart/2005/8/layout/hierarchy1"/>
    <dgm:cxn modelId="{A0F00ECD-EDE0-2243-8998-C686BD423BBD}" type="presParOf" srcId="{8FFE7716-DB03-0749-810D-E94D584B3207}" destId="{3F6DC552-D488-8C40-836A-5B5E8E320515}" srcOrd="1" destOrd="0" presId="urn:microsoft.com/office/officeart/2005/8/layout/hierarchy1"/>
    <dgm:cxn modelId="{3353187E-AB18-8441-85DD-251190908019}" type="presParOf" srcId="{3F6DC552-D488-8C40-836A-5B5E8E320515}" destId="{5588A94E-640A-514B-B8FD-1212D62E919E}" srcOrd="0" destOrd="0" presId="urn:microsoft.com/office/officeart/2005/8/layout/hierarchy1"/>
    <dgm:cxn modelId="{CC156E17-AAD8-EA42-BB99-7AF98DE51B16}" type="presParOf" srcId="{3F6DC552-D488-8C40-836A-5B5E8E320515}" destId="{357BC57F-49F0-3A46-814E-1FDAA96B70CE}" srcOrd="1" destOrd="0" presId="urn:microsoft.com/office/officeart/2005/8/layout/hierarchy1"/>
    <dgm:cxn modelId="{0BD569F5-029D-A34F-AECD-3428DB9F81F1}" type="presParOf" srcId="{357BC57F-49F0-3A46-814E-1FDAA96B70CE}" destId="{9F6060D7-E9FF-194A-ACC0-89F10D502DE2}" srcOrd="0" destOrd="0" presId="urn:microsoft.com/office/officeart/2005/8/layout/hierarchy1"/>
    <dgm:cxn modelId="{D988FFC4-4661-3A45-B95A-C922D3B2E484}" type="presParOf" srcId="{9F6060D7-E9FF-194A-ACC0-89F10D502DE2}" destId="{632EF214-973C-DB45-BB3A-EF479E799EB9}" srcOrd="0" destOrd="0" presId="urn:microsoft.com/office/officeart/2005/8/layout/hierarchy1"/>
    <dgm:cxn modelId="{3CF55B5F-47FD-CE48-B3A0-E362932C1E3E}" type="presParOf" srcId="{9F6060D7-E9FF-194A-ACC0-89F10D502DE2}" destId="{353CCA67-DD29-8A44-A393-7FCAC8D7AF0C}" srcOrd="1" destOrd="0" presId="urn:microsoft.com/office/officeart/2005/8/layout/hierarchy1"/>
    <dgm:cxn modelId="{C1BED966-B491-CC40-AA23-CA7BFAE1E6FD}" type="presParOf" srcId="{357BC57F-49F0-3A46-814E-1FDAA96B70CE}" destId="{B97B8461-3D0D-8B43-BF0E-FA1AA166878C}" srcOrd="1" destOrd="0" presId="urn:microsoft.com/office/officeart/2005/8/layout/hierarchy1"/>
  </dgm:cxnLst>
  <dgm:bg>
    <a:solidFill>
      <a:schemeClr val="bg1"/>
    </a:solidFill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8E0DCA8-0782-E746-AF4F-0E987D39397D}" type="doc">
      <dgm:prSet loTypeId="urn:microsoft.com/office/officeart/2005/8/layout/hierarchy1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6EAA9D3-B5BE-FE49-9F9D-E64EF7F3C3F2}">
      <dgm:prSet phldrT="[Text]" custT="1"/>
      <dgm:spPr/>
      <dgm:t>
        <a:bodyPr/>
        <a:lstStyle/>
        <a:p>
          <a:r>
            <a:rPr lang="en-US" sz="1800" dirty="0"/>
            <a:t>Binary outcome</a:t>
          </a:r>
        </a:p>
      </dgm:t>
    </dgm:pt>
    <dgm:pt modelId="{8B0AFE7D-84EE-5048-A458-629A03D032DB}" type="parTrans" cxnId="{49073318-2463-CA48-B89B-C1D5A615DB6E}">
      <dgm:prSet/>
      <dgm:spPr/>
      <dgm:t>
        <a:bodyPr/>
        <a:lstStyle/>
        <a:p>
          <a:endParaRPr lang="en-US"/>
        </a:p>
      </dgm:t>
    </dgm:pt>
    <dgm:pt modelId="{82D8BFFD-436B-2245-A195-6429BF6561E6}" type="sibTrans" cxnId="{49073318-2463-CA48-B89B-C1D5A615DB6E}">
      <dgm:prSet/>
      <dgm:spPr/>
      <dgm:t>
        <a:bodyPr/>
        <a:lstStyle/>
        <a:p>
          <a:endParaRPr lang="en-US"/>
        </a:p>
      </dgm:t>
    </dgm:pt>
    <dgm:pt modelId="{6035EAC5-D68A-014E-939B-9B5B743B0C9A}">
      <dgm:prSet phldrT="[Text]" custT="1"/>
      <dgm:spPr/>
      <dgm:t>
        <a:bodyPr/>
        <a:lstStyle/>
        <a:p>
          <a:r>
            <a:rPr lang="en-US" sz="1800" dirty="0"/>
            <a:t>Descriptive</a:t>
          </a:r>
        </a:p>
      </dgm:t>
    </dgm:pt>
    <dgm:pt modelId="{7F7439BD-E996-CD4B-99D8-29604A05CCE5}" type="parTrans" cxnId="{9DDDF446-C866-D842-88D1-D097956B6A9B}">
      <dgm:prSet/>
      <dgm:spPr/>
      <dgm:t>
        <a:bodyPr/>
        <a:lstStyle/>
        <a:p>
          <a:endParaRPr lang="en-US"/>
        </a:p>
      </dgm:t>
    </dgm:pt>
    <dgm:pt modelId="{68430BAF-1ADF-9C48-8209-7E2075A53327}" type="sibTrans" cxnId="{9DDDF446-C866-D842-88D1-D097956B6A9B}">
      <dgm:prSet/>
      <dgm:spPr/>
      <dgm:t>
        <a:bodyPr/>
        <a:lstStyle/>
        <a:p>
          <a:endParaRPr lang="en-US"/>
        </a:p>
      </dgm:t>
    </dgm:pt>
    <dgm:pt modelId="{C6F09312-CAE5-2C42-9486-C787FFF26CA2}">
      <dgm:prSet phldrT="[Text]" custT="1"/>
      <dgm:spPr/>
      <dgm:t>
        <a:bodyPr/>
        <a:lstStyle/>
        <a:p>
          <a:pPr algn="ctr"/>
          <a:r>
            <a:rPr lang="en-US" sz="1200" b="1" u="sng" dirty="0"/>
            <a:t>Statistic: </a:t>
          </a:r>
        </a:p>
        <a:p>
          <a:pPr algn="l"/>
          <a:r>
            <a:rPr lang="en-GB" sz="1200" dirty="0"/>
            <a:t>- Proportion or Percentage in each   category</a:t>
          </a:r>
        </a:p>
        <a:p>
          <a:pPr algn="l"/>
          <a:r>
            <a:rPr lang="en-GB" sz="1200" dirty="0"/>
            <a:t>- Mode</a:t>
          </a:r>
        </a:p>
        <a:p>
          <a:pPr algn="l"/>
          <a:r>
            <a:rPr lang="en-GB" sz="1200" dirty="0"/>
            <a:t>- Cross-tabulation</a:t>
          </a:r>
        </a:p>
      </dgm:t>
    </dgm:pt>
    <dgm:pt modelId="{78F8633A-4274-AE47-B4A6-222C77DB8816}" type="parTrans" cxnId="{A741655B-08E6-6C46-A4A4-AEA447EDA085}">
      <dgm:prSet/>
      <dgm:spPr/>
      <dgm:t>
        <a:bodyPr/>
        <a:lstStyle/>
        <a:p>
          <a:endParaRPr lang="en-US"/>
        </a:p>
      </dgm:t>
    </dgm:pt>
    <dgm:pt modelId="{C4CCE40A-AB7D-4542-B799-17827FAC0F5A}" type="sibTrans" cxnId="{A741655B-08E6-6C46-A4A4-AEA447EDA085}">
      <dgm:prSet/>
      <dgm:spPr/>
      <dgm:t>
        <a:bodyPr/>
        <a:lstStyle/>
        <a:p>
          <a:endParaRPr lang="en-US"/>
        </a:p>
      </dgm:t>
    </dgm:pt>
    <dgm:pt modelId="{62CE40CF-6840-744A-A030-C0BCAA79F844}">
      <dgm:prSet phldrT="[Text]" custT="1"/>
      <dgm:spPr/>
      <dgm:t>
        <a:bodyPr/>
        <a:lstStyle/>
        <a:p>
          <a:pPr algn="ctr"/>
          <a:endParaRPr lang="en-US" sz="1400" dirty="0"/>
        </a:p>
        <a:p>
          <a:pPr algn="ctr"/>
          <a:endParaRPr lang="en-US" sz="1400" dirty="0"/>
        </a:p>
        <a:p>
          <a:pPr algn="ctr"/>
          <a:endParaRPr lang="en-US" sz="1400" dirty="0"/>
        </a:p>
        <a:p>
          <a:pPr algn="ctr"/>
          <a:endParaRPr lang="en-US" sz="1400" dirty="0"/>
        </a:p>
        <a:p>
          <a:pPr algn="ctr"/>
          <a:r>
            <a:rPr lang="en-US" sz="1400" b="1" u="sng" dirty="0"/>
            <a:t>Graphs:</a:t>
          </a:r>
        </a:p>
        <a:p>
          <a:pPr algn="l"/>
          <a:r>
            <a:rPr lang="en-GB" sz="1400" dirty="0">
              <a:latin typeface="+mj-lt"/>
            </a:rPr>
            <a:t>- Bar Charts</a:t>
          </a:r>
        </a:p>
        <a:p>
          <a:pPr algn="l"/>
          <a:r>
            <a:rPr lang="en-GB" sz="1400" dirty="0">
              <a:latin typeface="+mj-lt"/>
            </a:rPr>
            <a:t>- Pie Charts</a:t>
          </a:r>
        </a:p>
        <a:p>
          <a:pPr algn="l"/>
          <a:endParaRPr lang="en-GB" sz="1400" dirty="0">
            <a:latin typeface="+mj-lt"/>
          </a:endParaRPr>
        </a:p>
        <a:p>
          <a:pPr algn="l"/>
          <a:endParaRPr lang="en-US" sz="1400" dirty="0"/>
        </a:p>
        <a:p>
          <a:pPr algn="ctr"/>
          <a:endParaRPr lang="en-US" sz="1400" dirty="0"/>
        </a:p>
        <a:p>
          <a:pPr algn="ctr"/>
          <a:endParaRPr lang="en-US" sz="1400" dirty="0"/>
        </a:p>
        <a:p>
          <a:pPr algn="ctr"/>
          <a:endParaRPr lang="en-US" sz="1400" dirty="0"/>
        </a:p>
      </dgm:t>
    </dgm:pt>
    <dgm:pt modelId="{ECC4BCD9-4135-6F4C-BF46-1D8C5CB15978}" type="parTrans" cxnId="{B07771C3-BC7F-A241-AFAD-50B9931A8AEC}">
      <dgm:prSet/>
      <dgm:spPr/>
      <dgm:t>
        <a:bodyPr/>
        <a:lstStyle/>
        <a:p>
          <a:endParaRPr lang="en-US"/>
        </a:p>
      </dgm:t>
    </dgm:pt>
    <dgm:pt modelId="{5E1DD3C6-ED65-B548-BA82-C053553995EB}" type="sibTrans" cxnId="{B07771C3-BC7F-A241-AFAD-50B9931A8AEC}">
      <dgm:prSet/>
      <dgm:spPr/>
      <dgm:t>
        <a:bodyPr/>
        <a:lstStyle/>
        <a:p>
          <a:endParaRPr lang="en-US"/>
        </a:p>
      </dgm:t>
    </dgm:pt>
    <dgm:pt modelId="{751C4ABD-FA11-6142-9BCB-4BB01D7D6F82}">
      <dgm:prSet phldrT="[Text]" custT="1"/>
      <dgm:spPr/>
      <dgm:t>
        <a:bodyPr/>
        <a:lstStyle/>
        <a:p>
          <a:r>
            <a:rPr lang="en-US" sz="1800" dirty="0"/>
            <a:t>Inferential</a:t>
          </a:r>
        </a:p>
      </dgm:t>
    </dgm:pt>
    <dgm:pt modelId="{6478C332-F43C-024C-8DFC-09C0F46B3B80}" type="parTrans" cxnId="{5A48CA77-3B81-0F47-8023-74AE7733B76F}">
      <dgm:prSet/>
      <dgm:spPr/>
      <dgm:t>
        <a:bodyPr/>
        <a:lstStyle/>
        <a:p>
          <a:endParaRPr lang="en-US"/>
        </a:p>
      </dgm:t>
    </dgm:pt>
    <dgm:pt modelId="{0793DB7C-DCC6-1947-A97D-0EF4CC65DC82}" type="sibTrans" cxnId="{5A48CA77-3B81-0F47-8023-74AE7733B76F}">
      <dgm:prSet/>
      <dgm:spPr/>
      <dgm:t>
        <a:bodyPr/>
        <a:lstStyle/>
        <a:p>
          <a:endParaRPr lang="en-US"/>
        </a:p>
      </dgm:t>
    </dgm:pt>
    <dgm:pt modelId="{12554FE3-240C-E541-B25D-5319157E1B85}">
      <dgm:prSet phldrT="[Text]" custT="1"/>
      <dgm:spPr/>
      <dgm:t>
        <a:bodyPr/>
        <a:lstStyle/>
        <a:p>
          <a:pPr algn="l"/>
          <a:endParaRPr lang="en-US" sz="1400" dirty="0"/>
        </a:p>
        <a:p>
          <a:pPr algn="l"/>
          <a:endParaRPr lang="en-US" sz="1400" dirty="0"/>
        </a:p>
        <a:p>
          <a:pPr algn="l"/>
          <a:r>
            <a:rPr lang="en-US" sz="1400" dirty="0"/>
            <a:t>- Z-test</a:t>
          </a:r>
        </a:p>
        <a:p>
          <a:pPr algn="l"/>
          <a:r>
            <a:rPr lang="en-US" sz="1400" dirty="0"/>
            <a:t>- Chi2-test,</a:t>
          </a:r>
        </a:p>
        <a:p>
          <a:pPr algn="l"/>
          <a:r>
            <a:rPr lang="en-US" sz="1400" dirty="0"/>
            <a:t>- Stratified Analysis</a:t>
          </a:r>
        </a:p>
        <a:p>
          <a:pPr algn="l"/>
          <a:r>
            <a:rPr lang="en-US" sz="1400" dirty="0"/>
            <a:t>- Logistic regression &amp; LRT</a:t>
          </a:r>
        </a:p>
        <a:p>
          <a:pPr algn="l"/>
          <a:r>
            <a:rPr lang="en-US" sz="1400" dirty="0"/>
            <a:t>- GLM</a:t>
          </a:r>
        </a:p>
        <a:p>
          <a:pPr algn="l"/>
          <a:endParaRPr lang="en-US" sz="1400" dirty="0"/>
        </a:p>
        <a:p>
          <a:pPr algn="l"/>
          <a:endParaRPr lang="en-US" sz="1400" dirty="0"/>
        </a:p>
        <a:p>
          <a:pPr algn="l"/>
          <a:endParaRPr lang="en-US" sz="1400" dirty="0"/>
        </a:p>
      </dgm:t>
    </dgm:pt>
    <dgm:pt modelId="{ABD8D980-D0E4-8A44-9EBB-67647A55C998}" type="parTrans" cxnId="{D2063AE5-5A0F-1342-83AB-2908FDD5A860}">
      <dgm:prSet/>
      <dgm:spPr/>
      <dgm:t>
        <a:bodyPr/>
        <a:lstStyle/>
        <a:p>
          <a:endParaRPr lang="en-US"/>
        </a:p>
      </dgm:t>
    </dgm:pt>
    <dgm:pt modelId="{0CFE32DF-F95B-4048-A4A8-B8436416FC57}" type="sibTrans" cxnId="{D2063AE5-5A0F-1342-83AB-2908FDD5A860}">
      <dgm:prSet/>
      <dgm:spPr/>
      <dgm:t>
        <a:bodyPr/>
        <a:lstStyle/>
        <a:p>
          <a:endParaRPr lang="en-US"/>
        </a:p>
      </dgm:t>
    </dgm:pt>
    <dgm:pt modelId="{E84ADCD9-FF6B-BF4B-81F0-E48FE2FAB88A}" type="pres">
      <dgm:prSet presAssocID="{88E0DCA8-0782-E746-AF4F-0E987D39397D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1C9828DD-5DAE-604F-A229-76F3EDA50988}" type="pres">
      <dgm:prSet presAssocID="{56EAA9D3-B5BE-FE49-9F9D-E64EF7F3C3F2}" presName="hierRoot1" presStyleCnt="0"/>
      <dgm:spPr/>
    </dgm:pt>
    <dgm:pt modelId="{64ADF247-D570-0342-A63C-FA8376276374}" type="pres">
      <dgm:prSet presAssocID="{56EAA9D3-B5BE-FE49-9F9D-E64EF7F3C3F2}" presName="composite" presStyleCnt="0"/>
      <dgm:spPr/>
    </dgm:pt>
    <dgm:pt modelId="{F5CBA8A4-4244-E247-9361-33DE05E21950}" type="pres">
      <dgm:prSet presAssocID="{56EAA9D3-B5BE-FE49-9F9D-E64EF7F3C3F2}" presName="background" presStyleLbl="node0" presStyleIdx="0" presStyleCnt="1"/>
      <dgm:spPr/>
    </dgm:pt>
    <dgm:pt modelId="{212AE0FE-5A1F-AB4F-8077-5014478CFF77}" type="pres">
      <dgm:prSet presAssocID="{56EAA9D3-B5BE-FE49-9F9D-E64EF7F3C3F2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0538F27-5E3E-4E45-9133-593346F46B35}" type="pres">
      <dgm:prSet presAssocID="{56EAA9D3-B5BE-FE49-9F9D-E64EF7F3C3F2}" presName="hierChild2" presStyleCnt="0"/>
      <dgm:spPr/>
    </dgm:pt>
    <dgm:pt modelId="{055D49E8-664C-384D-AA83-E33867DF08A0}" type="pres">
      <dgm:prSet presAssocID="{7F7439BD-E996-CD4B-99D8-29604A05CCE5}" presName="Name10" presStyleLbl="parChTrans1D2" presStyleIdx="0" presStyleCnt="2"/>
      <dgm:spPr/>
      <dgm:t>
        <a:bodyPr/>
        <a:lstStyle/>
        <a:p>
          <a:endParaRPr lang="en-US"/>
        </a:p>
      </dgm:t>
    </dgm:pt>
    <dgm:pt modelId="{FE541FCC-DA31-3840-92AB-EF1F599CC719}" type="pres">
      <dgm:prSet presAssocID="{6035EAC5-D68A-014E-939B-9B5B743B0C9A}" presName="hierRoot2" presStyleCnt="0"/>
      <dgm:spPr/>
    </dgm:pt>
    <dgm:pt modelId="{4BB8BCCE-62B3-D64C-86F5-7B0A5B92DA0D}" type="pres">
      <dgm:prSet presAssocID="{6035EAC5-D68A-014E-939B-9B5B743B0C9A}" presName="composite2" presStyleCnt="0"/>
      <dgm:spPr/>
    </dgm:pt>
    <dgm:pt modelId="{BD02F503-F4AF-B14C-B8C8-935B83164829}" type="pres">
      <dgm:prSet presAssocID="{6035EAC5-D68A-014E-939B-9B5B743B0C9A}" presName="background2" presStyleLbl="node2" presStyleIdx="0" presStyleCnt="2"/>
      <dgm:spPr/>
    </dgm:pt>
    <dgm:pt modelId="{06CF86AC-74C6-2642-BEC0-86D0CA8E93CB}" type="pres">
      <dgm:prSet presAssocID="{6035EAC5-D68A-014E-939B-9B5B743B0C9A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3C50C9A-44F3-2A4D-9C6F-B9E4F7D45897}" type="pres">
      <dgm:prSet presAssocID="{6035EAC5-D68A-014E-939B-9B5B743B0C9A}" presName="hierChild3" presStyleCnt="0"/>
      <dgm:spPr/>
    </dgm:pt>
    <dgm:pt modelId="{7C3E07D0-F9D2-2F43-9477-5FF421CD3CED}" type="pres">
      <dgm:prSet presAssocID="{78F8633A-4274-AE47-B4A6-222C77DB8816}" presName="Name17" presStyleLbl="parChTrans1D3" presStyleIdx="0" presStyleCnt="3"/>
      <dgm:spPr/>
      <dgm:t>
        <a:bodyPr/>
        <a:lstStyle/>
        <a:p>
          <a:endParaRPr lang="en-US"/>
        </a:p>
      </dgm:t>
    </dgm:pt>
    <dgm:pt modelId="{BBA1CD9A-1FEB-EB40-9B8E-537298A562D9}" type="pres">
      <dgm:prSet presAssocID="{C6F09312-CAE5-2C42-9486-C787FFF26CA2}" presName="hierRoot3" presStyleCnt="0"/>
      <dgm:spPr/>
    </dgm:pt>
    <dgm:pt modelId="{7470B4EF-2EAD-6641-9F12-136E66BDBA15}" type="pres">
      <dgm:prSet presAssocID="{C6F09312-CAE5-2C42-9486-C787FFF26CA2}" presName="composite3" presStyleCnt="0"/>
      <dgm:spPr/>
    </dgm:pt>
    <dgm:pt modelId="{A917F330-0586-A041-A41A-D1813A06C6AD}" type="pres">
      <dgm:prSet presAssocID="{C6F09312-CAE5-2C42-9486-C787FFF26CA2}" presName="background3" presStyleLbl="node3" presStyleIdx="0" presStyleCnt="3"/>
      <dgm:spPr/>
    </dgm:pt>
    <dgm:pt modelId="{49C2F988-18EB-0C4D-A739-6F755709CEC5}" type="pres">
      <dgm:prSet presAssocID="{C6F09312-CAE5-2C42-9486-C787FFF26CA2}" presName="text3" presStyleLbl="fgAcc3" presStyleIdx="0" presStyleCnt="3" custScaleX="11928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319E5DC-0AA4-084F-8886-F4492723C32B}" type="pres">
      <dgm:prSet presAssocID="{C6F09312-CAE5-2C42-9486-C787FFF26CA2}" presName="hierChild4" presStyleCnt="0"/>
      <dgm:spPr/>
    </dgm:pt>
    <dgm:pt modelId="{272A522E-B4A1-2C42-8691-B28958FABC33}" type="pres">
      <dgm:prSet presAssocID="{ECC4BCD9-4135-6F4C-BF46-1D8C5CB15978}" presName="Name17" presStyleLbl="parChTrans1D3" presStyleIdx="1" presStyleCnt="3"/>
      <dgm:spPr/>
      <dgm:t>
        <a:bodyPr/>
        <a:lstStyle/>
        <a:p>
          <a:endParaRPr lang="en-US"/>
        </a:p>
      </dgm:t>
    </dgm:pt>
    <dgm:pt modelId="{4358BD4C-3BA1-1C42-B3A2-1F87A6909DFD}" type="pres">
      <dgm:prSet presAssocID="{62CE40CF-6840-744A-A030-C0BCAA79F844}" presName="hierRoot3" presStyleCnt="0"/>
      <dgm:spPr/>
    </dgm:pt>
    <dgm:pt modelId="{018F3FE7-DFE3-9748-BF3F-97690873F07C}" type="pres">
      <dgm:prSet presAssocID="{62CE40CF-6840-744A-A030-C0BCAA79F844}" presName="composite3" presStyleCnt="0"/>
      <dgm:spPr/>
    </dgm:pt>
    <dgm:pt modelId="{A04BF687-CBBE-AF45-9269-A55ECD823521}" type="pres">
      <dgm:prSet presAssocID="{62CE40CF-6840-744A-A030-C0BCAA79F844}" presName="background3" presStyleLbl="node3" presStyleIdx="1" presStyleCnt="3"/>
      <dgm:spPr/>
    </dgm:pt>
    <dgm:pt modelId="{4D433FE2-BA9D-7041-B617-B27834087BA7}" type="pres">
      <dgm:prSet presAssocID="{62CE40CF-6840-744A-A030-C0BCAA79F844}" presName="text3" presStyleLbl="fgAcc3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6FCBAD4-4599-B249-B58C-9D236EF70C4F}" type="pres">
      <dgm:prSet presAssocID="{62CE40CF-6840-744A-A030-C0BCAA79F844}" presName="hierChild4" presStyleCnt="0"/>
      <dgm:spPr/>
    </dgm:pt>
    <dgm:pt modelId="{F8FD8E5B-F690-3349-AF73-B8D14FC75225}" type="pres">
      <dgm:prSet presAssocID="{6478C332-F43C-024C-8DFC-09C0F46B3B80}" presName="Name10" presStyleLbl="parChTrans1D2" presStyleIdx="1" presStyleCnt="2"/>
      <dgm:spPr/>
      <dgm:t>
        <a:bodyPr/>
        <a:lstStyle/>
        <a:p>
          <a:endParaRPr lang="en-US"/>
        </a:p>
      </dgm:t>
    </dgm:pt>
    <dgm:pt modelId="{8FFE7716-DB03-0749-810D-E94D584B3207}" type="pres">
      <dgm:prSet presAssocID="{751C4ABD-FA11-6142-9BCB-4BB01D7D6F82}" presName="hierRoot2" presStyleCnt="0"/>
      <dgm:spPr/>
    </dgm:pt>
    <dgm:pt modelId="{E661D6F0-213A-E643-BED6-29D5D2F47E60}" type="pres">
      <dgm:prSet presAssocID="{751C4ABD-FA11-6142-9BCB-4BB01D7D6F82}" presName="composite2" presStyleCnt="0"/>
      <dgm:spPr/>
    </dgm:pt>
    <dgm:pt modelId="{75B58456-4D24-DA4E-9770-CCA54441253D}" type="pres">
      <dgm:prSet presAssocID="{751C4ABD-FA11-6142-9BCB-4BB01D7D6F82}" presName="background2" presStyleLbl="node2" presStyleIdx="1" presStyleCnt="2"/>
      <dgm:spPr/>
    </dgm:pt>
    <dgm:pt modelId="{8C14E4E9-71DB-6E4F-9871-F2B344042576}" type="pres">
      <dgm:prSet presAssocID="{751C4ABD-FA11-6142-9BCB-4BB01D7D6F82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F6DC552-D488-8C40-836A-5B5E8E320515}" type="pres">
      <dgm:prSet presAssocID="{751C4ABD-FA11-6142-9BCB-4BB01D7D6F82}" presName="hierChild3" presStyleCnt="0"/>
      <dgm:spPr/>
    </dgm:pt>
    <dgm:pt modelId="{5588A94E-640A-514B-B8FD-1212D62E919E}" type="pres">
      <dgm:prSet presAssocID="{ABD8D980-D0E4-8A44-9EBB-67647A55C998}" presName="Name17" presStyleLbl="parChTrans1D3" presStyleIdx="2" presStyleCnt="3"/>
      <dgm:spPr/>
      <dgm:t>
        <a:bodyPr/>
        <a:lstStyle/>
        <a:p>
          <a:endParaRPr lang="en-US"/>
        </a:p>
      </dgm:t>
    </dgm:pt>
    <dgm:pt modelId="{357BC57F-49F0-3A46-814E-1FDAA96B70CE}" type="pres">
      <dgm:prSet presAssocID="{12554FE3-240C-E541-B25D-5319157E1B85}" presName="hierRoot3" presStyleCnt="0"/>
      <dgm:spPr/>
    </dgm:pt>
    <dgm:pt modelId="{9F6060D7-E9FF-194A-ACC0-89F10D502DE2}" type="pres">
      <dgm:prSet presAssocID="{12554FE3-240C-E541-B25D-5319157E1B85}" presName="composite3" presStyleCnt="0"/>
      <dgm:spPr/>
    </dgm:pt>
    <dgm:pt modelId="{632EF214-973C-DB45-BB3A-EF479E799EB9}" type="pres">
      <dgm:prSet presAssocID="{12554FE3-240C-E541-B25D-5319157E1B85}" presName="background3" presStyleLbl="node3" presStyleIdx="2" presStyleCnt="3"/>
      <dgm:spPr/>
    </dgm:pt>
    <dgm:pt modelId="{353CCA67-DD29-8A44-A393-7FCAC8D7AF0C}" type="pres">
      <dgm:prSet presAssocID="{12554FE3-240C-E541-B25D-5319157E1B85}" presName="text3" presStyleLbl="fgAcc3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97B8461-3D0D-8B43-BF0E-FA1AA166878C}" type="pres">
      <dgm:prSet presAssocID="{12554FE3-240C-E541-B25D-5319157E1B85}" presName="hierChild4" presStyleCnt="0"/>
      <dgm:spPr/>
    </dgm:pt>
  </dgm:ptLst>
  <dgm:cxnLst>
    <dgm:cxn modelId="{02B2C192-1AE1-6544-AB70-6B4566F35FBF}" type="presOf" srcId="{6478C332-F43C-024C-8DFC-09C0F46B3B80}" destId="{F8FD8E5B-F690-3349-AF73-B8D14FC75225}" srcOrd="0" destOrd="0" presId="urn:microsoft.com/office/officeart/2005/8/layout/hierarchy1"/>
    <dgm:cxn modelId="{D2063AE5-5A0F-1342-83AB-2908FDD5A860}" srcId="{751C4ABD-FA11-6142-9BCB-4BB01D7D6F82}" destId="{12554FE3-240C-E541-B25D-5319157E1B85}" srcOrd="0" destOrd="0" parTransId="{ABD8D980-D0E4-8A44-9EBB-67647A55C998}" sibTransId="{0CFE32DF-F95B-4048-A4A8-B8436416FC57}"/>
    <dgm:cxn modelId="{49073318-2463-CA48-B89B-C1D5A615DB6E}" srcId="{88E0DCA8-0782-E746-AF4F-0E987D39397D}" destId="{56EAA9D3-B5BE-FE49-9F9D-E64EF7F3C3F2}" srcOrd="0" destOrd="0" parTransId="{8B0AFE7D-84EE-5048-A458-629A03D032DB}" sibTransId="{82D8BFFD-436B-2245-A195-6429BF6561E6}"/>
    <dgm:cxn modelId="{DDC37719-76A7-0C47-91B8-1BE7FD939804}" type="presOf" srcId="{ECC4BCD9-4135-6F4C-BF46-1D8C5CB15978}" destId="{272A522E-B4A1-2C42-8691-B28958FABC33}" srcOrd="0" destOrd="0" presId="urn:microsoft.com/office/officeart/2005/8/layout/hierarchy1"/>
    <dgm:cxn modelId="{7826F937-5D09-6A4C-BED4-0E91B1ABB3CB}" type="presOf" srcId="{88E0DCA8-0782-E746-AF4F-0E987D39397D}" destId="{E84ADCD9-FF6B-BF4B-81F0-E48FE2FAB88A}" srcOrd="0" destOrd="0" presId="urn:microsoft.com/office/officeart/2005/8/layout/hierarchy1"/>
    <dgm:cxn modelId="{0EBF33CE-C77A-054B-B81D-611F8448F206}" type="presOf" srcId="{7F7439BD-E996-CD4B-99D8-29604A05CCE5}" destId="{055D49E8-664C-384D-AA83-E33867DF08A0}" srcOrd="0" destOrd="0" presId="urn:microsoft.com/office/officeart/2005/8/layout/hierarchy1"/>
    <dgm:cxn modelId="{9DDDF446-C866-D842-88D1-D097956B6A9B}" srcId="{56EAA9D3-B5BE-FE49-9F9D-E64EF7F3C3F2}" destId="{6035EAC5-D68A-014E-939B-9B5B743B0C9A}" srcOrd="0" destOrd="0" parTransId="{7F7439BD-E996-CD4B-99D8-29604A05CCE5}" sibTransId="{68430BAF-1ADF-9C48-8209-7E2075A53327}"/>
    <dgm:cxn modelId="{FABF9EA9-11F3-F84F-B891-31EC691F02DD}" type="presOf" srcId="{78F8633A-4274-AE47-B4A6-222C77DB8816}" destId="{7C3E07D0-F9D2-2F43-9477-5FF421CD3CED}" srcOrd="0" destOrd="0" presId="urn:microsoft.com/office/officeart/2005/8/layout/hierarchy1"/>
    <dgm:cxn modelId="{2F00DD9F-68F0-FD45-B189-C4F2C9F26694}" type="presOf" srcId="{751C4ABD-FA11-6142-9BCB-4BB01D7D6F82}" destId="{8C14E4E9-71DB-6E4F-9871-F2B344042576}" srcOrd="0" destOrd="0" presId="urn:microsoft.com/office/officeart/2005/8/layout/hierarchy1"/>
    <dgm:cxn modelId="{77429674-58BE-C847-A653-8F8A1CC2E995}" type="presOf" srcId="{6035EAC5-D68A-014E-939B-9B5B743B0C9A}" destId="{06CF86AC-74C6-2642-BEC0-86D0CA8E93CB}" srcOrd="0" destOrd="0" presId="urn:microsoft.com/office/officeart/2005/8/layout/hierarchy1"/>
    <dgm:cxn modelId="{16A9EB4E-3F49-2D4A-A0D8-C0C2F432D7C6}" type="presOf" srcId="{ABD8D980-D0E4-8A44-9EBB-67647A55C998}" destId="{5588A94E-640A-514B-B8FD-1212D62E919E}" srcOrd="0" destOrd="0" presId="urn:microsoft.com/office/officeart/2005/8/layout/hierarchy1"/>
    <dgm:cxn modelId="{5A48CA77-3B81-0F47-8023-74AE7733B76F}" srcId="{56EAA9D3-B5BE-FE49-9F9D-E64EF7F3C3F2}" destId="{751C4ABD-FA11-6142-9BCB-4BB01D7D6F82}" srcOrd="1" destOrd="0" parTransId="{6478C332-F43C-024C-8DFC-09C0F46B3B80}" sibTransId="{0793DB7C-DCC6-1947-A97D-0EF4CC65DC82}"/>
    <dgm:cxn modelId="{A741655B-08E6-6C46-A4A4-AEA447EDA085}" srcId="{6035EAC5-D68A-014E-939B-9B5B743B0C9A}" destId="{C6F09312-CAE5-2C42-9486-C787FFF26CA2}" srcOrd="0" destOrd="0" parTransId="{78F8633A-4274-AE47-B4A6-222C77DB8816}" sibTransId="{C4CCE40A-AB7D-4542-B799-17827FAC0F5A}"/>
    <dgm:cxn modelId="{CAD8D149-883B-7742-9EEE-1E336268E9AE}" type="presOf" srcId="{62CE40CF-6840-744A-A030-C0BCAA79F844}" destId="{4D433FE2-BA9D-7041-B617-B27834087BA7}" srcOrd="0" destOrd="0" presId="urn:microsoft.com/office/officeart/2005/8/layout/hierarchy1"/>
    <dgm:cxn modelId="{311A5867-993E-5B4E-A999-A561305363FF}" type="presOf" srcId="{56EAA9D3-B5BE-FE49-9F9D-E64EF7F3C3F2}" destId="{212AE0FE-5A1F-AB4F-8077-5014478CFF77}" srcOrd="0" destOrd="0" presId="urn:microsoft.com/office/officeart/2005/8/layout/hierarchy1"/>
    <dgm:cxn modelId="{9F1C7C38-34F7-E948-B6F4-4D738F2E9025}" type="presOf" srcId="{C6F09312-CAE5-2C42-9486-C787FFF26CA2}" destId="{49C2F988-18EB-0C4D-A739-6F755709CEC5}" srcOrd="0" destOrd="0" presId="urn:microsoft.com/office/officeart/2005/8/layout/hierarchy1"/>
    <dgm:cxn modelId="{11594DBE-0C6C-954F-ADD2-6F369A9DC755}" type="presOf" srcId="{12554FE3-240C-E541-B25D-5319157E1B85}" destId="{353CCA67-DD29-8A44-A393-7FCAC8D7AF0C}" srcOrd="0" destOrd="0" presId="urn:microsoft.com/office/officeart/2005/8/layout/hierarchy1"/>
    <dgm:cxn modelId="{B07771C3-BC7F-A241-AFAD-50B9931A8AEC}" srcId="{6035EAC5-D68A-014E-939B-9B5B743B0C9A}" destId="{62CE40CF-6840-744A-A030-C0BCAA79F844}" srcOrd="1" destOrd="0" parTransId="{ECC4BCD9-4135-6F4C-BF46-1D8C5CB15978}" sibTransId="{5E1DD3C6-ED65-B548-BA82-C053553995EB}"/>
    <dgm:cxn modelId="{DB93A816-5D1E-4341-B9A6-1A787A8928ED}" type="presParOf" srcId="{E84ADCD9-FF6B-BF4B-81F0-E48FE2FAB88A}" destId="{1C9828DD-5DAE-604F-A229-76F3EDA50988}" srcOrd="0" destOrd="0" presId="urn:microsoft.com/office/officeart/2005/8/layout/hierarchy1"/>
    <dgm:cxn modelId="{61A35AB5-7DDB-0346-AA1B-3E7447AF7DFA}" type="presParOf" srcId="{1C9828DD-5DAE-604F-A229-76F3EDA50988}" destId="{64ADF247-D570-0342-A63C-FA8376276374}" srcOrd="0" destOrd="0" presId="urn:microsoft.com/office/officeart/2005/8/layout/hierarchy1"/>
    <dgm:cxn modelId="{51ED89E2-5B1C-4341-8067-D78C210118C3}" type="presParOf" srcId="{64ADF247-D570-0342-A63C-FA8376276374}" destId="{F5CBA8A4-4244-E247-9361-33DE05E21950}" srcOrd="0" destOrd="0" presId="urn:microsoft.com/office/officeart/2005/8/layout/hierarchy1"/>
    <dgm:cxn modelId="{27282CBC-A2F2-A347-9BB4-5D7B4407D027}" type="presParOf" srcId="{64ADF247-D570-0342-A63C-FA8376276374}" destId="{212AE0FE-5A1F-AB4F-8077-5014478CFF77}" srcOrd="1" destOrd="0" presId="urn:microsoft.com/office/officeart/2005/8/layout/hierarchy1"/>
    <dgm:cxn modelId="{BBCD39EE-D2AF-774E-B5D2-F0BF6B2D3707}" type="presParOf" srcId="{1C9828DD-5DAE-604F-A229-76F3EDA50988}" destId="{70538F27-5E3E-4E45-9133-593346F46B35}" srcOrd="1" destOrd="0" presId="urn:microsoft.com/office/officeart/2005/8/layout/hierarchy1"/>
    <dgm:cxn modelId="{90AE6EBB-F989-DC4F-B838-5EAA3EB2FCD5}" type="presParOf" srcId="{70538F27-5E3E-4E45-9133-593346F46B35}" destId="{055D49E8-664C-384D-AA83-E33867DF08A0}" srcOrd="0" destOrd="0" presId="urn:microsoft.com/office/officeart/2005/8/layout/hierarchy1"/>
    <dgm:cxn modelId="{34EF06F8-0689-5545-9D6B-F750B3C66E68}" type="presParOf" srcId="{70538F27-5E3E-4E45-9133-593346F46B35}" destId="{FE541FCC-DA31-3840-92AB-EF1F599CC719}" srcOrd="1" destOrd="0" presId="urn:microsoft.com/office/officeart/2005/8/layout/hierarchy1"/>
    <dgm:cxn modelId="{B99DAE5A-91B2-C142-A819-99F973B60F26}" type="presParOf" srcId="{FE541FCC-DA31-3840-92AB-EF1F599CC719}" destId="{4BB8BCCE-62B3-D64C-86F5-7B0A5B92DA0D}" srcOrd="0" destOrd="0" presId="urn:microsoft.com/office/officeart/2005/8/layout/hierarchy1"/>
    <dgm:cxn modelId="{F8EA5494-7053-E245-98D2-B655B9CD619B}" type="presParOf" srcId="{4BB8BCCE-62B3-D64C-86F5-7B0A5B92DA0D}" destId="{BD02F503-F4AF-B14C-B8C8-935B83164829}" srcOrd="0" destOrd="0" presId="urn:microsoft.com/office/officeart/2005/8/layout/hierarchy1"/>
    <dgm:cxn modelId="{EBE83FE4-F788-1F48-A0C7-4FF1AC61BB41}" type="presParOf" srcId="{4BB8BCCE-62B3-D64C-86F5-7B0A5B92DA0D}" destId="{06CF86AC-74C6-2642-BEC0-86D0CA8E93CB}" srcOrd="1" destOrd="0" presId="urn:microsoft.com/office/officeart/2005/8/layout/hierarchy1"/>
    <dgm:cxn modelId="{620F6F43-330F-1046-9056-F3B33E40431A}" type="presParOf" srcId="{FE541FCC-DA31-3840-92AB-EF1F599CC719}" destId="{A3C50C9A-44F3-2A4D-9C6F-B9E4F7D45897}" srcOrd="1" destOrd="0" presId="urn:microsoft.com/office/officeart/2005/8/layout/hierarchy1"/>
    <dgm:cxn modelId="{5F25AB98-5998-D347-970D-139A92AF9C19}" type="presParOf" srcId="{A3C50C9A-44F3-2A4D-9C6F-B9E4F7D45897}" destId="{7C3E07D0-F9D2-2F43-9477-5FF421CD3CED}" srcOrd="0" destOrd="0" presId="urn:microsoft.com/office/officeart/2005/8/layout/hierarchy1"/>
    <dgm:cxn modelId="{97B12F17-534D-034E-A7D7-A82142E3323D}" type="presParOf" srcId="{A3C50C9A-44F3-2A4D-9C6F-B9E4F7D45897}" destId="{BBA1CD9A-1FEB-EB40-9B8E-537298A562D9}" srcOrd="1" destOrd="0" presId="urn:microsoft.com/office/officeart/2005/8/layout/hierarchy1"/>
    <dgm:cxn modelId="{18AFB22E-A370-254B-B220-F1EAB28A22A0}" type="presParOf" srcId="{BBA1CD9A-1FEB-EB40-9B8E-537298A562D9}" destId="{7470B4EF-2EAD-6641-9F12-136E66BDBA15}" srcOrd="0" destOrd="0" presId="urn:microsoft.com/office/officeart/2005/8/layout/hierarchy1"/>
    <dgm:cxn modelId="{FC331777-280B-B542-B362-197B040ED4D7}" type="presParOf" srcId="{7470B4EF-2EAD-6641-9F12-136E66BDBA15}" destId="{A917F330-0586-A041-A41A-D1813A06C6AD}" srcOrd="0" destOrd="0" presId="urn:microsoft.com/office/officeart/2005/8/layout/hierarchy1"/>
    <dgm:cxn modelId="{DE1173D5-45C3-F14D-9016-8888020A22FF}" type="presParOf" srcId="{7470B4EF-2EAD-6641-9F12-136E66BDBA15}" destId="{49C2F988-18EB-0C4D-A739-6F755709CEC5}" srcOrd="1" destOrd="0" presId="urn:microsoft.com/office/officeart/2005/8/layout/hierarchy1"/>
    <dgm:cxn modelId="{DCCE4ED9-13FD-4543-84A9-73736876198F}" type="presParOf" srcId="{BBA1CD9A-1FEB-EB40-9B8E-537298A562D9}" destId="{9319E5DC-0AA4-084F-8886-F4492723C32B}" srcOrd="1" destOrd="0" presId="urn:microsoft.com/office/officeart/2005/8/layout/hierarchy1"/>
    <dgm:cxn modelId="{0F94DF14-CF1F-1049-A40C-8737268A8E26}" type="presParOf" srcId="{A3C50C9A-44F3-2A4D-9C6F-B9E4F7D45897}" destId="{272A522E-B4A1-2C42-8691-B28958FABC33}" srcOrd="2" destOrd="0" presId="urn:microsoft.com/office/officeart/2005/8/layout/hierarchy1"/>
    <dgm:cxn modelId="{178CB3D3-3AA2-4346-9121-2C7858B808AF}" type="presParOf" srcId="{A3C50C9A-44F3-2A4D-9C6F-B9E4F7D45897}" destId="{4358BD4C-3BA1-1C42-B3A2-1F87A6909DFD}" srcOrd="3" destOrd="0" presId="urn:microsoft.com/office/officeart/2005/8/layout/hierarchy1"/>
    <dgm:cxn modelId="{1DF383A2-23A0-F343-9D13-29928BE010A8}" type="presParOf" srcId="{4358BD4C-3BA1-1C42-B3A2-1F87A6909DFD}" destId="{018F3FE7-DFE3-9748-BF3F-97690873F07C}" srcOrd="0" destOrd="0" presId="urn:microsoft.com/office/officeart/2005/8/layout/hierarchy1"/>
    <dgm:cxn modelId="{5D60AC7E-7648-CD46-8B94-00A3B4CC76E6}" type="presParOf" srcId="{018F3FE7-DFE3-9748-BF3F-97690873F07C}" destId="{A04BF687-CBBE-AF45-9269-A55ECD823521}" srcOrd="0" destOrd="0" presId="urn:microsoft.com/office/officeart/2005/8/layout/hierarchy1"/>
    <dgm:cxn modelId="{20620D47-7FDA-EC43-9E13-5F0DADD902EC}" type="presParOf" srcId="{018F3FE7-DFE3-9748-BF3F-97690873F07C}" destId="{4D433FE2-BA9D-7041-B617-B27834087BA7}" srcOrd="1" destOrd="0" presId="urn:microsoft.com/office/officeart/2005/8/layout/hierarchy1"/>
    <dgm:cxn modelId="{8EC9DFC3-4FB4-F944-9BBA-0C15BE2128BA}" type="presParOf" srcId="{4358BD4C-3BA1-1C42-B3A2-1F87A6909DFD}" destId="{86FCBAD4-4599-B249-B58C-9D236EF70C4F}" srcOrd="1" destOrd="0" presId="urn:microsoft.com/office/officeart/2005/8/layout/hierarchy1"/>
    <dgm:cxn modelId="{CCD57D01-D43D-1543-AB0C-909363A4755A}" type="presParOf" srcId="{70538F27-5E3E-4E45-9133-593346F46B35}" destId="{F8FD8E5B-F690-3349-AF73-B8D14FC75225}" srcOrd="2" destOrd="0" presId="urn:microsoft.com/office/officeart/2005/8/layout/hierarchy1"/>
    <dgm:cxn modelId="{9FD998DC-DB2D-7443-B90B-5FA18DBA6CE9}" type="presParOf" srcId="{70538F27-5E3E-4E45-9133-593346F46B35}" destId="{8FFE7716-DB03-0749-810D-E94D584B3207}" srcOrd="3" destOrd="0" presId="urn:microsoft.com/office/officeart/2005/8/layout/hierarchy1"/>
    <dgm:cxn modelId="{A0AD45DC-4224-BE44-AA57-68E125C96D55}" type="presParOf" srcId="{8FFE7716-DB03-0749-810D-E94D584B3207}" destId="{E661D6F0-213A-E643-BED6-29D5D2F47E60}" srcOrd="0" destOrd="0" presId="urn:microsoft.com/office/officeart/2005/8/layout/hierarchy1"/>
    <dgm:cxn modelId="{97A6FD66-A484-3B40-BCED-2328CB61A945}" type="presParOf" srcId="{E661D6F0-213A-E643-BED6-29D5D2F47E60}" destId="{75B58456-4D24-DA4E-9770-CCA54441253D}" srcOrd="0" destOrd="0" presId="urn:microsoft.com/office/officeart/2005/8/layout/hierarchy1"/>
    <dgm:cxn modelId="{BC1F050F-F219-7C47-A7BD-B12CA317482F}" type="presParOf" srcId="{E661D6F0-213A-E643-BED6-29D5D2F47E60}" destId="{8C14E4E9-71DB-6E4F-9871-F2B344042576}" srcOrd="1" destOrd="0" presId="urn:microsoft.com/office/officeart/2005/8/layout/hierarchy1"/>
    <dgm:cxn modelId="{E14D8399-47E2-7B43-A3EF-16563DBA4298}" type="presParOf" srcId="{8FFE7716-DB03-0749-810D-E94D584B3207}" destId="{3F6DC552-D488-8C40-836A-5B5E8E320515}" srcOrd="1" destOrd="0" presId="urn:microsoft.com/office/officeart/2005/8/layout/hierarchy1"/>
    <dgm:cxn modelId="{0352A0CC-E1A6-B64C-BC7F-33496EEAEF8F}" type="presParOf" srcId="{3F6DC552-D488-8C40-836A-5B5E8E320515}" destId="{5588A94E-640A-514B-B8FD-1212D62E919E}" srcOrd="0" destOrd="0" presId="urn:microsoft.com/office/officeart/2005/8/layout/hierarchy1"/>
    <dgm:cxn modelId="{0176864A-04EB-CC47-B83E-5EEE16062CA3}" type="presParOf" srcId="{3F6DC552-D488-8C40-836A-5B5E8E320515}" destId="{357BC57F-49F0-3A46-814E-1FDAA96B70CE}" srcOrd="1" destOrd="0" presId="urn:microsoft.com/office/officeart/2005/8/layout/hierarchy1"/>
    <dgm:cxn modelId="{EA012E1C-3150-8346-9320-6CAB63908733}" type="presParOf" srcId="{357BC57F-49F0-3A46-814E-1FDAA96B70CE}" destId="{9F6060D7-E9FF-194A-ACC0-89F10D502DE2}" srcOrd="0" destOrd="0" presId="urn:microsoft.com/office/officeart/2005/8/layout/hierarchy1"/>
    <dgm:cxn modelId="{6AD3DC1E-F8D5-C64C-9E89-53E0CAB756A1}" type="presParOf" srcId="{9F6060D7-E9FF-194A-ACC0-89F10D502DE2}" destId="{632EF214-973C-DB45-BB3A-EF479E799EB9}" srcOrd="0" destOrd="0" presId="urn:microsoft.com/office/officeart/2005/8/layout/hierarchy1"/>
    <dgm:cxn modelId="{D51AFC24-BFC1-5846-B725-B8C0FD5C612B}" type="presParOf" srcId="{9F6060D7-E9FF-194A-ACC0-89F10D502DE2}" destId="{353CCA67-DD29-8A44-A393-7FCAC8D7AF0C}" srcOrd="1" destOrd="0" presId="urn:microsoft.com/office/officeart/2005/8/layout/hierarchy1"/>
    <dgm:cxn modelId="{452EE70A-8F7F-A244-89DF-B76731117F4A}" type="presParOf" srcId="{357BC57F-49F0-3A46-814E-1FDAA96B70CE}" destId="{B97B8461-3D0D-8B43-BF0E-FA1AA166878C}" srcOrd="1" destOrd="0" presId="urn:microsoft.com/office/officeart/2005/8/layout/hierarchy1"/>
  </dgm:cxnLst>
  <dgm:bg>
    <a:solidFill>
      <a:schemeClr val="bg1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8E0DCA8-0782-E746-AF4F-0E987D39397D}" type="doc">
      <dgm:prSet loTypeId="urn:microsoft.com/office/officeart/2005/8/layout/hierarchy1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6EAA9D3-B5BE-FE49-9F9D-E64EF7F3C3F2}">
      <dgm:prSet phldrT="[Text]" custT="1"/>
      <dgm:spPr/>
      <dgm:t>
        <a:bodyPr/>
        <a:lstStyle/>
        <a:p>
          <a:r>
            <a:rPr lang="en-US" sz="1800" dirty="0"/>
            <a:t>Count outcome</a:t>
          </a:r>
        </a:p>
      </dgm:t>
    </dgm:pt>
    <dgm:pt modelId="{8B0AFE7D-84EE-5048-A458-629A03D032DB}" type="parTrans" cxnId="{49073318-2463-CA48-B89B-C1D5A615DB6E}">
      <dgm:prSet/>
      <dgm:spPr/>
      <dgm:t>
        <a:bodyPr/>
        <a:lstStyle/>
        <a:p>
          <a:endParaRPr lang="en-US"/>
        </a:p>
      </dgm:t>
    </dgm:pt>
    <dgm:pt modelId="{82D8BFFD-436B-2245-A195-6429BF6561E6}" type="sibTrans" cxnId="{49073318-2463-CA48-B89B-C1D5A615DB6E}">
      <dgm:prSet/>
      <dgm:spPr/>
      <dgm:t>
        <a:bodyPr/>
        <a:lstStyle/>
        <a:p>
          <a:endParaRPr lang="en-US"/>
        </a:p>
      </dgm:t>
    </dgm:pt>
    <dgm:pt modelId="{6035EAC5-D68A-014E-939B-9B5B743B0C9A}">
      <dgm:prSet phldrT="[Text]" custT="1"/>
      <dgm:spPr/>
      <dgm:t>
        <a:bodyPr/>
        <a:lstStyle/>
        <a:p>
          <a:r>
            <a:rPr lang="en-US" sz="1800" dirty="0"/>
            <a:t>Descriptive</a:t>
          </a:r>
        </a:p>
      </dgm:t>
    </dgm:pt>
    <dgm:pt modelId="{7F7439BD-E996-CD4B-99D8-29604A05CCE5}" type="parTrans" cxnId="{9DDDF446-C866-D842-88D1-D097956B6A9B}">
      <dgm:prSet/>
      <dgm:spPr/>
      <dgm:t>
        <a:bodyPr/>
        <a:lstStyle/>
        <a:p>
          <a:endParaRPr lang="en-US"/>
        </a:p>
      </dgm:t>
    </dgm:pt>
    <dgm:pt modelId="{68430BAF-1ADF-9C48-8209-7E2075A53327}" type="sibTrans" cxnId="{9DDDF446-C866-D842-88D1-D097956B6A9B}">
      <dgm:prSet/>
      <dgm:spPr/>
      <dgm:t>
        <a:bodyPr/>
        <a:lstStyle/>
        <a:p>
          <a:endParaRPr lang="en-US"/>
        </a:p>
      </dgm:t>
    </dgm:pt>
    <dgm:pt modelId="{C6F09312-CAE5-2C42-9486-C787FFF26CA2}">
      <dgm:prSet phldrT="[Text]" custT="1"/>
      <dgm:spPr/>
      <dgm:t>
        <a:bodyPr/>
        <a:lstStyle/>
        <a:p>
          <a:pPr algn="ctr"/>
          <a:r>
            <a:rPr lang="en-US" sz="1200" b="1" u="sng" dirty="0"/>
            <a:t>Statistic: </a:t>
          </a:r>
        </a:p>
        <a:p>
          <a:pPr algn="l"/>
          <a:r>
            <a:rPr lang="en-GB" sz="1200" dirty="0"/>
            <a:t>- Incidence Rate </a:t>
          </a:r>
        </a:p>
        <a:p>
          <a:pPr algn="l"/>
          <a:endParaRPr lang="en-GB" sz="1200" dirty="0"/>
        </a:p>
        <a:p>
          <a:pPr algn="l"/>
          <a:endParaRPr lang="en-GB" sz="1200" dirty="0"/>
        </a:p>
        <a:p>
          <a:pPr algn="l"/>
          <a:endParaRPr lang="en-GB" sz="1200" dirty="0"/>
        </a:p>
      </dgm:t>
    </dgm:pt>
    <dgm:pt modelId="{78F8633A-4274-AE47-B4A6-222C77DB8816}" type="parTrans" cxnId="{A741655B-08E6-6C46-A4A4-AEA447EDA085}">
      <dgm:prSet/>
      <dgm:spPr/>
      <dgm:t>
        <a:bodyPr/>
        <a:lstStyle/>
        <a:p>
          <a:endParaRPr lang="en-US"/>
        </a:p>
      </dgm:t>
    </dgm:pt>
    <dgm:pt modelId="{C4CCE40A-AB7D-4542-B799-17827FAC0F5A}" type="sibTrans" cxnId="{A741655B-08E6-6C46-A4A4-AEA447EDA085}">
      <dgm:prSet/>
      <dgm:spPr/>
      <dgm:t>
        <a:bodyPr/>
        <a:lstStyle/>
        <a:p>
          <a:endParaRPr lang="en-US"/>
        </a:p>
      </dgm:t>
    </dgm:pt>
    <dgm:pt modelId="{62CE40CF-6840-744A-A030-C0BCAA79F844}">
      <dgm:prSet phldrT="[Text]" custT="1"/>
      <dgm:spPr/>
      <dgm:t>
        <a:bodyPr/>
        <a:lstStyle/>
        <a:p>
          <a:pPr algn="ctr"/>
          <a:endParaRPr lang="en-US" sz="1400" dirty="0"/>
        </a:p>
        <a:p>
          <a:pPr algn="ctr"/>
          <a:endParaRPr lang="en-US" sz="1400" dirty="0"/>
        </a:p>
        <a:p>
          <a:pPr algn="ctr"/>
          <a:endParaRPr lang="en-US" sz="1400" dirty="0"/>
        </a:p>
        <a:p>
          <a:pPr algn="ctr"/>
          <a:endParaRPr lang="en-US" sz="1400" dirty="0"/>
        </a:p>
        <a:p>
          <a:pPr algn="ctr"/>
          <a:r>
            <a:rPr lang="en-US" sz="1400" b="1" u="sng" dirty="0"/>
            <a:t>Graphs:</a:t>
          </a:r>
        </a:p>
        <a:p>
          <a:pPr algn="ctr"/>
          <a:r>
            <a:rPr lang="en-US" sz="1400" b="0" u="none" dirty="0"/>
            <a:t>Bar charts</a:t>
          </a:r>
        </a:p>
        <a:p>
          <a:pPr algn="l"/>
          <a:endParaRPr lang="en-GB" sz="1400" dirty="0">
            <a:latin typeface="+mj-lt"/>
          </a:endParaRPr>
        </a:p>
        <a:p>
          <a:pPr algn="l"/>
          <a:endParaRPr lang="en-US" sz="1400" dirty="0"/>
        </a:p>
        <a:p>
          <a:pPr algn="ctr"/>
          <a:endParaRPr lang="en-US" sz="1400" dirty="0"/>
        </a:p>
        <a:p>
          <a:pPr algn="ctr"/>
          <a:endParaRPr lang="en-US" sz="1400" dirty="0"/>
        </a:p>
        <a:p>
          <a:pPr algn="ctr"/>
          <a:endParaRPr lang="en-US" sz="1400" dirty="0"/>
        </a:p>
      </dgm:t>
    </dgm:pt>
    <dgm:pt modelId="{ECC4BCD9-4135-6F4C-BF46-1D8C5CB15978}" type="parTrans" cxnId="{B07771C3-BC7F-A241-AFAD-50B9931A8AEC}">
      <dgm:prSet/>
      <dgm:spPr/>
      <dgm:t>
        <a:bodyPr/>
        <a:lstStyle/>
        <a:p>
          <a:endParaRPr lang="en-US"/>
        </a:p>
      </dgm:t>
    </dgm:pt>
    <dgm:pt modelId="{5E1DD3C6-ED65-B548-BA82-C053553995EB}" type="sibTrans" cxnId="{B07771C3-BC7F-A241-AFAD-50B9931A8AEC}">
      <dgm:prSet/>
      <dgm:spPr/>
      <dgm:t>
        <a:bodyPr/>
        <a:lstStyle/>
        <a:p>
          <a:endParaRPr lang="en-US"/>
        </a:p>
      </dgm:t>
    </dgm:pt>
    <dgm:pt modelId="{751C4ABD-FA11-6142-9BCB-4BB01D7D6F82}">
      <dgm:prSet phldrT="[Text]" custT="1"/>
      <dgm:spPr/>
      <dgm:t>
        <a:bodyPr/>
        <a:lstStyle/>
        <a:p>
          <a:r>
            <a:rPr lang="en-US" sz="1800" dirty="0"/>
            <a:t>Inferential</a:t>
          </a:r>
        </a:p>
      </dgm:t>
    </dgm:pt>
    <dgm:pt modelId="{6478C332-F43C-024C-8DFC-09C0F46B3B80}" type="parTrans" cxnId="{5A48CA77-3B81-0F47-8023-74AE7733B76F}">
      <dgm:prSet/>
      <dgm:spPr/>
      <dgm:t>
        <a:bodyPr/>
        <a:lstStyle/>
        <a:p>
          <a:endParaRPr lang="en-US"/>
        </a:p>
      </dgm:t>
    </dgm:pt>
    <dgm:pt modelId="{0793DB7C-DCC6-1947-A97D-0EF4CC65DC82}" type="sibTrans" cxnId="{5A48CA77-3B81-0F47-8023-74AE7733B76F}">
      <dgm:prSet/>
      <dgm:spPr/>
      <dgm:t>
        <a:bodyPr/>
        <a:lstStyle/>
        <a:p>
          <a:endParaRPr lang="en-US"/>
        </a:p>
      </dgm:t>
    </dgm:pt>
    <dgm:pt modelId="{12554FE3-240C-E541-B25D-5319157E1B85}">
      <dgm:prSet phldrT="[Text]" custT="1"/>
      <dgm:spPr/>
      <dgm:t>
        <a:bodyPr/>
        <a:lstStyle/>
        <a:p>
          <a:pPr algn="l"/>
          <a:endParaRPr lang="en-US" sz="1400" dirty="0"/>
        </a:p>
        <a:p>
          <a:pPr algn="l"/>
          <a:endParaRPr lang="en-US" sz="1400" dirty="0"/>
        </a:p>
        <a:p>
          <a:pPr algn="l"/>
          <a:r>
            <a:rPr lang="en-US" sz="1400" dirty="0"/>
            <a:t>- Z-test</a:t>
          </a:r>
        </a:p>
        <a:p>
          <a:pPr algn="l"/>
          <a:r>
            <a:rPr lang="en-US" sz="1400" dirty="0"/>
            <a:t>- Poisson regression</a:t>
          </a:r>
        </a:p>
        <a:p>
          <a:pPr algn="l"/>
          <a:r>
            <a:rPr lang="en-US" sz="1400" dirty="0"/>
            <a:t>- Negative binomial regression</a:t>
          </a:r>
        </a:p>
        <a:p>
          <a:pPr algn="l"/>
          <a:endParaRPr lang="en-US" sz="1400" dirty="0"/>
        </a:p>
        <a:p>
          <a:pPr algn="l"/>
          <a:endParaRPr lang="en-US" sz="1400" dirty="0"/>
        </a:p>
      </dgm:t>
    </dgm:pt>
    <dgm:pt modelId="{ABD8D980-D0E4-8A44-9EBB-67647A55C998}" type="parTrans" cxnId="{D2063AE5-5A0F-1342-83AB-2908FDD5A860}">
      <dgm:prSet/>
      <dgm:spPr/>
      <dgm:t>
        <a:bodyPr/>
        <a:lstStyle/>
        <a:p>
          <a:endParaRPr lang="en-US"/>
        </a:p>
      </dgm:t>
    </dgm:pt>
    <dgm:pt modelId="{0CFE32DF-F95B-4048-A4A8-B8436416FC57}" type="sibTrans" cxnId="{D2063AE5-5A0F-1342-83AB-2908FDD5A860}">
      <dgm:prSet/>
      <dgm:spPr/>
      <dgm:t>
        <a:bodyPr/>
        <a:lstStyle/>
        <a:p>
          <a:endParaRPr lang="en-US"/>
        </a:p>
      </dgm:t>
    </dgm:pt>
    <dgm:pt modelId="{E84ADCD9-FF6B-BF4B-81F0-E48FE2FAB88A}" type="pres">
      <dgm:prSet presAssocID="{88E0DCA8-0782-E746-AF4F-0E987D39397D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1C9828DD-5DAE-604F-A229-76F3EDA50988}" type="pres">
      <dgm:prSet presAssocID="{56EAA9D3-B5BE-FE49-9F9D-E64EF7F3C3F2}" presName="hierRoot1" presStyleCnt="0"/>
      <dgm:spPr/>
    </dgm:pt>
    <dgm:pt modelId="{64ADF247-D570-0342-A63C-FA8376276374}" type="pres">
      <dgm:prSet presAssocID="{56EAA9D3-B5BE-FE49-9F9D-E64EF7F3C3F2}" presName="composite" presStyleCnt="0"/>
      <dgm:spPr/>
    </dgm:pt>
    <dgm:pt modelId="{F5CBA8A4-4244-E247-9361-33DE05E21950}" type="pres">
      <dgm:prSet presAssocID="{56EAA9D3-B5BE-FE49-9F9D-E64EF7F3C3F2}" presName="background" presStyleLbl="node0" presStyleIdx="0" presStyleCnt="1"/>
      <dgm:spPr/>
    </dgm:pt>
    <dgm:pt modelId="{212AE0FE-5A1F-AB4F-8077-5014478CFF77}" type="pres">
      <dgm:prSet presAssocID="{56EAA9D3-B5BE-FE49-9F9D-E64EF7F3C3F2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0538F27-5E3E-4E45-9133-593346F46B35}" type="pres">
      <dgm:prSet presAssocID="{56EAA9D3-B5BE-FE49-9F9D-E64EF7F3C3F2}" presName="hierChild2" presStyleCnt="0"/>
      <dgm:spPr/>
    </dgm:pt>
    <dgm:pt modelId="{055D49E8-664C-384D-AA83-E33867DF08A0}" type="pres">
      <dgm:prSet presAssocID="{7F7439BD-E996-CD4B-99D8-29604A05CCE5}" presName="Name10" presStyleLbl="parChTrans1D2" presStyleIdx="0" presStyleCnt="2"/>
      <dgm:spPr/>
      <dgm:t>
        <a:bodyPr/>
        <a:lstStyle/>
        <a:p>
          <a:endParaRPr lang="en-US"/>
        </a:p>
      </dgm:t>
    </dgm:pt>
    <dgm:pt modelId="{FE541FCC-DA31-3840-92AB-EF1F599CC719}" type="pres">
      <dgm:prSet presAssocID="{6035EAC5-D68A-014E-939B-9B5B743B0C9A}" presName="hierRoot2" presStyleCnt="0"/>
      <dgm:spPr/>
    </dgm:pt>
    <dgm:pt modelId="{4BB8BCCE-62B3-D64C-86F5-7B0A5B92DA0D}" type="pres">
      <dgm:prSet presAssocID="{6035EAC5-D68A-014E-939B-9B5B743B0C9A}" presName="composite2" presStyleCnt="0"/>
      <dgm:spPr/>
    </dgm:pt>
    <dgm:pt modelId="{BD02F503-F4AF-B14C-B8C8-935B83164829}" type="pres">
      <dgm:prSet presAssocID="{6035EAC5-D68A-014E-939B-9B5B743B0C9A}" presName="background2" presStyleLbl="node2" presStyleIdx="0" presStyleCnt="2"/>
      <dgm:spPr/>
    </dgm:pt>
    <dgm:pt modelId="{06CF86AC-74C6-2642-BEC0-86D0CA8E93CB}" type="pres">
      <dgm:prSet presAssocID="{6035EAC5-D68A-014E-939B-9B5B743B0C9A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3C50C9A-44F3-2A4D-9C6F-B9E4F7D45897}" type="pres">
      <dgm:prSet presAssocID="{6035EAC5-D68A-014E-939B-9B5B743B0C9A}" presName="hierChild3" presStyleCnt="0"/>
      <dgm:spPr/>
    </dgm:pt>
    <dgm:pt modelId="{7C3E07D0-F9D2-2F43-9477-5FF421CD3CED}" type="pres">
      <dgm:prSet presAssocID="{78F8633A-4274-AE47-B4A6-222C77DB8816}" presName="Name17" presStyleLbl="parChTrans1D3" presStyleIdx="0" presStyleCnt="3"/>
      <dgm:spPr/>
      <dgm:t>
        <a:bodyPr/>
        <a:lstStyle/>
        <a:p>
          <a:endParaRPr lang="en-US"/>
        </a:p>
      </dgm:t>
    </dgm:pt>
    <dgm:pt modelId="{BBA1CD9A-1FEB-EB40-9B8E-537298A562D9}" type="pres">
      <dgm:prSet presAssocID="{C6F09312-CAE5-2C42-9486-C787FFF26CA2}" presName="hierRoot3" presStyleCnt="0"/>
      <dgm:spPr/>
    </dgm:pt>
    <dgm:pt modelId="{7470B4EF-2EAD-6641-9F12-136E66BDBA15}" type="pres">
      <dgm:prSet presAssocID="{C6F09312-CAE5-2C42-9486-C787FFF26CA2}" presName="composite3" presStyleCnt="0"/>
      <dgm:spPr/>
    </dgm:pt>
    <dgm:pt modelId="{A917F330-0586-A041-A41A-D1813A06C6AD}" type="pres">
      <dgm:prSet presAssocID="{C6F09312-CAE5-2C42-9486-C787FFF26CA2}" presName="background3" presStyleLbl="node3" presStyleIdx="0" presStyleCnt="3"/>
      <dgm:spPr/>
    </dgm:pt>
    <dgm:pt modelId="{49C2F988-18EB-0C4D-A739-6F755709CEC5}" type="pres">
      <dgm:prSet presAssocID="{C6F09312-CAE5-2C42-9486-C787FFF26CA2}" presName="text3" presStyleLbl="fgAcc3" presStyleIdx="0" presStyleCnt="3" custScaleX="11928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319E5DC-0AA4-084F-8886-F4492723C32B}" type="pres">
      <dgm:prSet presAssocID="{C6F09312-CAE5-2C42-9486-C787FFF26CA2}" presName="hierChild4" presStyleCnt="0"/>
      <dgm:spPr/>
    </dgm:pt>
    <dgm:pt modelId="{272A522E-B4A1-2C42-8691-B28958FABC33}" type="pres">
      <dgm:prSet presAssocID="{ECC4BCD9-4135-6F4C-BF46-1D8C5CB15978}" presName="Name17" presStyleLbl="parChTrans1D3" presStyleIdx="1" presStyleCnt="3"/>
      <dgm:spPr/>
      <dgm:t>
        <a:bodyPr/>
        <a:lstStyle/>
        <a:p>
          <a:endParaRPr lang="en-US"/>
        </a:p>
      </dgm:t>
    </dgm:pt>
    <dgm:pt modelId="{4358BD4C-3BA1-1C42-B3A2-1F87A6909DFD}" type="pres">
      <dgm:prSet presAssocID="{62CE40CF-6840-744A-A030-C0BCAA79F844}" presName="hierRoot3" presStyleCnt="0"/>
      <dgm:spPr/>
    </dgm:pt>
    <dgm:pt modelId="{018F3FE7-DFE3-9748-BF3F-97690873F07C}" type="pres">
      <dgm:prSet presAssocID="{62CE40CF-6840-744A-A030-C0BCAA79F844}" presName="composite3" presStyleCnt="0"/>
      <dgm:spPr/>
    </dgm:pt>
    <dgm:pt modelId="{A04BF687-CBBE-AF45-9269-A55ECD823521}" type="pres">
      <dgm:prSet presAssocID="{62CE40CF-6840-744A-A030-C0BCAA79F844}" presName="background3" presStyleLbl="node3" presStyleIdx="1" presStyleCnt="3"/>
      <dgm:spPr/>
    </dgm:pt>
    <dgm:pt modelId="{4D433FE2-BA9D-7041-B617-B27834087BA7}" type="pres">
      <dgm:prSet presAssocID="{62CE40CF-6840-744A-A030-C0BCAA79F844}" presName="text3" presStyleLbl="fgAcc3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6FCBAD4-4599-B249-B58C-9D236EF70C4F}" type="pres">
      <dgm:prSet presAssocID="{62CE40CF-6840-744A-A030-C0BCAA79F844}" presName="hierChild4" presStyleCnt="0"/>
      <dgm:spPr/>
    </dgm:pt>
    <dgm:pt modelId="{F8FD8E5B-F690-3349-AF73-B8D14FC75225}" type="pres">
      <dgm:prSet presAssocID="{6478C332-F43C-024C-8DFC-09C0F46B3B80}" presName="Name10" presStyleLbl="parChTrans1D2" presStyleIdx="1" presStyleCnt="2"/>
      <dgm:spPr/>
      <dgm:t>
        <a:bodyPr/>
        <a:lstStyle/>
        <a:p>
          <a:endParaRPr lang="en-US"/>
        </a:p>
      </dgm:t>
    </dgm:pt>
    <dgm:pt modelId="{8FFE7716-DB03-0749-810D-E94D584B3207}" type="pres">
      <dgm:prSet presAssocID="{751C4ABD-FA11-6142-9BCB-4BB01D7D6F82}" presName="hierRoot2" presStyleCnt="0"/>
      <dgm:spPr/>
    </dgm:pt>
    <dgm:pt modelId="{E661D6F0-213A-E643-BED6-29D5D2F47E60}" type="pres">
      <dgm:prSet presAssocID="{751C4ABD-FA11-6142-9BCB-4BB01D7D6F82}" presName="composite2" presStyleCnt="0"/>
      <dgm:spPr/>
    </dgm:pt>
    <dgm:pt modelId="{75B58456-4D24-DA4E-9770-CCA54441253D}" type="pres">
      <dgm:prSet presAssocID="{751C4ABD-FA11-6142-9BCB-4BB01D7D6F82}" presName="background2" presStyleLbl="node2" presStyleIdx="1" presStyleCnt="2"/>
      <dgm:spPr/>
    </dgm:pt>
    <dgm:pt modelId="{8C14E4E9-71DB-6E4F-9871-F2B344042576}" type="pres">
      <dgm:prSet presAssocID="{751C4ABD-FA11-6142-9BCB-4BB01D7D6F82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F6DC552-D488-8C40-836A-5B5E8E320515}" type="pres">
      <dgm:prSet presAssocID="{751C4ABD-FA11-6142-9BCB-4BB01D7D6F82}" presName="hierChild3" presStyleCnt="0"/>
      <dgm:spPr/>
    </dgm:pt>
    <dgm:pt modelId="{5588A94E-640A-514B-B8FD-1212D62E919E}" type="pres">
      <dgm:prSet presAssocID="{ABD8D980-D0E4-8A44-9EBB-67647A55C998}" presName="Name17" presStyleLbl="parChTrans1D3" presStyleIdx="2" presStyleCnt="3"/>
      <dgm:spPr/>
      <dgm:t>
        <a:bodyPr/>
        <a:lstStyle/>
        <a:p>
          <a:endParaRPr lang="en-US"/>
        </a:p>
      </dgm:t>
    </dgm:pt>
    <dgm:pt modelId="{357BC57F-49F0-3A46-814E-1FDAA96B70CE}" type="pres">
      <dgm:prSet presAssocID="{12554FE3-240C-E541-B25D-5319157E1B85}" presName="hierRoot3" presStyleCnt="0"/>
      <dgm:spPr/>
    </dgm:pt>
    <dgm:pt modelId="{9F6060D7-E9FF-194A-ACC0-89F10D502DE2}" type="pres">
      <dgm:prSet presAssocID="{12554FE3-240C-E541-B25D-5319157E1B85}" presName="composite3" presStyleCnt="0"/>
      <dgm:spPr/>
    </dgm:pt>
    <dgm:pt modelId="{632EF214-973C-DB45-BB3A-EF479E799EB9}" type="pres">
      <dgm:prSet presAssocID="{12554FE3-240C-E541-B25D-5319157E1B85}" presName="background3" presStyleLbl="node3" presStyleIdx="2" presStyleCnt="3"/>
      <dgm:spPr/>
    </dgm:pt>
    <dgm:pt modelId="{353CCA67-DD29-8A44-A393-7FCAC8D7AF0C}" type="pres">
      <dgm:prSet presAssocID="{12554FE3-240C-E541-B25D-5319157E1B85}" presName="text3" presStyleLbl="fgAcc3" presStyleIdx="2" presStyleCnt="3" custScaleX="11308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97B8461-3D0D-8B43-BF0E-FA1AA166878C}" type="pres">
      <dgm:prSet presAssocID="{12554FE3-240C-E541-B25D-5319157E1B85}" presName="hierChild4" presStyleCnt="0"/>
      <dgm:spPr/>
    </dgm:pt>
  </dgm:ptLst>
  <dgm:cxnLst>
    <dgm:cxn modelId="{5C906E41-9F4C-2847-8DA7-6D48A4F5B8BC}" type="presOf" srcId="{62CE40CF-6840-744A-A030-C0BCAA79F844}" destId="{4D433FE2-BA9D-7041-B617-B27834087BA7}" srcOrd="0" destOrd="0" presId="urn:microsoft.com/office/officeart/2005/8/layout/hierarchy1"/>
    <dgm:cxn modelId="{360B9DC9-1D16-D34C-8593-EBFDF17911C7}" type="presOf" srcId="{ABD8D980-D0E4-8A44-9EBB-67647A55C998}" destId="{5588A94E-640A-514B-B8FD-1212D62E919E}" srcOrd="0" destOrd="0" presId="urn:microsoft.com/office/officeart/2005/8/layout/hierarchy1"/>
    <dgm:cxn modelId="{D2063AE5-5A0F-1342-83AB-2908FDD5A860}" srcId="{751C4ABD-FA11-6142-9BCB-4BB01D7D6F82}" destId="{12554FE3-240C-E541-B25D-5319157E1B85}" srcOrd="0" destOrd="0" parTransId="{ABD8D980-D0E4-8A44-9EBB-67647A55C998}" sibTransId="{0CFE32DF-F95B-4048-A4A8-B8436416FC57}"/>
    <dgm:cxn modelId="{3330A559-88FB-9444-BC70-E1C6EE25512A}" type="presOf" srcId="{ECC4BCD9-4135-6F4C-BF46-1D8C5CB15978}" destId="{272A522E-B4A1-2C42-8691-B28958FABC33}" srcOrd="0" destOrd="0" presId="urn:microsoft.com/office/officeart/2005/8/layout/hierarchy1"/>
    <dgm:cxn modelId="{27D3D5D0-030C-EE42-8D1E-6551C88CC38D}" type="presOf" srcId="{C6F09312-CAE5-2C42-9486-C787FFF26CA2}" destId="{49C2F988-18EB-0C4D-A739-6F755709CEC5}" srcOrd="0" destOrd="0" presId="urn:microsoft.com/office/officeart/2005/8/layout/hierarchy1"/>
    <dgm:cxn modelId="{5A48CA77-3B81-0F47-8023-74AE7733B76F}" srcId="{56EAA9D3-B5BE-FE49-9F9D-E64EF7F3C3F2}" destId="{751C4ABD-FA11-6142-9BCB-4BB01D7D6F82}" srcOrd="1" destOrd="0" parTransId="{6478C332-F43C-024C-8DFC-09C0F46B3B80}" sibTransId="{0793DB7C-DCC6-1947-A97D-0EF4CC65DC82}"/>
    <dgm:cxn modelId="{0B6F1E37-0C54-B74C-A9F8-AA58CBCC4A85}" type="presOf" srcId="{12554FE3-240C-E541-B25D-5319157E1B85}" destId="{353CCA67-DD29-8A44-A393-7FCAC8D7AF0C}" srcOrd="0" destOrd="0" presId="urn:microsoft.com/office/officeart/2005/8/layout/hierarchy1"/>
    <dgm:cxn modelId="{B07771C3-BC7F-A241-AFAD-50B9931A8AEC}" srcId="{6035EAC5-D68A-014E-939B-9B5B743B0C9A}" destId="{62CE40CF-6840-744A-A030-C0BCAA79F844}" srcOrd="1" destOrd="0" parTransId="{ECC4BCD9-4135-6F4C-BF46-1D8C5CB15978}" sibTransId="{5E1DD3C6-ED65-B548-BA82-C053553995EB}"/>
    <dgm:cxn modelId="{1E216E6B-01EB-C347-8ECF-EB2ABD06EE2C}" type="presOf" srcId="{88E0DCA8-0782-E746-AF4F-0E987D39397D}" destId="{E84ADCD9-FF6B-BF4B-81F0-E48FE2FAB88A}" srcOrd="0" destOrd="0" presId="urn:microsoft.com/office/officeart/2005/8/layout/hierarchy1"/>
    <dgm:cxn modelId="{2D6D6864-2894-FA44-A5BF-E242D9614F95}" type="presOf" srcId="{751C4ABD-FA11-6142-9BCB-4BB01D7D6F82}" destId="{8C14E4E9-71DB-6E4F-9871-F2B344042576}" srcOrd="0" destOrd="0" presId="urn:microsoft.com/office/officeart/2005/8/layout/hierarchy1"/>
    <dgm:cxn modelId="{B3893799-67CA-C447-8DBE-1E239018D393}" type="presOf" srcId="{6478C332-F43C-024C-8DFC-09C0F46B3B80}" destId="{F8FD8E5B-F690-3349-AF73-B8D14FC75225}" srcOrd="0" destOrd="0" presId="urn:microsoft.com/office/officeart/2005/8/layout/hierarchy1"/>
    <dgm:cxn modelId="{49073318-2463-CA48-B89B-C1D5A615DB6E}" srcId="{88E0DCA8-0782-E746-AF4F-0E987D39397D}" destId="{56EAA9D3-B5BE-FE49-9F9D-E64EF7F3C3F2}" srcOrd="0" destOrd="0" parTransId="{8B0AFE7D-84EE-5048-A458-629A03D032DB}" sibTransId="{82D8BFFD-436B-2245-A195-6429BF6561E6}"/>
    <dgm:cxn modelId="{4325A93D-C22F-8149-BFB8-9B13468A81EF}" type="presOf" srcId="{78F8633A-4274-AE47-B4A6-222C77DB8816}" destId="{7C3E07D0-F9D2-2F43-9477-5FF421CD3CED}" srcOrd="0" destOrd="0" presId="urn:microsoft.com/office/officeart/2005/8/layout/hierarchy1"/>
    <dgm:cxn modelId="{9DDDF446-C866-D842-88D1-D097956B6A9B}" srcId="{56EAA9D3-B5BE-FE49-9F9D-E64EF7F3C3F2}" destId="{6035EAC5-D68A-014E-939B-9B5B743B0C9A}" srcOrd="0" destOrd="0" parTransId="{7F7439BD-E996-CD4B-99D8-29604A05CCE5}" sibTransId="{68430BAF-1ADF-9C48-8209-7E2075A53327}"/>
    <dgm:cxn modelId="{042AB9A0-35C8-F346-BFBC-579B55FF7384}" type="presOf" srcId="{6035EAC5-D68A-014E-939B-9B5B743B0C9A}" destId="{06CF86AC-74C6-2642-BEC0-86D0CA8E93CB}" srcOrd="0" destOrd="0" presId="urn:microsoft.com/office/officeart/2005/8/layout/hierarchy1"/>
    <dgm:cxn modelId="{2BEF0100-066C-0840-8BD8-060F42F25541}" type="presOf" srcId="{7F7439BD-E996-CD4B-99D8-29604A05CCE5}" destId="{055D49E8-664C-384D-AA83-E33867DF08A0}" srcOrd="0" destOrd="0" presId="urn:microsoft.com/office/officeart/2005/8/layout/hierarchy1"/>
    <dgm:cxn modelId="{B72CDD56-F096-2C46-BD7C-71A73845E5BB}" type="presOf" srcId="{56EAA9D3-B5BE-FE49-9F9D-E64EF7F3C3F2}" destId="{212AE0FE-5A1F-AB4F-8077-5014478CFF77}" srcOrd="0" destOrd="0" presId="urn:microsoft.com/office/officeart/2005/8/layout/hierarchy1"/>
    <dgm:cxn modelId="{A741655B-08E6-6C46-A4A4-AEA447EDA085}" srcId="{6035EAC5-D68A-014E-939B-9B5B743B0C9A}" destId="{C6F09312-CAE5-2C42-9486-C787FFF26CA2}" srcOrd="0" destOrd="0" parTransId="{78F8633A-4274-AE47-B4A6-222C77DB8816}" sibTransId="{C4CCE40A-AB7D-4542-B799-17827FAC0F5A}"/>
    <dgm:cxn modelId="{008EDA9B-215F-314B-A0F6-796A90145E5D}" type="presParOf" srcId="{E84ADCD9-FF6B-BF4B-81F0-E48FE2FAB88A}" destId="{1C9828DD-5DAE-604F-A229-76F3EDA50988}" srcOrd="0" destOrd="0" presId="urn:microsoft.com/office/officeart/2005/8/layout/hierarchy1"/>
    <dgm:cxn modelId="{A8A62F54-DEB0-A74F-B157-B9AFB2F0525D}" type="presParOf" srcId="{1C9828DD-5DAE-604F-A229-76F3EDA50988}" destId="{64ADF247-D570-0342-A63C-FA8376276374}" srcOrd="0" destOrd="0" presId="urn:microsoft.com/office/officeart/2005/8/layout/hierarchy1"/>
    <dgm:cxn modelId="{5C1F5CC5-74D1-0E4A-81C3-74D9372FBBA7}" type="presParOf" srcId="{64ADF247-D570-0342-A63C-FA8376276374}" destId="{F5CBA8A4-4244-E247-9361-33DE05E21950}" srcOrd="0" destOrd="0" presId="urn:microsoft.com/office/officeart/2005/8/layout/hierarchy1"/>
    <dgm:cxn modelId="{B17CF363-5726-0845-8A1D-2C0CC8752623}" type="presParOf" srcId="{64ADF247-D570-0342-A63C-FA8376276374}" destId="{212AE0FE-5A1F-AB4F-8077-5014478CFF77}" srcOrd="1" destOrd="0" presId="urn:microsoft.com/office/officeart/2005/8/layout/hierarchy1"/>
    <dgm:cxn modelId="{EE29C62D-E975-9647-B536-12A648E0ED0F}" type="presParOf" srcId="{1C9828DD-5DAE-604F-A229-76F3EDA50988}" destId="{70538F27-5E3E-4E45-9133-593346F46B35}" srcOrd="1" destOrd="0" presId="urn:microsoft.com/office/officeart/2005/8/layout/hierarchy1"/>
    <dgm:cxn modelId="{F203372D-E82E-D645-B5B4-DD7557E3FC3E}" type="presParOf" srcId="{70538F27-5E3E-4E45-9133-593346F46B35}" destId="{055D49E8-664C-384D-AA83-E33867DF08A0}" srcOrd="0" destOrd="0" presId="urn:microsoft.com/office/officeart/2005/8/layout/hierarchy1"/>
    <dgm:cxn modelId="{CE00A324-DAD3-7E40-8F85-F9C69EEEA6D2}" type="presParOf" srcId="{70538F27-5E3E-4E45-9133-593346F46B35}" destId="{FE541FCC-DA31-3840-92AB-EF1F599CC719}" srcOrd="1" destOrd="0" presId="urn:microsoft.com/office/officeart/2005/8/layout/hierarchy1"/>
    <dgm:cxn modelId="{4C34E7F7-999D-974E-B33E-2F797128E3F2}" type="presParOf" srcId="{FE541FCC-DA31-3840-92AB-EF1F599CC719}" destId="{4BB8BCCE-62B3-D64C-86F5-7B0A5B92DA0D}" srcOrd="0" destOrd="0" presId="urn:microsoft.com/office/officeart/2005/8/layout/hierarchy1"/>
    <dgm:cxn modelId="{91DE686A-E06F-5B46-9D97-213833E73CC5}" type="presParOf" srcId="{4BB8BCCE-62B3-D64C-86F5-7B0A5B92DA0D}" destId="{BD02F503-F4AF-B14C-B8C8-935B83164829}" srcOrd="0" destOrd="0" presId="urn:microsoft.com/office/officeart/2005/8/layout/hierarchy1"/>
    <dgm:cxn modelId="{CE45EAE1-0B5F-FF43-AF61-BE75E8F82427}" type="presParOf" srcId="{4BB8BCCE-62B3-D64C-86F5-7B0A5B92DA0D}" destId="{06CF86AC-74C6-2642-BEC0-86D0CA8E93CB}" srcOrd="1" destOrd="0" presId="urn:microsoft.com/office/officeart/2005/8/layout/hierarchy1"/>
    <dgm:cxn modelId="{0B6BA612-6C82-8B41-908C-5CE21D721B48}" type="presParOf" srcId="{FE541FCC-DA31-3840-92AB-EF1F599CC719}" destId="{A3C50C9A-44F3-2A4D-9C6F-B9E4F7D45897}" srcOrd="1" destOrd="0" presId="urn:microsoft.com/office/officeart/2005/8/layout/hierarchy1"/>
    <dgm:cxn modelId="{56258DBE-889D-7046-878B-70DB78DF00C8}" type="presParOf" srcId="{A3C50C9A-44F3-2A4D-9C6F-B9E4F7D45897}" destId="{7C3E07D0-F9D2-2F43-9477-5FF421CD3CED}" srcOrd="0" destOrd="0" presId="urn:microsoft.com/office/officeart/2005/8/layout/hierarchy1"/>
    <dgm:cxn modelId="{CF072849-6638-3B4F-A145-A411BCC938CD}" type="presParOf" srcId="{A3C50C9A-44F3-2A4D-9C6F-B9E4F7D45897}" destId="{BBA1CD9A-1FEB-EB40-9B8E-537298A562D9}" srcOrd="1" destOrd="0" presId="urn:microsoft.com/office/officeart/2005/8/layout/hierarchy1"/>
    <dgm:cxn modelId="{0C20C827-2D7D-B345-BB1B-76ED16073611}" type="presParOf" srcId="{BBA1CD9A-1FEB-EB40-9B8E-537298A562D9}" destId="{7470B4EF-2EAD-6641-9F12-136E66BDBA15}" srcOrd="0" destOrd="0" presId="urn:microsoft.com/office/officeart/2005/8/layout/hierarchy1"/>
    <dgm:cxn modelId="{1B78102E-A510-4F43-A82D-CAEC4E0CB608}" type="presParOf" srcId="{7470B4EF-2EAD-6641-9F12-136E66BDBA15}" destId="{A917F330-0586-A041-A41A-D1813A06C6AD}" srcOrd="0" destOrd="0" presId="urn:microsoft.com/office/officeart/2005/8/layout/hierarchy1"/>
    <dgm:cxn modelId="{9C3D5EF0-4F10-CF4B-95A4-E82EABFE5156}" type="presParOf" srcId="{7470B4EF-2EAD-6641-9F12-136E66BDBA15}" destId="{49C2F988-18EB-0C4D-A739-6F755709CEC5}" srcOrd="1" destOrd="0" presId="urn:microsoft.com/office/officeart/2005/8/layout/hierarchy1"/>
    <dgm:cxn modelId="{4B04EE19-A945-3549-9BE8-BB7D41370E47}" type="presParOf" srcId="{BBA1CD9A-1FEB-EB40-9B8E-537298A562D9}" destId="{9319E5DC-0AA4-084F-8886-F4492723C32B}" srcOrd="1" destOrd="0" presId="urn:microsoft.com/office/officeart/2005/8/layout/hierarchy1"/>
    <dgm:cxn modelId="{1FD7382D-4ECD-A34D-96B0-03FA87574FC5}" type="presParOf" srcId="{A3C50C9A-44F3-2A4D-9C6F-B9E4F7D45897}" destId="{272A522E-B4A1-2C42-8691-B28958FABC33}" srcOrd="2" destOrd="0" presId="urn:microsoft.com/office/officeart/2005/8/layout/hierarchy1"/>
    <dgm:cxn modelId="{8355AADE-76F0-5743-848E-5EB5C6E92490}" type="presParOf" srcId="{A3C50C9A-44F3-2A4D-9C6F-B9E4F7D45897}" destId="{4358BD4C-3BA1-1C42-B3A2-1F87A6909DFD}" srcOrd="3" destOrd="0" presId="urn:microsoft.com/office/officeart/2005/8/layout/hierarchy1"/>
    <dgm:cxn modelId="{87EE7079-2052-1641-B844-FB8DEE9884EB}" type="presParOf" srcId="{4358BD4C-3BA1-1C42-B3A2-1F87A6909DFD}" destId="{018F3FE7-DFE3-9748-BF3F-97690873F07C}" srcOrd="0" destOrd="0" presId="urn:microsoft.com/office/officeart/2005/8/layout/hierarchy1"/>
    <dgm:cxn modelId="{81CDDA1F-215E-0648-8748-AE367A995D44}" type="presParOf" srcId="{018F3FE7-DFE3-9748-BF3F-97690873F07C}" destId="{A04BF687-CBBE-AF45-9269-A55ECD823521}" srcOrd="0" destOrd="0" presId="urn:microsoft.com/office/officeart/2005/8/layout/hierarchy1"/>
    <dgm:cxn modelId="{4BF54B04-6D54-1749-A8C1-586D285BEF0C}" type="presParOf" srcId="{018F3FE7-DFE3-9748-BF3F-97690873F07C}" destId="{4D433FE2-BA9D-7041-B617-B27834087BA7}" srcOrd="1" destOrd="0" presId="urn:microsoft.com/office/officeart/2005/8/layout/hierarchy1"/>
    <dgm:cxn modelId="{2F2DDABF-55DF-114A-B4C2-A9E41CE42997}" type="presParOf" srcId="{4358BD4C-3BA1-1C42-B3A2-1F87A6909DFD}" destId="{86FCBAD4-4599-B249-B58C-9D236EF70C4F}" srcOrd="1" destOrd="0" presId="urn:microsoft.com/office/officeart/2005/8/layout/hierarchy1"/>
    <dgm:cxn modelId="{0C64C23F-6845-C242-926A-5B76D9AA6FBA}" type="presParOf" srcId="{70538F27-5E3E-4E45-9133-593346F46B35}" destId="{F8FD8E5B-F690-3349-AF73-B8D14FC75225}" srcOrd="2" destOrd="0" presId="urn:microsoft.com/office/officeart/2005/8/layout/hierarchy1"/>
    <dgm:cxn modelId="{A9B18B6B-632B-B34B-930B-B8DCF58A24C2}" type="presParOf" srcId="{70538F27-5E3E-4E45-9133-593346F46B35}" destId="{8FFE7716-DB03-0749-810D-E94D584B3207}" srcOrd="3" destOrd="0" presId="urn:microsoft.com/office/officeart/2005/8/layout/hierarchy1"/>
    <dgm:cxn modelId="{6517B849-809D-664A-907A-82DEB77F8571}" type="presParOf" srcId="{8FFE7716-DB03-0749-810D-E94D584B3207}" destId="{E661D6F0-213A-E643-BED6-29D5D2F47E60}" srcOrd="0" destOrd="0" presId="urn:microsoft.com/office/officeart/2005/8/layout/hierarchy1"/>
    <dgm:cxn modelId="{C722B054-E908-6542-8B36-A6AD40E9939B}" type="presParOf" srcId="{E661D6F0-213A-E643-BED6-29D5D2F47E60}" destId="{75B58456-4D24-DA4E-9770-CCA54441253D}" srcOrd="0" destOrd="0" presId="urn:microsoft.com/office/officeart/2005/8/layout/hierarchy1"/>
    <dgm:cxn modelId="{34959AB1-E4AC-2347-B59C-587718DF3197}" type="presParOf" srcId="{E661D6F0-213A-E643-BED6-29D5D2F47E60}" destId="{8C14E4E9-71DB-6E4F-9871-F2B344042576}" srcOrd="1" destOrd="0" presId="urn:microsoft.com/office/officeart/2005/8/layout/hierarchy1"/>
    <dgm:cxn modelId="{02CEB47C-E49C-9843-BC60-73FF3054544C}" type="presParOf" srcId="{8FFE7716-DB03-0749-810D-E94D584B3207}" destId="{3F6DC552-D488-8C40-836A-5B5E8E320515}" srcOrd="1" destOrd="0" presId="urn:microsoft.com/office/officeart/2005/8/layout/hierarchy1"/>
    <dgm:cxn modelId="{0BF41920-F5DD-7B46-9AD2-EDEDE060D6BC}" type="presParOf" srcId="{3F6DC552-D488-8C40-836A-5B5E8E320515}" destId="{5588A94E-640A-514B-B8FD-1212D62E919E}" srcOrd="0" destOrd="0" presId="urn:microsoft.com/office/officeart/2005/8/layout/hierarchy1"/>
    <dgm:cxn modelId="{B96608EF-3B5B-3D45-9C30-4463C839E4F5}" type="presParOf" srcId="{3F6DC552-D488-8C40-836A-5B5E8E320515}" destId="{357BC57F-49F0-3A46-814E-1FDAA96B70CE}" srcOrd="1" destOrd="0" presId="urn:microsoft.com/office/officeart/2005/8/layout/hierarchy1"/>
    <dgm:cxn modelId="{8AECBCB7-1F0A-9743-88F9-EE5D21A56818}" type="presParOf" srcId="{357BC57F-49F0-3A46-814E-1FDAA96B70CE}" destId="{9F6060D7-E9FF-194A-ACC0-89F10D502DE2}" srcOrd="0" destOrd="0" presId="urn:microsoft.com/office/officeart/2005/8/layout/hierarchy1"/>
    <dgm:cxn modelId="{9BC4329F-6396-AB4A-AF2A-D164871A4AE1}" type="presParOf" srcId="{9F6060D7-E9FF-194A-ACC0-89F10D502DE2}" destId="{632EF214-973C-DB45-BB3A-EF479E799EB9}" srcOrd="0" destOrd="0" presId="urn:microsoft.com/office/officeart/2005/8/layout/hierarchy1"/>
    <dgm:cxn modelId="{EF1A861A-4818-3845-8AE8-CC9380DBFEDE}" type="presParOf" srcId="{9F6060D7-E9FF-194A-ACC0-89F10D502DE2}" destId="{353CCA67-DD29-8A44-A393-7FCAC8D7AF0C}" srcOrd="1" destOrd="0" presId="urn:microsoft.com/office/officeart/2005/8/layout/hierarchy1"/>
    <dgm:cxn modelId="{1FF8341D-EFB3-844A-9186-8781E315FAFE}" type="presParOf" srcId="{357BC57F-49F0-3A46-814E-1FDAA96B70CE}" destId="{B97B8461-3D0D-8B43-BF0E-FA1AA166878C}" srcOrd="1" destOrd="0" presId="urn:microsoft.com/office/officeart/2005/8/layout/hierarchy1"/>
  </dgm:cxnLst>
  <dgm:bg>
    <a:solidFill>
      <a:schemeClr val="bg1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8E0DCA8-0782-E746-AF4F-0E987D39397D}" type="doc">
      <dgm:prSet loTypeId="urn:microsoft.com/office/officeart/2005/8/layout/hierarchy1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6EAA9D3-B5BE-FE49-9F9D-E64EF7F3C3F2}">
      <dgm:prSet phldrT="[Text]" custT="1"/>
      <dgm:spPr/>
      <dgm:t>
        <a:bodyPr/>
        <a:lstStyle/>
        <a:p>
          <a:r>
            <a:rPr lang="en-US" sz="1800" dirty="0"/>
            <a:t>Survival data</a:t>
          </a:r>
        </a:p>
      </dgm:t>
    </dgm:pt>
    <dgm:pt modelId="{8B0AFE7D-84EE-5048-A458-629A03D032DB}" type="parTrans" cxnId="{49073318-2463-CA48-B89B-C1D5A615DB6E}">
      <dgm:prSet/>
      <dgm:spPr/>
      <dgm:t>
        <a:bodyPr/>
        <a:lstStyle/>
        <a:p>
          <a:endParaRPr lang="en-US"/>
        </a:p>
      </dgm:t>
    </dgm:pt>
    <dgm:pt modelId="{82D8BFFD-436B-2245-A195-6429BF6561E6}" type="sibTrans" cxnId="{49073318-2463-CA48-B89B-C1D5A615DB6E}">
      <dgm:prSet/>
      <dgm:spPr/>
      <dgm:t>
        <a:bodyPr/>
        <a:lstStyle/>
        <a:p>
          <a:endParaRPr lang="en-US"/>
        </a:p>
      </dgm:t>
    </dgm:pt>
    <dgm:pt modelId="{6035EAC5-D68A-014E-939B-9B5B743B0C9A}">
      <dgm:prSet phldrT="[Text]" custT="1"/>
      <dgm:spPr/>
      <dgm:t>
        <a:bodyPr/>
        <a:lstStyle/>
        <a:p>
          <a:r>
            <a:rPr lang="en-US" sz="1800" dirty="0"/>
            <a:t>Descriptive</a:t>
          </a:r>
        </a:p>
      </dgm:t>
    </dgm:pt>
    <dgm:pt modelId="{7F7439BD-E996-CD4B-99D8-29604A05CCE5}" type="parTrans" cxnId="{9DDDF446-C866-D842-88D1-D097956B6A9B}">
      <dgm:prSet/>
      <dgm:spPr/>
      <dgm:t>
        <a:bodyPr/>
        <a:lstStyle/>
        <a:p>
          <a:endParaRPr lang="en-US"/>
        </a:p>
      </dgm:t>
    </dgm:pt>
    <dgm:pt modelId="{68430BAF-1ADF-9C48-8209-7E2075A53327}" type="sibTrans" cxnId="{9DDDF446-C866-D842-88D1-D097956B6A9B}">
      <dgm:prSet/>
      <dgm:spPr/>
      <dgm:t>
        <a:bodyPr/>
        <a:lstStyle/>
        <a:p>
          <a:endParaRPr lang="en-US"/>
        </a:p>
      </dgm:t>
    </dgm:pt>
    <dgm:pt modelId="{C6F09312-CAE5-2C42-9486-C787FFF26CA2}">
      <dgm:prSet phldrT="[Text]" custT="1"/>
      <dgm:spPr/>
      <dgm:t>
        <a:bodyPr/>
        <a:lstStyle/>
        <a:p>
          <a:pPr algn="ctr"/>
          <a:r>
            <a:rPr lang="en-US" sz="1200" b="1" u="sng" dirty="0"/>
            <a:t>Statistic: </a:t>
          </a:r>
        </a:p>
        <a:p>
          <a:pPr algn="l"/>
          <a:r>
            <a:rPr lang="en-GB" sz="1200" dirty="0"/>
            <a:t>- Incidence Rate </a:t>
          </a:r>
        </a:p>
        <a:p>
          <a:pPr algn="l"/>
          <a:r>
            <a:rPr lang="en-GB" sz="1200" dirty="0"/>
            <a:t>- Hazard rate</a:t>
          </a:r>
        </a:p>
        <a:p>
          <a:pPr algn="l"/>
          <a:endParaRPr lang="en-GB" sz="1200" dirty="0"/>
        </a:p>
        <a:p>
          <a:pPr algn="l"/>
          <a:endParaRPr lang="en-GB" sz="1200" dirty="0"/>
        </a:p>
        <a:p>
          <a:pPr algn="l"/>
          <a:endParaRPr lang="en-GB" sz="1200" dirty="0"/>
        </a:p>
      </dgm:t>
    </dgm:pt>
    <dgm:pt modelId="{78F8633A-4274-AE47-B4A6-222C77DB8816}" type="parTrans" cxnId="{A741655B-08E6-6C46-A4A4-AEA447EDA085}">
      <dgm:prSet/>
      <dgm:spPr/>
      <dgm:t>
        <a:bodyPr/>
        <a:lstStyle/>
        <a:p>
          <a:endParaRPr lang="en-US"/>
        </a:p>
      </dgm:t>
    </dgm:pt>
    <dgm:pt modelId="{C4CCE40A-AB7D-4542-B799-17827FAC0F5A}" type="sibTrans" cxnId="{A741655B-08E6-6C46-A4A4-AEA447EDA085}">
      <dgm:prSet/>
      <dgm:spPr/>
      <dgm:t>
        <a:bodyPr/>
        <a:lstStyle/>
        <a:p>
          <a:endParaRPr lang="en-US"/>
        </a:p>
      </dgm:t>
    </dgm:pt>
    <dgm:pt modelId="{62CE40CF-6840-744A-A030-C0BCAA79F844}">
      <dgm:prSet phldrT="[Text]" custT="1"/>
      <dgm:spPr/>
      <dgm:t>
        <a:bodyPr/>
        <a:lstStyle/>
        <a:p>
          <a:pPr algn="ctr"/>
          <a:endParaRPr lang="en-US" sz="1400" dirty="0"/>
        </a:p>
        <a:p>
          <a:pPr algn="ctr"/>
          <a:endParaRPr lang="en-US" sz="1400" dirty="0"/>
        </a:p>
        <a:p>
          <a:pPr algn="ctr"/>
          <a:endParaRPr lang="en-US" sz="1400" dirty="0"/>
        </a:p>
        <a:p>
          <a:pPr algn="ctr"/>
          <a:endParaRPr lang="en-US" sz="1400" dirty="0"/>
        </a:p>
        <a:p>
          <a:pPr algn="ctr"/>
          <a:r>
            <a:rPr lang="en-US" sz="1400" b="1" u="sng" dirty="0"/>
            <a:t>Graphs:</a:t>
          </a:r>
        </a:p>
        <a:p>
          <a:pPr algn="l"/>
          <a:r>
            <a:rPr lang="en-GB" sz="1400" dirty="0">
              <a:latin typeface="+mj-lt"/>
            </a:rPr>
            <a:t>- Kaplan Meier curves</a:t>
          </a:r>
        </a:p>
        <a:p>
          <a:pPr algn="l"/>
          <a:endParaRPr lang="en-GB" sz="1400" dirty="0">
            <a:latin typeface="+mj-lt"/>
          </a:endParaRPr>
        </a:p>
        <a:p>
          <a:pPr algn="l"/>
          <a:endParaRPr lang="en-US" sz="1400" dirty="0"/>
        </a:p>
        <a:p>
          <a:pPr algn="ctr"/>
          <a:endParaRPr lang="en-US" sz="1400" dirty="0"/>
        </a:p>
        <a:p>
          <a:pPr algn="ctr"/>
          <a:endParaRPr lang="en-US" sz="1400" dirty="0"/>
        </a:p>
        <a:p>
          <a:pPr algn="ctr"/>
          <a:endParaRPr lang="en-US" sz="1400" dirty="0"/>
        </a:p>
      </dgm:t>
    </dgm:pt>
    <dgm:pt modelId="{ECC4BCD9-4135-6F4C-BF46-1D8C5CB15978}" type="parTrans" cxnId="{B07771C3-BC7F-A241-AFAD-50B9931A8AEC}">
      <dgm:prSet/>
      <dgm:spPr/>
      <dgm:t>
        <a:bodyPr/>
        <a:lstStyle/>
        <a:p>
          <a:endParaRPr lang="en-US"/>
        </a:p>
      </dgm:t>
    </dgm:pt>
    <dgm:pt modelId="{5E1DD3C6-ED65-B548-BA82-C053553995EB}" type="sibTrans" cxnId="{B07771C3-BC7F-A241-AFAD-50B9931A8AEC}">
      <dgm:prSet/>
      <dgm:spPr/>
      <dgm:t>
        <a:bodyPr/>
        <a:lstStyle/>
        <a:p>
          <a:endParaRPr lang="en-US"/>
        </a:p>
      </dgm:t>
    </dgm:pt>
    <dgm:pt modelId="{751C4ABD-FA11-6142-9BCB-4BB01D7D6F82}">
      <dgm:prSet phldrT="[Text]" custT="1"/>
      <dgm:spPr/>
      <dgm:t>
        <a:bodyPr/>
        <a:lstStyle/>
        <a:p>
          <a:r>
            <a:rPr lang="en-US" sz="1800" dirty="0"/>
            <a:t>Inferential</a:t>
          </a:r>
        </a:p>
      </dgm:t>
    </dgm:pt>
    <dgm:pt modelId="{6478C332-F43C-024C-8DFC-09C0F46B3B80}" type="parTrans" cxnId="{5A48CA77-3B81-0F47-8023-74AE7733B76F}">
      <dgm:prSet/>
      <dgm:spPr/>
      <dgm:t>
        <a:bodyPr/>
        <a:lstStyle/>
        <a:p>
          <a:endParaRPr lang="en-US"/>
        </a:p>
      </dgm:t>
    </dgm:pt>
    <dgm:pt modelId="{0793DB7C-DCC6-1947-A97D-0EF4CC65DC82}" type="sibTrans" cxnId="{5A48CA77-3B81-0F47-8023-74AE7733B76F}">
      <dgm:prSet/>
      <dgm:spPr/>
      <dgm:t>
        <a:bodyPr/>
        <a:lstStyle/>
        <a:p>
          <a:endParaRPr lang="en-US"/>
        </a:p>
      </dgm:t>
    </dgm:pt>
    <dgm:pt modelId="{12554FE3-240C-E541-B25D-5319157E1B85}">
      <dgm:prSet phldrT="[Text]" custT="1"/>
      <dgm:spPr/>
      <dgm:t>
        <a:bodyPr/>
        <a:lstStyle/>
        <a:p>
          <a:pPr algn="l"/>
          <a:endParaRPr lang="en-US" sz="1400" dirty="0"/>
        </a:p>
        <a:p>
          <a:pPr algn="l"/>
          <a:endParaRPr lang="en-US" sz="1400" dirty="0"/>
        </a:p>
        <a:p>
          <a:pPr algn="l"/>
          <a:r>
            <a:rPr lang="en-US" sz="1400" dirty="0"/>
            <a:t>- Logrank test,</a:t>
          </a:r>
        </a:p>
        <a:p>
          <a:pPr algn="l"/>
          <a:r>
            <a:rPr lang="en-US" sz="1400" dirty="0"/>
            <a:t>- Mantel Haenzel methods</a:t>
          </a:r>
        </a:p>
        <a:p>
          <a:pPr algn="l"/>
          <a:r>
            <a:rPr lang="en-US" sz="1400" dirty="0"/>
            <a:t>- Proportional hazard models including Cox regression</a:t>
          </a:r>
        </a:p>
        <a:p>
          <a:pPr algn="l"/>
          <a:endParaRPr lang="en-US" sz="1400" dirty="0"/>
        </a:p>
        <a:p>
          <a:pPr algn="l"/>
          <a:endParaRPr lang="en-US" sz="1400" dirty="0"/>
        </a:p>
        <a:p>
          <a:pPr algn="l"/>
          <a:endParaRPr lang="en-US" sz="1400" dirty="0"/>
        </a:p>
      </dgm:t>
    </dgm:pt>
    <dgm:pt modelId="{ABD8D980-D0E4-8A44-9EBB-67647A55C998}" type="parTrans" cxnId="{D2063AE5-5A0F-1342-83AB-2908FDD5A860}">
      <dgm:prSet/>
      <dgm:spPr/>
      <dgm:t>
        <a:bodyPr/>
        <a:lstStyle/>
        <a:p>
          <a:endParaRPr lang="en-US"/>
        </a:p>
      </dgm:t>
    </dgm:pt>
    <dgm:pt modelId="{0CFE32DF-F95B-4048-A4A8-B8436416FC57}" type="sibTrans" cxnId="{D2063AE5-5A0F-1342-83AB-2908FDD5A860}">
      <dgm:prSet/>
      <dgm:spPr/>
      <dgm:t>
        <a:bodyPr/>
        <a:lstStyle/>
        <a:p>
          <a:endParaRPr lang="en-US"/>
        </a:p>
      </dgm:t>
    </dgm:pt>
    <dgm:pt modelId="{E84ADCD9-FF6B-BF4B-81F0-E48FE2FAB88A}" type="pres">
      <dgm:prSet presAssocID="{88E0DCA8-0782-E746-AF4F-0E987D39397D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1C9828DD-5DAE-604F-A229-76F3EDA50988}" type="pres">
      <dgm:prSet presAssocID="{56EAA9D3-B5BE-FE49-9F9D-E64EF7F3C3F2}" presName="hierRoot1" presStyleCnt="0"/>
      <dgm:spPr/>
    </dgm:pt>
    <dgm:pt modelId="{64ADF247-D570-0342-A63C-FA8376276374}" type="pres">
      <dgm:prSet presAssocID="{56EAA9D3-B5BE-FE49-9F9D-E64EF7F3C3F2}" presName="composite" presStyleCnt="0"/>
      <dgm:spPr/>
    </dgm:pt>
    <dgm:pt modelId="{F5CBA8A4-4244-E247-9361-33DE05E21950}" type="pres">
      <dgm:prSet presAssocID="{56EAA9D3-B5BE-FE49-9F9D-E64EF7F3C3F2}" presName="background" presStyleLbl="node0" presStyleIdx="0" presStyleCnt="1"/>
      <dgm:spPr/>
    </dgm:pt>
    <dgm:pt modelId="{212AE0FE-5A1F-AB4F-8077-5014478CFF77}" type="pres">
      <dgm:prSet presAssocID="{56EAA9D3-B5BE-FE49-9F9D-E64EF7F3C3F2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0538F27-5E3E-4E45-9133-593346F46B35}" type="pres">
      <dgm:prSet presAssocID="{56EAA9D3-B5BE-FE49-9F9D-E64EF7F3C3F2}" presName="hierChild2" presStyleCnt="0"/>
      <dgm:spPr/>
    </dgm:pt>
    <dgm:pt modelId="{055D49E8-664C-384D-AA83-E33867DF08A0}" type="pres">
      <dgm:prSet presAssocID="{7F7439BD-E996-CD4B-99D8-29604A05CCE5}" presName="Name10" presStyleLbl="parChTrans1D2" presStyleIdx="0" presStyleCnt="2"/>
      <dgm:spPr/>
      <dgm:t>
        <a:bodyPr/>
        <a:lstStyle/>
        <a:p>
          <a:endParaRPr lang="en-US"/>
        </a:p>
      </dgm:t>
    </dgm:pt>
    <dgm:pt modelId="{FE541FCC-DA31-3840-92AB-EF1F599CC719}" type="pres">
      <dgm:prSet presAssocID="{6035EAC5-D68A-014E-939B-9B5B743B0C9A}" presName="hierRoot2" presStyleCnt="0"/>
      <dgm:spPr/>
    </dgm:pt>
    <dgm:pt modelId="{4BB8BCCE-62B3-D64C-86F5-7B0A5B92DA0D}" type="pres">
      <dgm:prSet presAssocID="{6035EAC5-D68A-014E-939B-9B5B743B0C9A}" presName="composite2" presStyleCnt="0"/>
      <dgm:spPr/>
    </dgm:pt>
    <dgm:pt modelId="{BD02F503-F4AF-B14C-B8C8-935B83164829}" type="pres">
      <dgm:prSet presAssocID="{6035EAC5-D68A-014E-939B-9B5B743B0C9A}" presName="background2" presStyleLbl="node2" presStyleIdx="0" presStyleCnt="2"/>
      <dgm:spPr/>
    </dgm:pt>
    <dgm:pt modelId="{06CF86AC-74C6-2642-BEC0-86D0CA8E93CB}" type="pres">
      <dgm:prSet presAssocID="{6035EAC5-D68A-014E-939B-9B5B743B0C9A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3C50C9A-44F3-2A4D-9C6F-B9E4F7D45897}" type="pres">
      <dgm:prSet presAssocID="{6035EAC5-D68A-014E-939B-9B5B743B0C9A}" presName="hierChild3" presStyleCnt="0"/>
      <dgm:spPr/>
    </dgm:pt>
    <dgm:pt modelId="{7C3E07D0-F9D2-2F43-9477-5FF421CD3CED}" type="pres">
      <dgm:prSet presAssocID="{78F8633A-4274-AE47-B4A6-222C77DB8816}" presName="Name17" presStyleLbl="parChTrans1D3" presStyleIdx="0" presStyleCnt="3"/>
      <dgm:spPr/>
      <dgm:t>
        <a:bodyPr/>
        <a:lstStyle/>
        <a:p>
          <a:endParaRPr lang="en-US"/>
        </a:p>
      </dgm:t>
    </dgm:pt>
    <dgm:pt modelId="{BBA1CD9A-1FEB-EB40-9B8E-537298A562D9}" type="pres">
      <dgm:prSet presAssocID="{C6F09312-CAE5-2C42-9486-C787FFF26CA2}" presName="hierRoot3" presStyleCnt="0"/>
      <dgm:spPr/>
    </dgm:pt>
    <dgm:pt modelId="{7470B4EF-2EAD-6641-9F12-136E66BDBA15}" type="pres">
      <dgm:prSet presAssocID="{C6F09312-CAE5-2C42-9486-C787FFF26CA2}" presName="composite3" presStyleCnt="0"/>
      <dgm:spPr/>
    </dgm:pt>
    <dgm:pt modelId="{A917F330-0586-A041-A41A-D1813A06C6AD}" type="pres">
      <dgm:prSet presAssocID="{C6F09312-CAE5-2C42-9486-C787FFF26CA2}" presName="background3" presStyleLbl="node3" presStyleIdx="0" presStyleCnt="3"/>
      <dgm:spPr/>
    </dgm:pt>
    <dgm:pt modelId="{49C2F988-18EB-0C4D-A739-6F755709CEC5}" type="pres">
      <dgm:prSet presAssocID="{C6F09312-CAE5-2C42-9486-C787FFF26CA2}" presName="text3" presStyleLbl="fgAcc3" presStyleIdx="0" presStyleCnt="3" custScaleX="11928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319E5DC-0AA4-084F-8886-F4492723C32B}" type="pres">
      <dgm:prSet presAssocID="{C6F09312-CAE5-2C42-9486-C787FFF26CA2}" presName="hierChild4" presStyleCnt="0"/>
      <dgm:spPr/>
    </dgm:pt>
    <dgm:pt modelId="{272A522E-B4A1-2C42-8691-B28958FABC33}" type="pres">
      <dgm:prSet presAssocID="{ECC4BCD9-4135-6F4C-BF46-1D8C5CB15978}" presName="Name17" presStyleLbl="parChTrans1D3" presStyleIdx="1" presStyleCnt="3"/>
      <dgm:spPr/>
      <dgm:t>
        <a:bodyPr/>
        <a:lstStyle/>
        <a:p>
          <a:endParaRPr lang="en-US"/>
        </a:p>
      </dgm:t>
    </dgm:pt>
    <dgm:pt modelId="{4358BD4C-3BA1-1C42-B3A2-1F87A6909DFD}" type="pres">
      <dgm:prSet presAssocID="{62CE40CF-6840-744A-A030-C0BCAA79F844}" presName="hierRoot3" presStyleCnt="0"/>
      <dgm:spPr/>
    </dgm:pt>
    <dgm:pt modelId="{018F3FE7-DFE3-9748-BF3F-97690873F07C}" type="pres">
      <dgm:prSet presAssocID="{62CE40CF-6840-744A-A030-C0BCAA79F844}" presName="composite3" presStyleCnt="0"/>
      <dgm:spPr/>
    </dgm:pt>
    <dgm:pt modelId="{A04BF687-CBBE-AF45-9269-A55ECD823521}" type="pres">
      <dgm:prSet presAssocID="{62CE40CF-6840-744A-A030-C0BCAA79F844}" presName="background3" presStyleLbl="node3" presStyleIdx="1" presStyleCnt="3"/>
      <dgm:spPr/>
    </dgm:pt>
    <dgm:pt modelId="{4D433FE2-BA9D-7041-B617-B27834087BA7}" type="pres">
      <dgm:prSet presAssocID="{62CE40CF-6840-744A-A030-C0BCAA79F844}" presName="text3" presStyleLbl="fgAcc3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6FCBAD4-4599-B249-B58C-9D236EF70C4F}" type="pres">
      <dgm:prSet presAssocID="{62CE40CF-6840-744A-A030-C0BCAA79F844}" presName="hierChild4" presStyleCnt="0"/>
      <dgm:spPr/>
    </dgm:pt>
    <dgm:pt modelId="{F8FD8E5B-F690-3349-AF73-B8D14FC75225}" type="pres">
      <dgm:prSet presAssocID="{6478C332-F43C-024C-8DFC-09C0F46B3B80}" presName="Name10" presStyleLbl="parChTrans1D2" presStyleIdx="1" presStyleCnt="2"/>
      <dgm:spPr/>
      <dgm:t>
        <a:bodyPr/>
        <a:lstStyle/>
        <a:p>
          <a:endParaRPr lang="en-US"/>
        </a:p>
      </dgm:t>
    </dgm:pt>
    <dgm:pt modelId="{8FFE7716-DB03-0749-810D-E94D584B3207}" type="pres">
      <dgm:prSet presAssocID="{751C4ABD-FA11-6142-9BCB-4BB01D7D6F82}" presName="hierRoot2" presStyleCnt="0"/>
      <dgm:spPr/>
    </dgm:pt>
    <dgm:pt modelId="{E661D6F0-213A-E643-BED6-29D5D2F47E60}" type="pres">
      <dgm:prSet presAssocID="{751C4ABD-FA11-6142-9BCB-4BB01D7D6F82}" presName="composite2" presStyleCnt="0"/>
      <dgm:spPr/>
    </dgm:pt>
    <dgm:pt modelId="{75B58456-4D24-DA4E-9770-CCA54441253D}" type="pres">
      <dgm:prSet presAssocID="{751C4ABD-FA11-6142-9BCB-4BB01D7D6F82}" presName="background2" presStyleLbl="node2" presStyleIdx="1" presStyleCnt="2"/>
      <dgm:spPr/>
    </dgm:pt>
    <dgm:pt modelId="{8C14E4E9-71DB-6E4F-9871-F2B344042576}" type="pres">
      <dgm:prSet presAssocID="{751C4ABD-FA11-6142-9BCB-4BB01D7D6F82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F6DC552-D488-8C40-836A-5B5E8E320515}" type="pres">
      <dgm:prSet presAssocID="{751C4ABD-FA11-6142-9BCB-4BB01D7D6F82}" presName="hierChild3" presStyleCnt="0"/>
      <dgm:spPr/>
    </dgm:pt>
    <dgm:pt modelId="{5588A94E-640A-514B-B8FD-1212D62E919E}" type="pres">
      <dgm:prSet presAssocID="{ABD8D980-D0E4-8A44-9EBB-67647A55C998}" presName="Name17" presStyleLbl="parChTrans1D3" presStyleIdx="2" presStyleCnt="3"/>
      <dgm:spPr/>
      <dgm:t>
        <a:bodyPr/>
        <a:lstStyle/>
        <a:p>
          <a:endParaRPr lang="en-US"/>
        </a:p>
      </dgm:t>
    </dgm:pt>
    <dgm:pt modelId="{357BC57F-49F0-3A46-814E-1FDAA96B70CE}" type="pres">
      <dgm:prSet presAssocID="{12554FE3-240C-E541-B25D-5319157E1B85}" presName="hierRoot3" presStyleCnt="0"/>
      <dgm:spPr/>
    </dgm:pt>
    <dgm:pt modelId="{9F6060D7-E9FF-194A-ACC0-89F10D502DE2}" type="pres">
      <dgm:prSet presAssocID="{12554FE3-240C-E541-B25D-5319157E1B85}" presName="composite3" presStyleCnt="0"/>
      <dgm:spPr/>
    </dgm:pt>
    <dgm:pt modelId="{632EF214-973C-DB45-BB3A-EF479E799EB9}" type="pres">
      <dgm:prSet presAssocID="{12554FE3-240C-E541-B25D-5319157E1B85}" presName="background3" presStyleLbl="node3" presStyleIdx="2" presStyleCnt="3"/>
      <dgm:spPr/>
    </dgm:pt>
    <dgm:pt modelId="{353CCA67-DD29-8A44-A393-7FCAC8D7AF0C}" type="pres">
      <dgm:prSet presAssocID="{12554FE3-240C-E541-B25D-5319157E1B85}" presName="text3" presStyleLbl="fgAcc3" presStyleIdx="2" presStyleCnt="3" custScaleY="89038" custLinFactNeighborX="-4564" custLinFactNeighborY="486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97B8461-3D0D-8B43-BF0E-FA1AA166878C}" type="pres">
      <dgm:prSet presAssocID="{12554FE3-240C-E541-B25D-5319157E1B85}" presName="hierChild4" presStyleCnt="0"/>
      <dgm:spPr/>
    </dgm:pt>
  </dgm:ptLst>
  <dgm:cxnLst>
    <dgm:cxn modelId="{A504BF1E-E110-C44A-BF16-0F9D336ACA5C}" type="presOf" srcId="{C6F09312-CAE5-2C42-9486-C787FFF26CA2}" destId="{49C2F988-18EB-0C4D-A739-6F755709CEC5}" srcOrd="0" destOrd="0" presId="urn:microsoft.com/office/officeart/2005/8/layout/hierarchy1"/>
    <dgm:cxn modelId="{D2063AE5-5A0F-1342-83AB-2908FDD5A860}" srcId="{751C4ABD-FA11-6142-9BCB-4BB01D7D6F82}" destId="{12554FE3-240C-E541-B25D-5319157E1B85}" srcOrd="0" destOrd="0" parTransId="{ABD8D980-D0E4-8A44-9EBB-67647A55C998}" sibTransId="{0CFE32DF-F95B-4048-A4A8-B8436416FC57}"/>
    <dgm:cxn modelId="{49073318-2463-CA48-B89B-C1D5A615DB6E}" srcId="{88E0DCA8-0782-E746-AF4F-0E987D39397D}" destId="{56EAA9D3-B5BE-FE49-9F9D-E64EF7F3C3F2}" srcOrd="0" destOrd="0" parTransId="{8B0AFE7D-84EE-5048-A458-629A03D032DB}" sibTransId="{82D8BFFD-436B-2245-A195-6429BF6561E6}"/>
    <dgm:cxn modelId="{4BC224DA-8E8C-7946-9186-952CA0BCD019}" type="presOf" srcId="{6035EAC5-D68A-014E-939B-9B5B743B0C9A}" destId="{06CF86AC-74C6-2642-BEC0-86D0CA8E93CB}" srcOrd="0" destOrd="0" presId="urn:microsoft.com/office/officeart/2005/8/layout/hierarchy1"/>
    <dgm:cxn modelId="{9DDDF446-C866-D842-88D1-D097956B6A9B}" srcId="{56EAA9D3-B5BE-FE49-9F9D-E64EF7F3C3F2}" destId="{6035EAC5-D68A-014E-939B-9B5B743B0C9A}" srcOrd="0" destOrd="0" parTransId="{7F7439BD-E996-CD4B-99D8-29604A05CCE5}" sibTransId="{68430BAF-1ADF-9C48-8209-7E2075A53327}"/>
    <dgm:cxn modelId="{3766DC48-6D77-1A4D-BA08-B7F1C972189C}" type="presOf" srcId="{12554FE3-240C-E541-B25D-5319157E1B85}" destId="{353CCA67-DD29-8A44-A393-7FCAC8D7AF0C}" srcOrd="0" destOrd="0" presId="urn:microsoft.com/office/officeart/2005/8/layout/hierarchy1"/>
    <dgm:cxn modelId="{5A710248-A627-964F-977D-2892A1BF8948}" type="presOf" srcId="{6478C332-F43C-024C-8DFC-09C0F46B3B80}" destId="{F8FD8E5B-F690-3349-AF73-B8D14FC75225}" srcOrd="0" destOrd="0" presId="urn:microsoft.com/office/officeart/2005/8/layout/hierarchy1"/>
    <dgm:cxn modelId="{A2550CEF-A52F-BA47-848C-189C24263B5D}" type="presOf" srcId="{7F7439BD-E996-CD4B-99D8-29604A05CCE5}" destId="{055D49E8-664C-384D-AA83-E33867DF08A0}" srcOrd="0" destOrd="0" presId="urn:microsoft.com/office/officeart/2005/8/layout/hierarchy1"/>
    <dgm:cxn modelId="{5A48CA77-3B81-0F47-8023-74AE7733B76F}" srcId="{56EAA9D3-B5BE-FE49-9F9D-E64EF7F3C3F2}" destId="{751C4ABD-FA11-6142-9BCB-4BB01D7D6F82}" srcOrd="1" destOrd="0" parTransId="{6478C332-F43C-024C-8DFC-09C0F46B3B80}" sibTransId="{0793DB7C-DCC6-1947-A97D-0EF4CC65DC82}"/>
    <dgm:cxn modelId="{B9FB6F73-81F3-8B42-B819-9CA460031CD4}" type="presOf" srcId="{751C4ABD-FA11-6142-9BCB-4BB01D7D6F82}" destId="{8C14E4E9-71DB-6E4F-9871-F2B344042576}" srcOrd="0" destOrd="0" presId="urn:microsoft.com/office/officeart/2005/8/layout/hierarchy1"/>
    <dgm:cxn modelId="{A741655B-08E6-6C46-A4A4-AEA447EDA085}" srcId="{6035EAC5-D68A-014E-939B-9B5B743B0C9A}" destId="{C6F09312-CAE5-2C42-9486-C787FFF26CA2}" srcOrd="0" destOrd="0" parTransId="{78F8633A-4274-AE47-B4A6-222C77DB8816}" sibTransId="{C4CCE40A-AB7D-4542-B799-17827FAC0F5A}"/>
    <dgm:cxn modelId="{A753C6C9-639D-0B46-964A-32AFD2011592}" type="presOf" srcId="{78F8633A-4274-AE47-B4A6-222C77DB8816}" destId="{7C3E07D0-F9D2-2F43-9477-5FF421CD3CED}" srcOrd="0" destOrd="0" presId="urn:microsoft.com/office/officeart/2005/8/layout/hierarchy1"/>
    <dgm:cxn modelId="{CCB42BF5-95CE-8649-9F67-18673A00B2CE}" type="presOf" srcId="{56EAA9D3-B5BE-FE49-9F9D-E64EF7F3C3F2}" destId="{212AE0FE-5A1F-AB4F-8077-5014478CFF77}" srcOrd="0" destOrd="0" presId="urn:microsoft.com/office/officeart/2005/8/layout/hierarchy1"/>
    <dgm:cxn modelId="{E7EA7635-9DD3-F04D-A6A3-9A410B67935A}" type="presOf" srcId="{ABD8D980-D0E4-8A44-9EBB-67647A55C998}" destId="{5588A94E-640A-514B-B8FD-1212D62E919E}" srcOrd="0" destOrd="0" presId="urn:microsoft.com/office/officeart/2005/8/layout/hierarchy1"/>
    <dgm:cxn modelId="{4498695C-25DE-D14E-AF22-E188A7FF6D2C}" type="presOf" srcId="{88E0DCA8-0782-E746-AF4F-0E987D39397D}" destId="{E84ADCD9-FF6B-BF4B-81F0-E48FE2FAB88A}" srcOrd="0" destOrd="0" presId="urn:microsoft.com/office/officeart/2005/8/layout/hierarchy1"/>
    <dgm:cxn modelId="{113BD5B2-1481-3249-9FFE-E9FB02E45551}" type="presOf" srcId="{62CE40CF-6840-744A-A030-C0BCAA79F844}" destId="{4D433FE2-BA9D-7041-B617-B27834087BA7}" srcOrd="0" destOrd="0" presId="urn:microsoft.com/office/officeart/2005/8/layout/hierarchy1"/>
    <dgm:cxn modelId="{29611F28-7353-0141-B55F-7177EC2F887C}" type="presOf" srcId="{ECC4BCD9-4135-6F4C-BF46-1D8C5CB15978}" destId="{272A522E-B4A1-2C42-8691-B28958FABC33}" srcOrd="0" destOrd="0" presId="urn:microsoft.com/office/officeart/2005/8/layout/hierarchy1"/>
    <dgm:cxn modelId="{B07771C3-BC7F-A241-AFAD-50B9931A8AEC}" srcId="{6035EAC5-D68A-014E-939B-9B5B743B0C9A}" destId="{62CE40CF-6840-744A-A030-C0BCAA79F844}" srcOrd="1" destOrd="0" parTransId="{ECC4BCD9-4135-6F4C-BF46-1D8C5CB15978}" sibTransId="{5E1DD3C6-ED65-B548-BA82-C053553995EB}"/>
    <dgm:cxn modelId="{05D93084-AF95-0543-A461-DE96676434F4}" type="presParOf" srcId="{E84ADCD9-FF6B-BF4B-81F0-E48FE2FAB88A}" destId="{1C9828DD-5DAE-604F-A229-76F3EDA50988}" srcOrd="0" destOrd="0" presId="urn:microsoft.com/office/officeart/2005/8/layout/hierarchy1"/>
    <dgm:cxn modelId="{F3C010F5-32C5-C34F-ABF6-AE6036D239D7}" type="presParOf" srcId="{1C9828DD-5DAE-604F-A229-76F3EDA50988}" destId="{64ADF247-D570-0342-A63C-FA8376276374}" srcOrd="0" destOrd="0" presId="urn:microsoft.com/office/officeart/2005/8/layout/hierarchy1"/>
    <dgm:cxn modelId="{103C4567-0E8D-D942-849B-95ACD3F3BDBF}" type="presParOf" srcId="{64ADF247-D570-0342-A63C-FA8376276374}" destId="{F5CBA8A4-4244-E247-9361-33DE05E21950}" srcOrd="0" destOrd="0" presId="urn:microsoft.com/office/officeart/2005/8/layout/hierarchy1"/>
    <dgm:cxn modelId="{27624E9D-75AC-CC4D-A2C9-8CEC90D38B9C}" type="presParOf" srcId="{64ADF247-D570-0342-A63C-FA8376276374}" destId="{212AE0FE-5A1F-AB4F-8077-5014478CFF77}" srcOrd="1" destOrd="0" presId="urn:microsoft.com/office/officeart/2005/8/layout/hierarchy1"/>
    <dgm:cxn modelId="{75C0C025-3046-2B4F-A377-D2D796F1A872}" type="presParOf" srcId="{1C9828DD-5DAE-604F-A229-76F3EDA50988}" destId="{70538F27-5E3E-4E45-9133-593346F46B35}" srcOrd="1" destOrd="0" presId="urn:microsoft.com/office/officeart/2005/8/layout/hierarchy1"/>
    <dgm:cxn modelId="{8325A3CA-81B0-1B4A-8027-35816ABE2EC4}" type="presParOf" srcId="{70538F27-5E3E-4E45-9133-593346F46B35}" destId="{055D49E8-664C-384D-AA83-E33867DF08A0}" srcOrd="0" destOrd="0" presId="urn:microsoft.com/office/officeart/2005/8/layout/hierarchy1"/>
    <dgm:cxn modelId="{D78D483E-2E0F-E74A-939C-4DCAAEEAD297}" type="presParOf" srcId="{70538F27-5E3E-4E45-9133-593346F46B35}" destId="{FE541FCC-DA31-3840-92AB-EF1F599CC719}" srcOrd="1" destOrd="0" presId="urn:microsoft.com/office/officeart/2005/8/layout/hierarchy1"/>
    <dgm:cxn modelId="{8021BD88-29DD-9E44-98F4-B5F8E07B8157}" type="presParOf" srcId="{FE541FCC-DA31-3840-92AB-EF1F599CC719}" destId="{4BB8BCCE-62B3-D64C-86F5-7B0A5B92DA0D}" srcOrd="0" destOrd="0" presId="urn:microsoft.com/office/officeart/2005/8/layout/hierarchy1"/>
    <dgm:cxn modelId="{D5C2F491-1541-FF4F-A2D7-A1771D6083B2}" type="presParOf" srcId="{4BB8BCCE-62B3-D64C-86F5-7B0A5B92DA0D}" destId="{BD02F503-F4AF-B14C-B8C8-935B83164829}" srcOrd="0" destOrd="0" presId="urn:microsoft.com/office/officeart/2005/8/layout/hierarchy1"/>
    <dgm:cxn modelId="{FB10F38A-5344-7347-9A75-88E22C868636}" type="presParOf" srcId="{4BB8BCCE-62B3-D64C-86F5-7B0A5B92DA0D}" destId="{06CF86AC-74C6-2642-BEC0-86D0CA8E93CB}" srcOrd="1" destOrd="0" presId="urn:microsoft.com/office/officeart/2005/8/layout/hierarchy1"/>
    <dgm:cxn modelId="{7A81EC09-71AF-AA4B-8A2A-643841FBA00B}" type="presParOf" srcId="{FE541FCC-DA31-3840-92AB-EF1F599CC719}" destId="{A3C50C9A-44F3-2A4D-9C6F-B9E4F7D45897}" srcOrd="1" destOrd="0" presId="urn:microsoft.com/office/officeart/2005/8/layout/hierarchy1"/>
    <dgm:cxn modelId="{BF9A2A8F-FA3D-EA41-B3EC-5D80ECB0A643}" type="presParOf" srcId="{A3C50C9A-44F3-2A4D-9C6F-B9E4F7D45897}" destId="{7C3E07D0-F9D2-2F43-9477-5FF421CD3CED}" srcOrd="0" destOrd="0" presId="urn:microsoft.com/office/officeart/2005/8/layout/hierarchy1"/>
    <dgm:cxn modelId="{7DB22774-0072-1C42-8D6F-500AD8AE9FA6}" type="presParOf" srcId="{A3C50C9A-44F3-2A4D-9C6F-B9E4F7D45897}" destId="{BBA1CD9A-1FEB-EB40-9B8E-537298A562D9}" srcOrd="1" destOrd="0" presId="urn:microsoft.com/office/officeart/2005/8/layout/hierarchy1"/>
    <dgm:cxn modelId="{C62CB686-452A-4448-8BDC-CA428FAFDD15}" type="presParOf" srcId="{BBA1CD9A-1FEB-EB40-9B8E-537298A562D9}" destId="{7470B4EF-2EAD-6641-9F12-136E66BDBA15}" srcOrd="0" destOrd="0" presId="urn:microsoft.com/office/officeart/2005/8/layout/hierarchy1"/>
    <dgm:cxn modelId="{C9EFAFA0-C912-D443-B172-F65A66BAE88F}" type="presParOf" srcId="{7470B4EF-2EAD-6641-9F12-136E66BDBA15}" destId="{A917F330-0586-A041-A41A-D1813A06C6AD}" srcOrd="0" destOrd="0" presId="urn:microsoft.com/office/officeart/2005/8/layout/hierarchy1"/>
    <dgm:cxn modelId="{11C16363-F8CA-D340-AD6A-E8300F1F7862}" type="presParOf" srcId="{7470B4EF-2EAD-6641-9F12-136E66BDBA15}" destId="{49C2F988-18EB-0C4D-A739-6F755709CEC5}" srcOrd="1" destOrd="0" presId="urn:microsoft.com/office/officeart/2005/8/layout/hierarchy1"/>
    <dgm:cxn modelId="{534650DC-4B11-0C49-9A64-855390DDD76F}" type="presParOf" srcId="{BBA1CD9A-1FEB-EB40-9B8E-537298A562D9}" destId="{9319E5DC-0AA4-084F-8886-F4492723C32B}" srcOrd="1" destOrd="0" presId="urn:microsoft.com/office/officeart/2005/8/layout/hierarchy1"/>
    <dgm:cxn modelId="{FF6C5D1F-5DD9-0642-9AAD-A79BDD64620B}" type="presParOf" srcId="{A3C50C9A-44F3-2A4D-9C6F-B9E4F7D45897}" destId="{272A522E-B4A1-2C42-8691-B28958FABC33}" srcOrd="2" destOrd="0" presId="urn:microsoft.com/office/officeart/2005/8/layout/hierarchy1"/>
    <dgm:cxn modelId="{33B76D43-2E07-3041-B6F9-C7F38A60BF5F}" type="presParOf" srcId="{A3C50C9A-44F3-2A4D-9C6F-B9E4F7D45897}" destId="{4358BD4C-3BA1-1C42-B3A2-1F87A6909DFD}" srcOrd="3" destOrd="0" presId="urn:microsoft.com/office/officeart/2005/8/layout/hierarchy1"/>
    <dgm:cxn modelId="{CF903EEB-9AD8-5C42-879D-8D8ED54485E0}" type="presParOf" srcId="{4358BD4C-3BA1-1C42-B3A2-1F87A6909DFD}" destId="{018F3FE7-DFE3-9748-BF3F-97690873F07C}" srcOrd="0" destOrd="0" presId="urn:microsoft.com/office/officeart/2005/8/layout/hierarchy1"/>
    <dgm:cxn modelId="{FC1C6F39-D213-C345-AC47-A11F790CB9EA}" type="presParOf" srcId="{018F3FE7-DFE3-9748-BF3F-97690873F07C}" destId="{A04BF687-CBBE-AF45-9269-A55ECD823521}" srcOrd="0" destOrd="0" presId="urn:microsoft.com/office/officeart/2005/8/layout/hierarchy1"/>
    <dgm:cxn modelId="{E7A5F3C9-FAB2-4849-B4A8-3B0034F53831}" type="presParOf" srcId="{018F3FE7-DFE3-9748-BF3F-97690873F07C}" destId="{4D433FE2-BA9D-7041-B617-B27834087BA7}" srcOrd="1" destOrd="0" presId="urn:microsoft.com/office/officeart/2005/8/layout/hierarchy1"/>
    <dgm:cxn modelId="{06C31507-F6E4-FE45-8C39-E0FC1234EFE4}" type="presParOf" srcId="{4358BD4C-3BA1-1C42-B3A2-1F87A6909DFD}" destId="{86FCBAD4-4599-B249-B58C-9D236EF70C4F}" srcOrd="1" destOrd="0" presId="urn:microsoft.com/office/officeart/2005/8/layout/hierarchy1"/>
    <dgm:cxn modelId="{BBD65A15-96C5-1242-B9F7-314F29A937CE}" type="presParOf" srcId="{70538F27-5E3E-4E45-9133-593346F46B35}" destId="{F8FD8E5B-F690-3349-AF73-B8D14FC75225}" srcOrd="2" destOrd="0" presId="urn:microsoft.com/office/officeart/2005/8/layout/hierarchy1"/>
    <dgm:cxn modelId="{1702BD6A-F4E8-B14A-BAF2-B46F3C904C34}" type="presParOf" srcId="{70538F27-5E3E-4E45-9133-593346F46B35}" destId="{8FFE7716-DB03-0749-810D-E94D584B3207}" srcOrd="3" destOrd="0" presId="urn:microsoft.com/office/officeart/2005/8/layout/hierarchy1"/>
    <dgm:cxn modelId="{FAAE5CC3-5DED-2142-9A7A-10F8D36E0969}" type="presParOf" srcId="{8FFE7716-DB03-0749-810D-E94D584B3207}" destId="{E661D6F0-213A-E643-BED6-29D5D2F47E60}" srcOrd="0" destOrd="0" presId="urn:microsoft.com/office/officeart/2005/8/layout/hierarchy1"/>
    <dgm:cxn modelId="{D119C3E3-4374-F04D-A323-3673BFABEAA8}" type="presParOf" srcId="{E661D6F0-213A-E643-BED6-29D5D2F47E60}" destId="{75B58456-4D24-DA4E-9770-CCA54441253D}" srcOrd="0" destOrd="0" presId="urn:microsoft.com/office/officeart/2005/8/layout/hierarchy1"/>
    <dgm:cxn modelId="{9DB320C3-C702-5441-94CD-E16B9B53A968}" type="presParOf" srcId="{E661D6F0-213A-E643-BED6-29D5D2F47E60}" destId="{8C14E4E9-71DB-6E4F-9871-F2B344042576}" srcOrd="1" destOrd="0" presId="urn:microsoft.com/office/officeart/2005/8/layout/hierarchy1"/>
    <dgm:cxn modelId="{661C7FC9-8315-374E-A1BE-4AE23195241A}" type="presParOf" srcId="{8FFE7716-DB03-0749-810D-E94D584B3207}" destId="{3F6DC552-D488-8C40-836A-5B5E8E320515}" srcOrd="1" destOrd="0" presId="urn:microsoft.com/office/officeart/2005/8/layout/hierarchy1"/>
    <dgm:cxn modelId="{59FE5157-00A5-F94F-B1B1-7CD28FE60C38}" type="presParOf" srcId="{3F6DC552-D488-8C40-836A-5B5E8E320515}" destId="{5588A94E-640A-514B-B8FD-1212D62E919E}" srcOrd="0" destOrd="0" presId="urn:microsoft.com/office/officeart/2005/8/layout/hierarchy1"/>
    <dgm:cxn modelId="{76CCF91B-8088-754F-8EB7-011E7027AFB9}" type="presParOf" srcId="{3F6DC552-D488-8C40-836A-5B5E8E320515}" destId="{357BC57F-49F0-3A46-814E-1FDAA96B70CE}" srcOrd="1" destOrd="0" presId="urn:microsoft.com/office/officeart/2005/8/layout/hierarchy1"/>
    <dgm:cxn modelId="{A0A61C9E-53DB-3A40-93B7-68734EAAEB7B}" type="presParOf" srcId="{357BC57F-49F0-3A46-814E-1FDAA96B70CE}" destId="{9F6060D7-E9FF-194A-ACC0-89F10D502DE2}" srcOrd="0" destOrd="0" presId="urn:microsoft.com/office/officeart/2005/8/layout/hierarchy1"/>
    <dgm:cxn modelId="{92813432-BFBE-994F-B9DA-3F66547699AD}" type="presParOf" srcId="{9F6060D7-E9FF-194A-ACC0-89F10D502DE2}" destId="{632EF214-973C-DB45-BB3A-EF479E799EB9}" srcOrd="0" destOrd="0" presId="urn:microsoft.com/office/officeart/2005/8/layout/hierarchy1"/>
    <dgm:cxn modelId="{27275C83-893F-F54F-BBE3-35E287579E28}" type="presParOf" srcId="{9F6060D7-E9FF-194A-ACC0-89F10D502DE2}" destId="{353CCA67-DD29-8A44-A393-7FCAC8D7AF0C}" srcOrd="1" destOrd="0" presId="urn:microsoft.com/office/officeart/2005/8/layout/hierarchy1"/>
    <dgm:cxn modelId="{C5D58C6F-6A69-084C-A463-A8DF0C583BEF}" type="presParOf" srcId="{357BC57F-49F0-3A46-814E-1FDAA96B70CE}" destId="{B97B8461-3D0D-8B43-BF0E-FA1AA166878C}" srcOrd="1" destOrd="0" presId="urn:microsoft.com/office/officeart/2005/8/layout/hierarchy1"/>
  </dgm:cxnLst>
  <dgm:bg>
    <a:solidFill>
      <a:schemeClr val="bg1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88A94E-640A-514B-B8FD-1212D62E919E}">
      <dsp:nvSpPr>
        <dsp:cNvPr id="0" name=""/>
        <dsp:cNvSpPr/>
      </dsp:nvSpPr>
      <dsp:spPr>
        <a:xfrm>
          <a:off x="7013321" y="3073936"/>
          <a:ext cx="91440" cy="57264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72649"/>
              </a:lnTo>
            </a:path>
          </a:pathLst>
        </a:custGeom>
        <a:noFill/>
        <a:ln w="63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FD8E5B-F690-3349-AF73-B8D14FC75225}">
      <dsp:nvSpPr>
        <dsp:cNvPr id="0" name=""/>
        <dsp:cNvSpPr/>
      </dsp:nvSpPr>
      <dsp:spPr>
        <a:xfrm>
          <a:off x="5029702" y="1250974"/>
          <a:ext cx="2029339" cy="5726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0244"/>
              </a:lnTo>
              <a:lnTo>
                <a:pt x="2029339" y="390244"/>
              </a:lnTo>
              <a:lnTo>
                <a:pt x="2029339" y="572649"/>
              </a:lnTo>
            </a:path>
          </a:pathLst>
        </a:custGeom>
        <a:noFill/>
        <a:ln w="63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72A522E-B4A1-2C42-8691-B28958FABC33}">
      <dsp:nvSpPr>
        <dsp:cNvPr id="0" name=""/>
        <dsp:cNvSpPr/>
      </dsp:nvSpPr>
      <dsp:spPr>
        <a:xfrm>
          <a:off x="3000363" y="3073936"/>
          <a:ext cx="1393155" cy="5726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0244"/>
              </a:lnTo>
              <a:lnTo>
                <a:pt x="1393155" y="390244"/>
              </a:lnTo>
              <a:lnTo>
                <a:pt x="1393155" y="572649"/>
              </a:lnTo>
            </a:path>
          </a:pathLst>
        </a:custGeom>
        <a:noFill/>
        <a:ln w="63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3E07D0-F9D2-2F43-9477-5FF421CD3CED}">
      <dsp:nvSpPr>
        <dsp:cNvPr id="0" name=""/>
        <dsp:cNvSpPr/>
      </dsp:nvSpPr>
      <dsp:spPr>
        <a:xfrm>
          <a:off x="1797088" y="3073936"/>
          <a:ext cx="1203275" cy="572649"/>
        </a:xfrm>
        <a:custGeom>
          <a:avLst/>
          <a:gdLst/>
          <a:ahLst/>
          <a:cxnLst/>
          <a:rect l="0" t="0" r="0" b="0"/>
          <a:pathLst>
            <a:path>
              <a:moveTo>
                <a:pt x="1203275" y="0"/>
              </a:moveTo>
              <a:lnTo>
                <a:pt x="1203275" y="390244"/>
              </a:lnTo>
              <a:lnTo>
                <a:pt x="0" y="390244"/>
              </a:lnTo>
              <a:lnTo>
                <a:pt x="0" y="572649"/>
              </a:lnTo>
            </a:path>
          </a:pathLst>
        </a:custGeom>
        <a:noFill/>
        <a:ln w="63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5D49E8-664C-384D-AA83-E33867DF08A0}">
      <dsp:nvSpPr>
        <dsp:cNvPr id="0" name=""/>
        <dsp:cNvSpPr/>
      </dsp:nvSpPr>
      <dsp:spPr>
        <a:xfrm>
          <a:off x="3000363" y="1250974"/>
          <a:ext cx="2029339" cy="572649"/>
        </a:xfrm>
        <a:custGeom>
          <a:avLst/>
          <a:gdLst/>
          <a:ahLst/>
          <a:cxnLst/>
          <a:rect l="0" t="0" r="0" b="0"/>
          <a:pathLst>
            <a:path>
              <a:moveTo>
                <a:pt x="2029339" y="0"/>
              </a:moveTo>
              <a:lnTo>
                <a:pt x="2029339" y="390244"/>
              </a:lnTo>
              <a:lnTo>
                <a:pt x="0" y="390244"/>
              </a:lnTo>
              <a:lnTo>
                <a:pt x="0" y="572649"/>
              </a:lnTo>
            </a:path>
          </a:pathLst>
        </a:custGeom>
        <a:noFill/>
        <a:ln w="63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CBA8A4-4244-E247-9361-33DE05E21950}">
      <dsp:nvSpPr>
        <dsp:cNvPr id="0" name=""/>
        <dsp:cNvSpPr/>
      </dsp:nvSpPr>
      <dsp:spPr>
        <a:xfrm>
          <a:off x="4045204" y="662"/>
          <a:ext cx="1968995" cy="12503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12AE0FE-5A1F-AB4F-8077-5014478CFF77}">
      <dsp:nvSpPr>
        <dsp:cNvPr id="0" name=""/>
        <dsp:cNvSpPr/>
      </dsp:nvSpPr>
      <dsp:spPr>
        <a:xfrm>
          <a:off x="4263981" y="208501"/>
          <a:ext cx="1968995" cy="125031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/>
            <a:t>Continuous outcome</a:t>
          </a:r>
        </a:p>
      </dsp:txBody>
      <dsp:txXfrm>
        <a:off x="4300601" y="245121"/>
        <a:ext cx="1895755" cy="1177072"/>
      </dsp:txXfrm>
    </dsp:sp>
    <dsp:sp modelId="{BD02F503-F4AF-B14C-B8C8-935B83164829}">
      <dsp:nvSpPr>
        <dsp:cNvPr id="0" name=""/>
        <dsp:cNvSpPr/>
      </dsp:nvSpPr>
      <dsp:spPr>
        <a:xfrm>
          <a:off x="2015865" y="1823624"/>
          <a:ext cx="1968995" cy="12503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6CF86AC-74C6-2642-BEC0-86D0CA8E93CB}">
      <dsp:nvSpPr>
        <dsp:cNvPr id="0" name=""/>
        <dsp:cNvSpPr/>
      </dsp:nvSpPr>
      <dsp:spPr>
        <a:xfrm>
          <a:off x="2234642" y="2031463"/>
          <a:ext cx="1968995" cy="125031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/>
            <a:t>Descriptive</a:t>
          </a:r>
        </a:p>
      </dsp:txBody>
      <dsp:txXfrm>
        <a:off x="2271262" y="2068083"/>
        <a:ext cx="1895755" cy="1177072"/>
      </dsp:txXfrm>
    </dsp:sp>
    <dsp:sp modelId="{A917F330-0586-A041-A41A-D1813A06C6AD}">
      <dsp:nvSpPr>
        <dsp:cNvPr id="0" name=""/>
        <dsp:cNvSpPr/>
      </dsp:nvSpPr>
      <dsp:spPr>
        <a:xfrm>
          <a:off x="622710" y="3646586"/>
          <a:ext cx="2348756" cy="12503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9C2F988-18EB-0C4D-A739-6F755709CEC5}">
      <dsp:nvSpPr>
        <dsp:cNvPr id="0" name=""/>
        <dsp:cNvSpPr/>
      </dsp:nvSpPr>
      <dsp:spPr>
        <a:xfrm>
          <a:off x="841487" y="3854425"/>
          <a:ext cx="2348756" cy="125031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u="sng" kern="1200" dirty="0"/>
            <a:t>Statistic: 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kern="1200" dirty="0"/>
            <a:t>- Mean &amp; standard deviation (for symmetrical distribution)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kern="1200" dirty="0"/>
            <a:t>- Median &amp;  inter-quartile range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kern="1200" dirty="0"/>
            <a:t>- Quartiles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kern="1200" dirty="0"/>
            <a:t>- Percentiles</a:t>
          </a:r>
        </a:p>
      </dsp:txBody>
      <dsp:txXfrm>
        <a:off x="878107" y="3891045"/>
        <a:ext cx="2275516" cy="1177072"/>
      </dsp:txXfrm>
    </dsp:sp>
    <dsp:sp modelId="{A04BF687-CBBE-AF45-9269-A55ECD823521}">
      <dsp:nvSpPr>
        <dsp:cNvPr id="0" name=""/>
        <dsp:cNvSpPr/>
      </dsp:nvSpPr>
      <dsp:spPr>
        <a:xfrm>
          <a:off x="3409020" y="3646586"/>
          <a:ext cx="1968995" cy="12503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D433FE2-BA9D-7041-B617-B27834087BA7}">
      <dsp:nvSpPr>
        <dsp:cNvPr id="0" name=""/>
        <dsp:cNvSpPr/>
      </dsp:nvSpPr>
      <dsp:spPr>
        <a:xfrm>
          <a:off x="3627798" y="3854425"/>
          <a:ext cx="1968995" cy="125031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 dirty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 dirty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 dirty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 dirty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u="sng" kern="1200" dirty="0"/>
            <a:t>Graphs: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kern="1200" dirty="0">
              <a:latin typeface="+mj-lt"/>
            </a:rPr>
            <a:t>- Histogram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kern="1200" dirty="0">
              <a:latin typeface="+mj-lt"/>
            </a:rPr>
            <a:t>- Box Plot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u="none" kern="1200" dirty="0">
              <a:latin typeface="+mj-lt"/>
            </a:rPr>
            <a:t>- </a:t>
          </a:r>
          <a:r>
            <a:rPr lang="en-GB" sz="1400" u="sng" kern="1200" dirty="0">
              <a:latin typeface="+mj-lt"/>
            </a:rPr>
            <a:t>Scatterplot/Correlation</a:t>
          </a:r>
          <a:endParaRPr lang="en-US" sz="1400" kern="1200" dirty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 dirty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 dirty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 dirty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 dirty="0"/>
        </a:p>
      </dsp:txBody>
      <dsp:txXfrm>
        <a:off x="3664418" y="3891045"/>
        <a:ext cx="1895755" cy="1177072"/>
      </dsp:txXfrm>
    </dsp:sp>
    <dsp:sp modelId="{75B58456-4D24-DA4E-9770-CCA54441253D}">
      <dsp:nvSpPr>
        <dsp:cNvPr id="0" name=""/>
        <dsp:cNvSpPr/>
      </dsp:nvSpPr>
      <dsp:spPr>
        <a:xfrm>
          <a:off x="6074543" y="1823624"/>
          <a:ext cx="1968995" cy="12503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C14E4E9-71DB-6E4F-9871-F2B344042576}">
      <dsp:nvSpPr>
        <dsp:cNvPr id="0" name=""/>
        <dsp:cNvSpPr/>
      </dsp:nvSpPr>
      <dsp:spPr>
        <a:xfrm>
          <a:off x="6293320" y="2031463"/>
          <a:ext cx="1968995" cy="125031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/>
            <a:t>Inferential</a:t>
          </a:r>
        </a:p>
      </dsp:txBody>
      <dsp:txXfrm>
        <a:off x="6329940" y="2068083"/>
        <a:ext cx="1895755" cy="1177072"/>
      </dsp:txXfrm>
    </dsp:sp>
    <dsp:sp modelId="{632EF214-973C-DB45-BB3A-EF479E799EB9}">
      <dsp:nvSpPr>
        <dsp:cNvPr id="0" name=""/>
        <dsp:cNvSpPr/>
      </dsp:nvSpPr>
      <dsp:spPr>
        <a:xfrm>
          <a:off x="5815571" y="3646586"/>
          <a:ext cx="2486940" cy="12503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53CCA67-DD29-8A44-A393-7FCAC8D7AF0C}">
      <dsp:nvSpPr>
        <dsp:cNvPr id="0" name=""/>
        <dsp:cNvSpPr/>
      </dsp:nvSpPr>
      <dsp:spPr>
        <a:xfrm>
          <a:off x="6034348" y="3854425"/>
          <a:ext cx="2486940" cy="125031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 dirty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/>
            <a:t>-Z-test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/>
            <a:t>- T-test,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/>
            <a:t>- ANOVA 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/>
            <a:t>- Linear regression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/>
            <a:t>- Gamma regression </a:t>
          </a:r>
          <a:r>
            <a:rPr lang="en-US" sz="1000" kern="1200" dirty="0"/>
            <a:t>(nonnegative continuous outcome and +</a:t>
          </a:r>
          <a:r>
            <a:rPr lang="en-US" sz="1000" kern="1200" dirty="0" err="1"/>
            <a:t>vely</a:t>
          </a:r>
          <a:r>
            <a:rPr lang="en-US" sz="1000" kern="1200" dirty="0"/>
            <a:t> skewed data)</a:t>
          </a:r>
          <a:endParaRPr lang="en-US" sz="1400" kern="1200" dirty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 dirty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 dirty="0"/>
        </a:p>
      </dsp:txBody>
      <dsp:txXfrm>
        <a:off x="6070968" y="3891045"/>
        <a:ext cx="2413700" cy="117707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88A94E-640A-514B-B8FD-1212D62E919E}">
      <dsp:nvSpPr>
        <dsp:cNvPr id="0" name=""/>
        <dsp:cNvSpPr/>
      </dsp:nvSpPr>
      <dsp:spPr>
        <a:xfrm>
          <a:off x="6975255" y="3027858"/>
          <a:ext cx="91440" cy="56388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63884"/>
              </a:lnTo>
            </a:path>
          </a:pathLst>
        </a:custGeom>
        <a:noFill/>
        <a:ln w="63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FD8E5B-F690-3349-AF73-B8D14FC75225}">
      <dsp:nvSpPr>
        <dsp:cNvPr id="0" name=""/>
        <dsp:cNvSpPr/>
      </dsp:nvSpPr>
      <dsp:spPr>
        <a:xfrm>
          <a:off x="5150201" y="1232799"/>
          <a:ext cx="1870773" cy="5638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4270"/>
              </a:lnTo>
              <a:lnTo>
                <a:pt x="1870773" y="384270"/>
              </a:lnTo>
              <a:lnTo>
                <a:pt x="1870773" y="563884"/>
              </a:lnTo>
            </a:path>
          </a:pathLst>
        </a:custGeom>
        <a:noFill/>
        <a:ln w="63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72A522E-B4A1-2C42-8691-B28958FABC33}">
      <dsp:nvSpPr>
        <dsp:cNvPr id="0" name=""/>
        <dsp:cNvSpPr/>
      </dsp:nvSpPr>
      <dsp:spPr>
        <a:xfrm>
          <a:off x="3279427" y="3027858"/>
          <a:ext cx="1371831" cy="5638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4270"/>
              </a:lnTo>
              <a:lnTo>
                <a:pt x="1371831" y="384270"/>
              </a:lnTo>
              <a:lnTo>
                <a:pt x="1371831" y="563884"/>
              </a:lnTo>
            </a:path>
          </a:pathLst>
        </a:custGeom>
        <a:noFill/>
        <a:ln w="63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3E07D0-F9D2-2F43-9477-5FF421CD3CED}">
      <dsp:nvSpPr>
        <dsp:cNvPr id="0" name=""/>
        <dsp:cNvSpPr/>
      </dsp:nvSpPr>
      <dsp:spPr>
        <a:xfrm>
          <a:off x="2094569" y="3027858"/>
          <a:ext cx="1184857" cy="563884"/>
        </a:xfrm>
        <a:custGeom>
          <a:avLst/>
          <a:gdLst/>
          <a:ahLst/>
          <a:cxnLst/>
          <a:rect l="0" t="0" r="0" b="0"/>
          <a:pathLst>
            <a:path>
              <a:moveTo>
                <a:pt x="1184857" y="0"/>
              </a:moveTo>
              <a:lnTo>
                <a:pt x="1184857" y="384270"/>
              </a:lnTo>
              <a:lnTo>
                <a:pt x="0" y="384270"/>
              </a:lnTo>
              <a:lnTo>
                <a:pt x="0" y="563884"/>
              </a:lnTo>
            </a:path>
          </a:pathLst>
        </a:custGeom>
        <a:noFill/>
        <a:ln w="63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5D49E8-664C-384D-AA83-E33867DF08A0}">
      <dsp:nvSpPr>
        <dsp:cNvPr id="0" name=""/>
        <dsp:cNvSpPr/>
      </dsp:nvSpPr>
      <dsp:spPr>
        <a:xfrm>
          <a:off x="3279427" y="1232799"/>
          <a:ext cx="1870773" cy="563884"/>
        </a:xfrm>
        <a:custGeom>
          <a:avLst/>
          <a:gdLst/>
          <a:ahLst/>
          <a:cxnLst/>
          <a:rect l="0" t="0" r="0" b="0"/>
          <a:pathLst>
            <a:path>
              <a:moveTo>
                <a:pt x="1870773" y="0"/>
              </a:moveTo>
              <a:lnTo>
                <a:pt x="1870773" y="384270"/>
              </a:lnTo>
              <a:lnTo>
                <a:pt x="0" y="384270"/>
              </a:lnTo>
              <a:lnTo>
                <a:pt x="0" y="563884"/>
              </a:lnTo>
            </a:path>
          </a:pathLst>
        </a:custGeom>
        <a:noFill/>
        <a:ln w="63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CBA8A4-4244-E247-9361-33DE05E21950}">
      <dsp:nvSpPr>
        <dsp:cNvPr id="0" name=""/>
        <dsp:cNvSpPr/>
      </dsp:nvSpPr>
      <dsp:spPr>
        <a:xfrm>
          <a:off x="4180772" y="1624"/>
          <a:ext cx="1938858" cy="123117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12AE0FE-5A1F-AB4F-8077-5014478CFF77}">
      <dsp:nvSpPr>
        <dsp:cNvPr id="0" name=""/>
        <dsp:cNvSpPr/>
      </dsp:nvSpPr>
      <dsp:spPr>
        <a:xfrm>
          <a:off x="4396201" y="206281"/>
          <a:ext cx="1938858" cy="12311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/>
            <a:t>Binary outcome</a:t>
          </a:r>
        </a:p>
      </dsp:txBody>
      <dsp:txXfrm>
        <a:off x="4432261" y="242341"/>
        <a:ext cx="1866738" cy="1159055"/>
      </dsp:txXfrm>
    </dsp:sp>
    <dsp:sp modelId="{BD02F503-F4AF-B14C-B8C8-935B83164829}">
      <dsp:nvSpPr>
        <dsp:cNvPr id="0" name=""/>
        <dsp:cNvSpPr/>
      </dsp:nvSpPr>
      <dsp:spPr>
        <a:xfrm>
          <a:off x="2309998" y="1796683"/>
          <a:ext cx="1938858" cy="123117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6CF86AC-74C6-2642-BEC0-86D0CA8E93CB}">
      <dsp:nvSpPr>
        <dsp:cNvPr id="0" name=""/>
        <dsp:cNvSpPr/>
      </dsp:nvSpPr>
      <dsp:spPr>
        <a:xfrm>
          <a:off x="2525427" y="2001341"/>
          <a:ext cx="1938858" cy="12311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/>
            <a:t>Descriptive</a:t>
          </a:r>
        </a:p>
      </dsp:txBody>
      <dsp:txXfrm>
        <a:off x="2561487" y="2037401"/>
        <a:ext cx="1866738" cy="1159055"/>
      </dsp:txXfrm>
    </dsp:sp>
    <dsp:sp modelId="{A917F330-0586-A041-A41A-D1813A06C6AD}">
      <dsp:nvSpPr>
        <dsp:cNvPr id="0" name=""/>
        <dsp:cNvSpPr/>
      </dsp:nvSpPr>
      <dsp:spPr>
        <a:xfrm>
          <a:off x="938166" y="3591743"/>
          <a:ext cx="2312806" cy="123117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9C2F988-18EB-0C4D-A739-6F755709CEC5}">
      <dsp:nvSpPr>
        <dsp:cNvPr id="0" name=""/>
        <dsp:cNvSpPr/>
      </dsp:nvSpPr>
      <dsp:spPr>
        <a:xfrm>
          <a:off x="1153595" y="3796400"/>
          <a:ext cx="2312806" cy="12311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u="sng" kern="1200" dirty="0"/>
            <a:t>Statistic: 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kern="1200" dirty="0"/>
            <a:t>- Proportion or Percentage in each   category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kern="1200" dirty="0"/>
            <a:t>- Mode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kern="1200" dirty="0"/>
            <a:t>- Cross-tabulation</a:t>
          </a:r>
        </a:p>
      </dsp:txBody>
      <dsp:txXfrm>
        <a:off x="1189655" y="3832460"/>
        <a:ext cx="2240686" cy="1159055"/>
      </dsp:txXfrm>
    </dsp:sp>
    <dsp:sp modelId="{A04BF687-CBBE-AF45-9269-A55ECD823521}">
      <dsp:nvSpPr>
        <dsp:cNvPr id="0" name=""/>
        <dsp:cNvSpPr/>
      </dsp:nvSpPr>
      <dsp:spPr>
        <a:xfrm>
          <a:off x="3681830" y="3591743"/>
          <a:ext cx="1938858" cy="123117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D433FE2-BA9D-7041-B617-B27834087BA7}">
      <dsp:nvSpPr>
        <dsp:cNvPr id="0" name=""/>
        <dsp:cNvSpPr/>
      </dsp:nvSpPr>
      <dsp:spPr>
        <a:xfrm>
          <a:off x="3897258" y="3796400"/>
          <a:ext cx="1938858" cy="12311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 dirty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 dirty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 dirty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 dirty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u="sng" kern="1200" dirty="0"/>
            <a:t>Graphs: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kern="1200" dirty="0">
              <a:latin typeface="+mj-lt"/>
            </a:rPr>
            <a:t>- Bar Charts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kern="1200" dirty="0">
              <a:latin typeface="+mj-lt"/>
            </a:rPr>
            <a:t>- Pie Charts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400" kern="1200" dirty="0">
            <a:latin typeface="+mj-lt"/>
          </a:endParaRP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 dirty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 dirty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 dirty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 dirty="0"/>
        </a:p>
      </dsp:txBody>
      <dsp:txXfrm>
        <a:off x="3933318" y="3832460"/>
        <a:ext cx="1866738" cy="1159055"/>
      </dsp:txXfrm>
    </dsp:sp>
    <dsp:sp modelId="{75B58456-4D24-DA4E-9770-CCA54441253D}">
      <dsp:nvSpPr>
        <dsp:cNvPr id="0" name=""/>
        <dsp:cNvSpPr/>
      </dsp:nvSpPr>
      <dsp:spPr>
        <a:xfrm>
          <a:off x="6051546" y="1796683"/>
          <a:ext cx="1938858" cy="123117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C14E4E9-71DB-6E4F-9871-F2B344042576}">
      <dsp:nvSpPr>
        <dsp:cNvPr id="0" name=""/>
        <dsp:cNvSpPr/>
      </dsp:nvSpPr>
      <dsp:spPr>
        <a:xfrm>
          <a:off x="6266974" y="2001341"/>
          <a:ext cx="1938858" cy="12311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/>
            <a:t>Inferential</a:t>
          </a:r>
        </a:p>
      </dsp:txBody>
      <dsp:txXfrm>
        <a:off x="6303034" y="2037401"/>
        <a:ext cx="1866738" cy="1159055"/>
      </dsp:txXfrm>
    </dsp:sp>
    <dsp:sp modelId="{632EF214-973C-DB45-BB3A-EF479E799EB9}">
      <dsp:nvSpPr>
        <dsp:cNvPr id="0" name=""/>
        <dsp:cNvSpPr/>
      </dsp:nvSpPr>
      <dsp:spPr>
        <a:xfrm>
          <a:off x="6051546" y="3591743"/>
          <a:ext cx="1938858" cy="123117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53CCA67-DD29-8A44-A393-7FCAC8D7AF0C}">
      <dsp:nvSpPr>
        <dsp:cNvPr id="0" name=""/>
        <dsp:cNvSpPr/>
      </dsp:nvSpPr>
      <dsp:spPr>
        <a:xfrm>
          <a:off x="6266974" y="3796400"/>
          <a:ext cx="1938858" cy="12311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 dirty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 dirty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- Z-test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- Chi2-test,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- Stratified Analysis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- Logistic regression &amp; LRT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- GLM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 dirty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 dirty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 dirty="0"/>
        </a:p>
      </dsp:txBody>
      <dsp:txXfrm>
        <a:off x="6303034" y="3832460"/>
        <a:ext cx="1866738" cy="115905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88A94E-640A-514B-B8FD-1212D62E919E}">
      <dsp:nvSpPr>
        <dsp:cNvPr id="0" name=""/>
        <dsp:cNvSpPr/>
      </dsp:nvSpPr>
      <dsp:spPr>
        <a:xfrm>
          <a:off x="7119909" y="3205813"/>
          <a:ext cx="91440" cy="59719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97191"/>
              </a:lnTo>
            </a:path>
          </a:pathLst>
        </a:custGeom>
        <a:noFill/>
        <a:ln w="63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FD8E5B-F690-3349-AF73-B8D14FC75225}">
      <dsp:nvSpPr>
        <dsp:cNvPr id="0" name=""/>
        <dsp:cNvSpPr/>
      </dsp:nvSpPr>
      <dsp:spPr>
        <a:xfrm>
          <a:off x="5117172" y="1304724"/>
          <a:ext cx="2048456" cy="5971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06968"/>
              </a:lnTo>
              <a:lnTo>
                <a:pt x="2048456" y="406968"/>
              </a:lnTo>
              <a:lnTo>
                <a:pt x="2048456" y="597191"/>
              </a:lnTo>
            </a:path>
          </a:pathLst>
        </a:custGeom>
        <a:noFill/>
        <a:ln w="63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72A522E-B4A1-2C42-8691-B28958FABC33}">
      <dsp:nvSpPr>
        <dsp:cNvPr id="0" name=""/>
        <dsp:cNvSpPr/>
      </dsp:nvSpPr>
      <dsp:spPr>
        <a:xfrm>
          <a:off x="3068715" y="3205813"/>
          <a:ext cx="1452862" cy="5971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06968"/>
              </a:lnTo>
              <a:lnTo>
                <a:pt x="1452862" y="406968"/>
              </a:lnTo>
              <a:lnTo>
                <a:pt x="1452862" y="597191"/>
              </a:lnTo>
            </a:path>
          </a:pathLst>
        </a:custGeom>
        <a:noFill/>
        <a:ln w="63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3E07D0-F9D2-2F43-9477-5FF421CD3CED}">
      <dsp:nvSpPr>
        <dsp:cNvPr id="0" name=""/>
        <dsp:cNvSpPr/>
      </dsp:nvSpPr>
      <dsp:spPr>
        <a:xfrm>
          <a:off x="1813871" y="3205813"/>
          <a:ext cx="1254844" cy="597191"/>
        </a:xfrm>
        <a:custGeom>
          <a:avLst/>
          <a:gdLst/>
          <a:ahLst/>
          <a:cxnLst/>
          <a:rect l="0" t="0" r="0" b="0"/>
          <a:pathLst>
            <a:path>
              <a:moveTo>
                <a:pt x="1254844" y="0"/>
              </a:moveTo>
              <a:lnTo>
                <a:pt x="1254844" y="406968"/>
              </a:lnTo>
              <a:lnTo>
                <a:pt x="0" y="406968"/>
              </a:lnTo>
              <a:lnTo>
                <a:pt x="0" y="597191"/>
              </a:lnTo>
            </a:path>
          </a:pathLst>
        </a:custGeom>
        <a:noFill/>
        <a:ln w="63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5D49E8-664C-384D-AA83-E33867DF08A0}">
      <dsp:nvSpPr>
        <dsp:cNvPr id="0" name=""/>
        <dsp:cNvSpPr/>
      </dsp:nvSpPr>
      <dsp:spPr>
        <a:xfrm>
          <a:off x="3068715" y="1304724"/>
          <a:ext cx="2048456" cy="597191"/>
        </a:xfrm>
        <a:custGeom>
          <a:avLst/>
          <a:gdLst/>
          <a:ahLst/>
          <a:cxnLst/>
          <a:rect l="0" t="0" r="0" b="0"/>
          <a:pathLst>
            <a:path>
              <a:moveTo>
                <a:pt x="2048456" y="0"/>
              </a:moveTo>
              <a:lnTo>
                <a:pt x="2048456" y="406968"/>
              </a:lnTo>
              <a:lnTo>
                <a:pt x="0" y="406968"/>
              </a:lnTo>
              <a:lnTo>
                <a:pt x="0" y="597191"/>
              </a:lnTo>
            </a:path>
          </a:pathLst>
        </a:custGeom>
        <a:noFill/>
        <a:ln w="63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CBA8A4-4244-E247-9361-33DE05E21950}">
      <dsp:nvSpPr>
        <dsp:cNvPr id="0" name=""/>
        <dsp:cNvSpPr/>
      </dsp:nvSpPr>
      <dsp:spPr>
        <a:xfrm>
          <a:off x="4090482" y="827"/>
          <a:ext cx="2053381" cy="130389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12AE0FE-5A1F-AB4F-8077-5014478CFF77}">
      <dsp:nvSpPr>
        <dsp:cNvPr id="0" name=""/>
        <dsp:cNvSpPr/>
      </dsp:nvSpPr>
      <dsp:spPr>
        <a:xfrm>
          <a:off x="4318635" y="217573"/>
          <a:ext cx="2053381" cy="130389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/>
            <a:t>Count outcome</a:t>
          </a:r>
        </a:p>
      </dsp:txBody>
      <dsp:txXfrm>
        <a:off x="4356825" y="255763"/>
        <a:ext cx="1977001" cy="1227517"/>
      </dsp:txXfrm>
    </dsp:sp>
    <dsp:sp modelId="{BD02F503-F4AF-B14C-B8C8-935B83164829}">
      <dsp:nvSpPr>
        <dsp:cNvPr id="0" name=""/>
        <dsp:cNvSpPr/>
      </dsp:nvSpPr>
      <dsp:spPr>
        <a:xfrm>
          <a:off x="2042025" y="1901916"/>
          <a:ext cx="2053381" cy="130389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6CF86AC-74C6-2642-BEC0-86D0CA8E93CB}">
      <dsp:nvSpPr>
        <dsp:cNvPr id="0" name=""/>
        <dsp:cNvSpPr/>
      </dsp:nvSpPr>
      <dsp:spPr>
        <a:xfrm>
          <a:off x="2270178" y="2118662"/>
          <a:ext cx="2053381" cy="130389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/>
            <a:t>Descriptive</a:t>
          </a:r>
        </a:p>
      </dsp:txBody>
      <dsp:txXfrm>
        <a:off x="2308368" y="2156852"/>
        <a:ext cx="1977001" cy="1227517"/>
      </dsp:txXfrm>
    </dsp:sp>
    <dsp:sp modelId="{A917F330-0586-A041-A41A-D1813A06C6AD}">
      <dsp:nvSpPr>
        <dsp:cNvPr id="0" name=""/>
        <dsp:cNvSpPr/>
      </dsp:nvSpPr>
      <dsp:spPr>
        <a:xfrm>
          <a:off x="589162" y="3803005"/>
          <a:ext cx="2449417" cy="130389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9C2F988-18EB-0C4D-A739-6F755709CEC5}">
      <dsp:nvSpPr>
        <dsp:cNvPr id="0" name=""/>
        <dsp:cNvSpPr/>
      </dsp:nvSpPr>
      <dsp:spPr>
        <a:xfrm>
          <a:off x="817316" y="4019751"/>
          <a:ext cx="2449417" cy="130389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u="sng" kern="1200" dirty="0"/>
            <a:t>Statistic: 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kern="1200" dirty="0"/>
            <a:t>- Incidence Rate 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200" kern="1200" dirty="0"/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200" kern="1200" dirty="0"/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200" kern="1200" dirty="0"/>
        </a:p>
      </dsp:txBody>
      <dsp:txXfrm>
        <a:off x="855506" y="4057941"/>
        <a:ext cx="2373037" cy="1227517"/>
      </dsp:txXfrm>
    </dsp:sp>
    <dsp:sp modelId="{A04BF687-CBBE-AF45-9269-A55ECD823521}">
      <dsp:nvSpPr>
        <dsp:cNvPr id="0" name=""/>
        <dsp:cNvSpPr/>
      </dsp:nvSpPr>
      <dsp:spPr>
        <a:xfrm>
          <a:off x="3494887" y="3803005"/>
          <a:ext cx="2053381" cy="130389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D433FE2-BA9D-7041-B617-B27834087BA7}">
      <dsp:nvSpPr>
        <dsp:cNvPr id="0" name=""/>
        <dsp:cNvSpPr/>
      </dsp:nvSpPr>
      <dsp:spPr>
        <a:xfrm>
          <a:off x="3723040" y="4019751"/>
          <a:ext cx="2053381" cy="130389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 dirty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 dirty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 dirty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 dirty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u="sng" kern="1200" dirty="0"/>
            <a:t>Graphs: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0" u="none" kern="1200" dirty="0"/>
            <a:t>Bar charts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400" kern="1200" dirty="0">
            <a:latin typeface="+mj-lt"/>
          </a:endParaRP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 dirty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 dirty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 dirty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 dirty="0"/>
        </a:p>
      </dsp:txBody>
      <dsp:txXfrm>
        <a:off x="3761230" y="4057941"/>
        <a:ext cx="1977001" cy="1227517"/>
      </dsp:txXfrm>
    </dsp:sp>
    <dsp:sp modelId="{75B58456-4D24-DA4E-9770-CCA54441253D}">
      <dsp:nvSpPr>
        <dsp:cNvPr id="0" name=""/>
        <dsp:cNvSpPr/>
      </dsp:nvSpPr>
      <dsp:spPr>
        <a:xfrm>
          <a:off x="6138938" y="1901916"/>
          <a:ext cx="2053381" cy="130389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C14E4E9-71DB-6E4F-9871-F2B344042576}">
      <dsp:nvSpPr>
        <dsp:cNvPr id="0" name=""/>
        <dsp:cNvSpPr/>
      </dsp:nvSpPr>
      <dsp:spPr>
        <a:xfrm>
          <a:off x="6367092" y="2118662"/>
          <a:ext cx="2053381" cy="130389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/>
            <a:t>Inferential</a:t>
          </a:r>
        </a:p>
      </dsp:txBody>
      <dsp:txXfrm>
        <a:off x="6405282" y="2156852"/>
        <a:ext cx="1977001" cy="1227517"/>
      </dsp:txXfrm>
    </dsp:sp>
    <dsp:sp modelId="{632EF214-973C-DB45-BB3A-EF479E799EB9}">
      <dsp:nvSpPr>
        <dsp:cNvPr id="0" name=""/>
        <dsp:cNvSpPr/>
      </dsp:nvSpPr>
      <dsp:spPr>
        <a:xfrm>
          <a:off x="6004575" y="3803005"/>
          <a:ext cx="2322107" cy="130389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53CCA67-DD29-8A44-A393-7FCAC8D7AF0C}">
      <dsp:nvSpPr>
        <dsp:cNvPr id="0" name=""/>
        <dsp:cNvSpPr/>
      </dsp:nvSpPr>
      <dsp:spPr>
        <a:xfrm>
          <a:off x="6232729" y="4019751"/>
          <a:ext cx="2322107" cy="130389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 dirty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 dirty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- Z-test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- Poisson regression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- Negative binomial regression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 dirty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 dirty="0"/>
        </a:p>
      </dsp:txBody>
      <dsp:txXfrm>
        <a:off x="6270919" y="4057941"/>
        <a:ext cx="2245727" cy="122751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88A94E-640A-514B-B8FD-1212D62E919E}">
      <dsp:nvSpPr>
        <dsp:cNvPr id="0" name=""/>
        <dsp:cNvSpPr/>
      </dsp:nvSpPr>
      <dsp:spPr>
        <a:xfrm>
          <a:off x="7035221" y="3159735"/>
          <a:ext cx="92340" cy="650917"/>
        </a:xfrm>
        <a:custGeom>
          <a:avLst/>
          <a:gdLst/>
          <a:ahLst/>
          <a:cxnLst/>
          <a:rect l="0" t="0" r="0" b="0"/>
          <a:pathLst>
            <a:path>
              <a:moveTo>
                <a:pt x="92340" y="0"/>
              </a:moveTo>
              <a:lnTo>
                <a:pt x="92340" y="463486"/>
              </a:lnTo>
              <a:lnTo>
                <a:pt x="0" y="463486"/>
              </a:lnTo>
              <a:lnTo>
                <a:pt x="0" y="650917"/>
              </a:lnTo>
            </a:path>
          </a:pathLst>
        </a:custGeom>
        <a:noFill/>
        <a:ln w="63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FD8E5B-F690-3349-AF73-B8D14FC75225}">
      <dsp:nvSpPr>
        <dsp:cNvPr id="0" name=""/>
        <dsp:cNvSpPr/>
      </dsp:nvSpPr>
      <dsp:spPr>
        <a:xfrm>
          <a:off x="5175366" y="1286548"/>
          <a:ext cx="1952196" cy="5884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00995"/>
              </a:lnTo>
              <a:lnTo>
                <a:pt x="1952196" y="400995"/>
              </a:lnTo>
              <a:lnTo>
                <a:pt x="1952196" y="588426"/>
              </a:lnTo>
            </a:path>
          </a:pathLst>
        </a:custGeom>
        <a:noFill/>
        <a:ln w="63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72A522E-B4A1-2C42-8691-B28958FABC33}">
      <dsp:nvSpPr>
        <dsp:cNvPr id="0" name=""/>
        <dsp:cNvSpPr/>
      </dsp:nvSpPr>
      <dsp:spPr>
        <a:xfrm>
          <a:off x="3223170" y="3159735"/>
          <a:ext cx="1431538" cy="5884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00995"/>
              </a:lnTo>
              <a:lnTo>
                <a:pt x="1431538" y="400995"/>
              </a:lnTo>
              <a:lnTo>
                <a:pt x="1431538" y="588426"/>
              </a:lnTo>
            </a:path>
          </a:pathLst>
        </a:custGeom>
        <a:noFill/>
        <a:ln w="63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3E07D0-F9D2-2F43-9477-5FF421CD3CED}">
      <dsp:nvSpPr>
        <dsp:cNvPr id="0" name=""/>
        <dsp:cNvSpPr/>
      </dsp:nvSpPr>
      <dsp:spPr>
        <a:xfrm>
          <a:off x="1986743" y="3159735"/>
          <a:ext cx="1236426" cy="588426"/>
        </a:xfrm>
        <a:custGeom>
          <a:avLst/>
          <a:gdLst/>
          <a:ahLst/>
          <a:cxnLst/>
          <a:rect l="0" t="0" r="0" b="0"/>
          <a:pathLst>
            <a:path>
              <a:moveTo>
                <a:pt x="1236426" y="0"/>
              </a:moveTo>
              <a:lnTo>
                <a:pt x="1236426" y="400995"/>
              </a:lnTo>
              <a:lnTo>
                <a:pt x="0" y="400995"/>
              </a:lnTo>
              <a:lnTo>
                <a:pt x="0" y="588426"/>
              </a:lnTo>
            </a:path>
          </a:pathLst>
        </a:custGeom>
        <a:noFill/>
        <a:ln w="63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5D49E8-664C-384D-AA83-E33867DF08A0}">
      <dsp:nvSpPr>
        <dsp:cNvPr id="0" name=""/>
        <dsp:cNvSpPr/>
      </dsp:nvSpPr>
      <dsp:spPr>
        <a:xfrm>
          <a:off x="3223170" y="1286548"/>
          <a:ext cx="1952196" cy="588426"/>
        </a:xfrm>
        <a:custGeom>
          <a:avLst/>
          <a:gdLst/>
          <a:ahLst/>
          <a:cxnLst/>
          <a:rect l="0" t="0" r="0" b="0"/>
          <a:pathLst>
            <a:path>
              <a:moveTo>
                <a:pt x="1952196" y="0"/>
              </a:moveTo>
              <a:lnTo>
                <a:pt x="1952196" y="400995"/>
              </a:lnTo>
              <a:lnTo>
                <a:pt x="0" y="400995"/>
              </a:lnTo>
              <a:lnTo>
                <a:pt x="0" y="588426"/>
              </a:lnTo>
            </a:path>
          </a:pathLst>
        </a:custGeom>
        <a:noFill/>
        <a:ln w="63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CBA8A4-4244-E247-9361-33DE05E21950}">
      <dsp:nvSpPr>
        <dsp:cNvPr id="0" name=""/>
        <dsp:cNvSpPr/>
      </dsp:nvSpPr>
      <dsp:spPr>
        <a:xfrm>
          <a:off x="4163744" y="1789"/>
          <a:ext cx="2023243" cy="128475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12AE0FE-5A1F-AB4F-8077-5014478CFF77}">
      <dsp:nvSpPr>
        <dsp:cNvPr id="0" name=""/>
        <dsp:cNvSpPr/>
      </dsp:nvSpPr>
      <dsp:spPr>
        <a:xfrm>
          <a:off x="4388549" y="215353"/>
          <a:ext cx="2023243" cy="12847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/>
            <a:t>Survival data</a:t>
          </a:r>
        </a:p>
      </dsp:txBody>
      <dsp:txXfrm>
        <a:off x="4426178" y="252982"/>
        <a:ext cx="1947985" cy="1209501"/>
      </dsp:txXfrm>
    </dsp:sp>
    <dsp:sp modelId="{BD02F503-F4AF-B14C-B8C8-935B83164829}">
      <dsp:nvSpPr>
        <dsp:cNvPr id="0" name=""/>
        <dsp:cNvSpPr/>
      </dsp:nvSpPr>
      <dsp:spPr>
        <a:xfrm>
          <a:off x="2211548" y="1874975"/>
          <a:ext cx="2023243" cy="128475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6CF86AC-74C6-2642-BEC0-86D0CA8E93CB}">
      <dsp:nvSpPr>
        <dsp:cNvPr id="0" name=""/>
        <dsp:cNvSpPr/>
      </dsp:nvSpPr>
      <dsp:spPr>
        <a:xfrm>
          <a:off x="2436353" y="2088540"/>
          <a:ext cx="2023243" cy="12847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/>
            <a:t>Descriptive</a:t>
          </a:r>
        </a:p>
      </dsp:txBody>
      <dsp:txXfrm>
        <a:off x="2473982" y="2126169"/>
        <a:ext cx="1947985" cy="1209501"/>
      </dsp:txXfrm>
    </dsp:sp>
    <dsp:sp modelId="{A917F330-0586-A041-A41A-D1813A06C6AD}">
      <dsp:nvSpPr>
        <dsp:cNvPr id="0" name=""/>
        <dsp:cNvSpPr/>
      </dsp:nvSpPr>
      <dsp:spPr>
        <a:xfrm>
          <a:off x="780010" y="3748162"/>
          <a:ext cx="2413467" cy="128475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9C2F988-18EB-0C4D-A739-6F755709CEC5}">
      <dsp:nvSpPr>
        <dsp:cNvPr id="0" name=""/>
        <dsp:cNvSpPr/>
      </dsp:nvSpPr>
      <dsp:spPr>
        <a:xfrm>
          <a:off x="1004815" y="3961727"/>
          <a:ext cx="2413467" cy="12847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u="sng" kern="1200" dirty="0"/>
            <a:t>Statistic: 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kern="1200" dirty="0"/>
            <a:t>- Incidence Rate 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kern="1200" dirty="0"/>
            <a:t>- Hazard rate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200" kern="1200" dirty="0"/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200" kern="1200" dirty="0"/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200" kern="1200" dirty="0"/>
        </a:p>
      </dsp:txBody>
      <dsp:txXfrm>
        <a:off x="1042444" y="3999356"/>
        <a:ext cx="2338209" cy="1209501"/>
      </dsp:txXfrm>
    </dsp:sp>
    <dsp:sp modelId="{A04BF687-CBBE-AF45-9269-A55ECD823521}">
      <dsp:nvSpPr>
        <dsp:cNvPr id="0" name=""/>
        <dsp:cNvSpPr/>
      </dsp:nvSpPr>
      <dsp:spPr>
        <a:xfrm>
          <a:off x="3643087" y="3748162"/>
          <a:ext cx="2023243" cy="128475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D433FE2-BA9D-7041-B617-B27834087BA7}">
      <dsp:nvSpPr>
        <dsp:cNvPr id="0" name=""/>
        <dsp:cNvSpPr/>
      </dsp:nvSpPr>
      <dsp:spPr>
        <a:xfrm>
          <a:off x="3867891" y="3961727"/>
          <a:ext cx="2023243" cy="12847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 dirty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 dirty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 dirty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 dirty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u="sng" kern="1200" dirty="0"/>
            <a:t>Graphs: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kern="1200" dirty="0">
              <a:latin typeface="+mj-lt"/>
            </a:rPr>
            <a:t>- Kaplan Meier curves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400" kern="1200" dirty="0">
            <a:latin typeface="+mj-lt"/>
          </a:endParaRP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 dirty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 dirty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 dirty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 dirty="0"/>
        </a:p>
      </dsp:txBody>
      <dsp:txXfrm>
        <a:off x="3905520" y="3999356"/>
        <a:ext cx="1947985" cy="1209501"/>
      </dsp:txXfrm>
    </dsp:sp>
    <dsp:sp modelId="{75B58456-4D24-DA4E-9770-CCA54441253D}">
      <dsp:nvSpPr>
        <dsp:cNvPr id="0" name=""/>
        <dsp:cNvSpPr/>
      </dsp:nvSpPr>
      <dsp:spPr>
        <a:xfrm>
          <a:off x="6115940" y="1874975"/>
          <a:ext cx="2023243" cy="128475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C14E4E9-71DB-6E4F-9871-F2B344042576}">
      <dsp:nvSpPr>
        <dsp:cNvPr id="0" name=""/>
        <dsp:cNvSpPr/>
      </dsp:nvSpPr>
      <dsp:spPr>
        <a:xfrm>
          <a:off x="6340745" y="2088540"/>
          <a:ext cx="2023243" cy="12847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/>
            <a:t>Inferential</a:t>
          </a:r>
        </a:p>
      </dsp:txBody>
      <dsp:txXfrm>
        <a:off x="6378374" y="2126169"/>
        <a:ext cx="1947985" cy="1209501"/>
      </dsp:txXfrm>
    </dsp:sp>
    <dsp:sp modelId="{632EF214-973C-DB45-BB3A-EF479E799EB9}">
      <dsp:nvSpPr>
        <dsp:cNvPr id="0" name=""/>
        <dsp:cNvSpPr/>
      </dsp:nvSpPr>
      <dsp:spPr>
        <a:xfrm>
          <a:off x="6023599" y="3810653"/>
          <a:ext cx="2023243" cy="114392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53CCA67-DD29-8A44-A393-7FCAC8D7AF0C}">
      <dsp:nvSpPr>
        <dsp:cNvPr id="0" name=""/>
        <dsp:cNvSpPr/>
      </dsp:nvSpPr>
      <dsp:spPr>
        <a:xfrm>
          <a:off x="6248404" y="4024217"/>
          <a:ext cx="2023243" cy="11439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 dirty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 dirty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- Logrank test,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- Mantel Haenzel methods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- Proportional hazard models including Cox regression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 dirty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 dirty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 dirty="0"/>
        </a:p>
      </dsp:txBody>
      <dsp:txXfrm>
        <a:off x="6281908" y="4057721"/>
        <a:ext cx="1956235" cy="107691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0CA81B-08B5-48A7-B412-BCF7280E374B}" type="datetimeFigureOut">
              <a:rPr lang="en-US" smtClean="0"/>
              <a:t>6/9/2023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F2D3CE-2FF1-47F4-BEA5-9ED060985F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5210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461AEB-E762-4130-B689-60AF931A8DD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34" charset="-128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1A999A-71E9-654C-8A76-2A6611D8F36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98474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74BE043-D9E4-9E43-97D6-29E903E96C1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ea typeface="ＭＳ Ｐゴシック" charset="0"/>
              </a:rPr>
              <a:t>Speaker note</a:t>
            </a:r>
          </a:p>
          <a:p>
            <a:pPr marL="171450" indent="-171450" eaLnBrk="1" fontAlgn="auto" hangingPunct="1"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US" dirty="0">
                <a:ea typeface="+mn-ea"/>
                <a:cs typeface="+mn-cs"/>
              </a:rPr>
              <a:t>Finally, in </a:t>
            </a:r>
            <a:r>
              <a:rPr lang="en-US" b="1" dirty="0">
                <a:ea typeface="+mn-ea"/>
                <a:cs typeface="+mn-cs"/>
              </a:rPr>
              <a:t>ratio </a:t>
            </a:r>
            <a:r>
              <a:rPr lang="en-US" dirty="0">
                <a:ea typeface="+mn-ea"/>
                <a:cs typeface="+mn-cs"/>
              </a:rPr>
              <a:t>measurement there is always an absolute zero that is meaningful. </a:t>
            </a:r>
          </a:p>
          <a:p>
            <a:pPr marL="171450" indent="-171450" eaLnBrk="1" fontAlgn="auto" hangingPunct="1"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US" dirty="0">
                <a:ea typeface="+mn-ea"/>
                <a:cs typeface="+mn-cs"/>
              </a:rPr>
              <a:t>This means that you can construct a meaningful fraction (or ratio) with a ratio variable. </a:t>
            </a:r>
          </a:p>
          <a:p>
            <a:pPr marL="171450" indent="-171450" eaLnBrk="1" fontAlgn="auto" hangingPunct="1"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US" dirty="0">
                <a:ea typeface="+mn-ea"/>
                <a:cs typeface="+mn-cs"/>
              </a:rPr>
              <a:t>Weight is a ratio variable.</a:t>
            </a:r>
          </a:p>
          <a:p>
            <a:pPr marL="171450" indent="-171450" eaLnBrk="1" fontAlgn="auto" hangingPunct="1"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US" dirty="0">
                <a:ea typeface="+mn-ea"/>
                <a:cs typeface="+mn-cs"/>
              </a:rPr>
              <a:t>In applied social research most "count" variables are ratio, for example, the number of clients in past six months. </a:t>
            </a:r>
          </a:p>
          <a:p>
            <a:pPr marL="171450" indent="-171450" eaLnBrk="1" fontAlgn="auto" hangingPunct="1"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US" dirty="0">
                <a:ea typeface="+mn-ea"/>
                <a:cs typeface="+mn-cs"/>
              </a:rPr>
              <a:t>Why? Because you can have zero clients and</a:t>
            </a:r>
          </a:p>
          <a:p>
            <a:pPr marL="171450" indent="-171450" eaLnBrk="1" fontAlgn="auto" hangingPunct="1"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US" dirty="0">
                <a:ea typeface="+mn-ea"/>
                <a:cs typeface="+mn-cs"/>
              </a:rPr>
              <a:t>because it is meaningful to say that "...we had twice as many clients in the past six months as we did in the previous six months."</a:t>
            </a:r>
            <a:endParaRPr lang="en-GB" dirty="0">
              <a:ea typeface="+mn-ea"/>
              <a:cs typeface="+mn-cs"/>
            </a:endParaRPr>
          </a:p>
          <a:p>
            <a:pPr marL="171450" indent="-171450">
              <a:buFont typeface="Arial"/>
              <a:buChar char="•"/>
              <a:defRPr/>
            </a:pPr>
            <a:endParaRPr lang="en-US" dirty="0">
              <a:ea typeface="ＭＳ Ｐゴシック" charset="0"/>
            </a:endParaRPr>
          </a:p>
        </p:txBody>
      </p:sp>
      <p:sp>
        <p:nvSpPr>
          <p:cNvPr id="706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85139686-3F7D-40C1-B637-FEA079D6407D}" type="slidenum">
              <a:rPr lang="en-US" altLang="en-US" smtClean="0"/>
              <a:pPr>
                <a:spcBef>
                  <a:spcPct val="0"/>
                </a:spcBef>
              </a:pPr>
              <a:t>10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7181366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37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737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1C7C5B24-74D5-476F-97D9-3AC39A9CBA2B}" type="slidenum">
              <a:rPr lang="en-US" altLang="en-US" smtClean="0"/>
              <a:pPr>
                <a:spcBef>
                  <a:spcPct val="0"/>
                </a:spcBef>
              </a:pPr>
              <a:t>12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1939677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3FD89-F300-4FD2-AE6F-97C25130A2FC}" type="datetimeFigureOut">
              <a:rPr lang="en-US" smtClean="0"/>
              <a:t>6/9/2023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33473-36F0-4C03-B802-CE7AEB6D30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104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3FD89-F300-4FD2-AE6F-97C25130A2FC}" type="datetimeFigureOut">
              <a:rPr lang="en-US" smtClean="0"/>
              <a:t>6/9/2023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33473-36F0-4C03-B802-CE7AEB6D30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892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3FD89-F300-4FD2-AE6F-97C25130A2FC}" type="datetimeFigureOut">
              <a:rPr lang="en-US" smtClean="0"/>
              <a:t>6/9/2023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33473-36F0-4C03-B802-CE7AEB6D30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2127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FB65DB0-47FB-4F4C-8229-3249B948C8F2}" type="datetime1">
              <a:rPr lang="en-US" smtClean="0">
                <a:solidFill>
                  <a:prstClr val="black">
                    <a:tint val="75000"/>
                  </a:prstClr>
                </a:solidFill>
                <a:ea typeface="ＭＳ Ｐゴシック" panose="020B0600070205080204" pitchFamily="34" charset="-128"/>
              </a:rPr>
              <a:pPr>
                <a:defRPr/>
              </a:pPr>
              <a:t>6/9/2023</a:t>
            </a:fld>
            <a:endParaRPr lang="en-US">
              <a:solidFill>
                <a:prstClr val="black">
                  <a:tint val="75000"/>
                </a:prstClr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  <a:ea typeface="ＭＳ Ｐゴシック" panose="020B0600070205080204" pitchFamily="34" charset="-128"/>
              </a:rPr>
              <a:t>1</a:t>
            </a:r>
            <a:endParaRPr lang="en-US">
              <a:solidFill>
                <a:prstClr val="black">
                  <a:tint val="75000"/>
                </a:prstClr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3DDBF2-094B-4CA4-965C-FB22D307DBD7}" type="slidenum">
              <a:rPr lang="en-US" smtClean="0">
                <a:solidFill>
                  <a:prstClr val="black">
                    <a:tint val="75000"/>
                  </a:prstClr>
                </a:solidFill>
                <a:ea typeface="ＭＳ Ｐゴシック" panose="020B0600070205080204" pitchFamily="34" charset="-128"/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135485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2B03672-203E-45FB-8574-D6EBE90C0FFA}" type="datetime1">
              <a:rPr lang="en-US" smtClean="0">
                <a:solidFill>
                  <a:prstClr val="black">
                    <a:tint val="75000"/>
                  </a:prstClr>
                </a:solidFill>
                <a:ea typeface="ＭＳ Ｐゴシック" panose="020B0600070205080204" pitchFamily="34" charset="-128"/>
              </a:rPr>
              <a:pPr>
                <a:defRPr/>
              </a:pPr>
              <a:t>6/9/2023</a:t>
            </a:fld>
            <a:endParaRPr lang="en-US">
              <a:solidFill>
                <a:prstClr val="black">
                  <a:tint val="75000"/>
                </a:prstClr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  <a:ea typeface="ＭＳ Ｐゴシック" panose="020B0600070205080204" pitchFamily="34" charset="-128"/>
              </a:rPr>
              <a:t>1</a:t>
            </a:r>
            <a:endParaRPr lang="en-US">
              <a:solidFill>
                <a:prstClr val="black">
                  <a:tint val="75000"/>
                </a:prstClr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3DDBF2-094B-4CA4-965C-FB22D307DBD7}" type="slidenum">
              <a:rPr lang="en-US" smtClean="0">
                <a:solidFill>
                  <a:prstClr val="black">
                    <a:tint val="75000"/>
                  </a:prstClr>
                </a:solidFill>
                <a:ea typeface="ＭＳ Ｐゴシック" panose="020B0600070205080204" pitchFamily="34" charset="-128"/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591540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8626FE7-6340-4D70-A5E6-4FD4DB3154C6}" type="datetime1">
              <a:rPr lang="en-US" smtClean="0">
                <a:solidFill>
                  <a:prstClr val="black">
                    <a:tint val="75000"/>
                  </a:prstClr>
                </a:solidFill>
                <a:ea typeface="ＭＳ Ｐゴシック" panose="020B0600070205080204" pitchFamily="34" charset="-128"/>
              </a:rPr>
              <a:pPr>
                <a:defRPr/>
              </a:pPr>
              <a:t>6/9/2023</a:t>
            </a:fld>
            <a:endParaRPr lang="en-US">
              <a:solidFill>
                <a:prstClr val="black">
                  <a:tint val="75000"/>
                </a:prstClr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  <a:ea typeface="ＭＳ Ｐゴシック" panose="020B0600070205080204" pitchFamily="34" charset="-128"/>
              </a:rPr>
              <a:t>1</a:t>
            </a:r>
            <a:endParaRPr lang="en-US">
              <a:solidFill>
                <a:prstClr val="black">
                  <a:tint val="75000"/>
                </a:prstClr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3DDBF2-094B-4CA4-965C-FB22D307DBD7}" type="slidenum">
              <a:rPr lang="en-US" smtClean="0">
                <a:solidFill>
                  <a:prstClr val="black">
                    <a:tint val="75000"/>
                  </a:prstClr>
                </a:solidFill>
                <a:ea typeface="ＭＳ Ｐゴシック" panose="020B0600070205080204" pitchFamily="34" charset="-128"/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22903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1A33DF5-DAB7-4AF3-A6B7-0576A8F06BAD}" type="datetime1">
              <a:rPr lang="en-US" smtClean="0">
                <a:solidFill>
                  <a:prstClr val="black">
                    <a:tint val="75000"/>
                  </a:prstClr>
                </a:solidFill>
                <a:ea typeface="ＭＳ Ｐゴシック" panose="020B0600070205080204" pitchFamily="34" charset="-128"/>
              </a:rPr>
              <a:pPr>
                <a:defRPr/>
              </a:pPr>
              <a:t>6/9/2023</a:t>
            </a:fld>
            <a:endParaRPr lang="en-US">
              <a:solidFill>
                <a:prstClr val="black">
                  <a:tint val="75000"/>
                </a:prstClr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  <a:ea typeface="ＭＳ Ｐゴシック" panose="020B0600070205080204" pitchFamily="34" charset="-128"/>
              </a:rPr>
              <a:t>1</a:t>
            </a:r>
            <a:endParaRPr lang="en-US">
              <a:solidFill>
                <a:prstClr val="black">
                  <a:tint val="75000"/>
                </a:prstClr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3DDBF2-094B-4CA4-965C-FB22D307DBD7}" type="slidenum">
              <a:rPr lang="en-US" smtClean="0">
                <a:solidFill>
                  <a:prstClr val="black">
                    <a:tint val="75000"/>
                  </a:prstClr>
                </a:solidFill>
                <a:ea typeface="ＭＳ Ｐゴシック" panose="020B0600070205080204" pitchFamily="34" charset="-128"/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672995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8740255-CF6A-4DF1-BADA-FA5F9E087D95}" type="datetime1">
              <a:rPr lang="en-US" smtClean="0">
                <a:solidFill>
                  <a:prstClr val="black">
                    <a:tint val="75000"/>
                  </a:prstClr>
                </a:solidFill>
                <a:ea typeface="ＭＳ Ｐゴシック" panose="020B0600070205080204" pitchFamily="34" charset="-128"/>
              </a:rPr>
              <a:pPr>
                <a:defRPr/>
              </a:pPr>
              <a:t>6/9/2023</a:t>
            </a:fld>
            <a:endParaRPr lang="en-US">
              <a:solidFill>
                <a:prstClr val="black">
                  <a:tint val="75000"/>
                </a:prstClr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  <a:ea typeface="ＭＳ Ｐゴシック" panose="020B0600070205080204" pitchFamily="34" charset="-128"/>
              </a:rPr>
              <a:t>1</a:t>
            </a:r>
            <a:endParaRPr lang="en-US">
              <a:solidFill>
                <a:prstClr val="black">
                  <a:tint val="75000"/>
                </a:prstClr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3DDBF2-094B-4CA4-965C-FB22D307DBD7}" type="slidenum">
              <a:rPr lang="en-US" smtClean="0">
                <a:solidFill>
                  <a:prstClr val="black">
                    <a:tint val="75000"/>
                  </a:prstClr>
                </a:solidFill>
                <a:ea typeface="ＭＳ Ｐゴシック" panose="020B0600070205080204" pitchFamily="34" charset="-128"/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452399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DBF501A-6A7F-4395-A212-BEDDB1AE0CB9}" type="datetime1">
              <a:rPr lang="en-US" smtClean="0">
                <a:solidFill>
                  <a:prstClr val="black">
                    <a:tint val="75000"/>
                  </a:prstClr>
                </a:solidFill>
                <a:ea typeface="ＭＳ Ｐゴシック" panose="020B0600070205080204" pitchFamily="34" charset="-128"/>
              </a:rPr>
              <a:pPr>
                <a:defRPr/>
              </a:pPr>
              <a:t>6/9/2023</a:t>
            </a:fld>
            <a:endParaRPr lang="en-US">
              <a:solidFill>
                <a:prstClr val="black">
                  <a:tint val="75000"/>
                </a:prstClr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  <a:ea typeface="ＭＳ Ｐゴシック" panose="020B0600070205080204" pitchFamily="34" charset="-128"/>
              </a:rPr>
              <a:t>1</a:t>
            </a:r>
            <a:endParaRPr lang="en-US">
              <a:solidFill>
                <a:prstClr val="black">
                  <a:tint val="75000"/>
                </a:prstClr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3DDBF2-094B-4CA4-965C-FB22D307DBD7}" type="slidenum">
              <a:rPr lang="en-US" smtClean="0">
                <a:solidFill>
                  <a:prstClr val="black">
                    <a:tint val="75000"/>
                  </a:prstClr>
                </a:solidFill>
                <a:ea typeface="ＭＳ Ｐゴシック" panose="020B0600070205080204" pitchFamily="34" charset="-128"/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7808217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423BBC0-7574-4B0C-AC11-1638277A054F}" type="datetime1">
              <a:rPr lang="en-US" smtClean="0">
                <a:solidFill>
                  <a:prstClr val="black">
                    <a:tint val="75000"/>
                  </a:prstClr>
                </a:solidFill>
                <a:ea typeface="ＭＳ Ｐゴシック" panose="020B0600070205080204" pitchFamily="34" charset="-128"/>
              </a:rPr>
              <a:pPr>
                <a:defRPr/>
              </a:pPr>
              <a:t>6/9/2023</a:t>
            </a:fld>
            <a:endParaRPr lang="en-US">
              <a:solidFill>
                <a:prstClr val="black">
                  <a:tint val="75000"/>
                </a:prstClr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  <a:ea typeface="ＭＳ Ｐゴシック" panose="020B0600070205080204" pitchFamily="34" charset="-128"/>
              </a:rPr>
              <a:t>1</a:t>
            </a:r>
            <a:endParaRPr lang="en-US">
              <a:solidFill>
                <a:prstClr val="black">
                  <a:tint val="75000"/>
                </a:prstClr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3DDBF2-094B-4CA4-965C-FB22D307DBD7}" type="slidenum">
              <a:rPr lang="en-US" smtClean="0">
                <a:solidFill>
                  <a:prstClr val="black">
                    <a:tint val="75000"/>
                  </a:prstClr>
                </a:solidFill>
                <a:ea typeface="ＭＳ Ｐゴシック" panose="020B0600070205080204" pitchFamily="34" charset="-128"/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483416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8EB7B86-DAAE-4DC5-885B-462061C65543}" type="datetime1">
              <a:rPr lang="en-US" smtClean="0">
                <a:solidFill>
                  <a:prstClr val="black">
                    <a:tint val="75000"/>
                  </a:prstClr>
                </a:solidFill>
                <a:ea typeface="ＭＳ Ｐゴシック" panose="020B0600070205080204" pitchFamily="34" charset="-128"/>
              </a:rPr>
              <a:pPr>
                <a:defRPr/>
              </a:pPr>
              <a:t>6/9/2023</a:t>
            </a:fld>
            <a:endParaRPr lang="en-US">
              <a:solidFill>
                <a:prstClr val="black">
                  <a:tint val="75000"/>
                </a:prstClr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  <a:ea typeface="ＭＳ Ｐゴシック" panose="020B0600070205080204" pitchFamily="34" charset="-128"/>
              </a:rPr>
              <a:t>1</a:t>
            </a:r>
            <a:endParaRPr lang="en-US">
              <a:solidFill>
                <a:prstClr val="black">
                  <a:tint val="75000"/>
                </a:prstClr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3DDBF2-094B-4CA4-965C-FB22D307DBD7}" type="slidenum">
              <a:rPr lang="en-US" smtClean="0">
                <a:solidFill>
                  <a:prstClr val="black">
                    <a:tint val="75000"/>
                  </a:prstClr>
                </a:solidFill>
                <a:ea typeface="ＭＳ Ｐゴシック" panose="020B0600070205080204" pitchFamily="34" charset="-128"/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85335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3FD89-F300-4FD2-AE6F-97C25130A2FC}" type="datetimeFigureOut">
              <a:rPr lang="en-US" smtClean="0"/>
              <a:t>6/9/2023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33473-36F0-4C03-B802-CE7AEB6D30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72451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4D59B21-6222-406C-8328-4CF37C886C19}" type="datetime1">
              <a:rPr lang="en-US" smtClean="0">
                <a:solidFill>
                  <a:prstClr val="black">
                    <a:tint val="75000"/>
                  </a:prstClr>
                </a:solidFill>
                <a:ea typeface="ＭＳ Ｐゴシック" panose="020B0600070205080204" pitchFamily="34" charset="-128"/>
              </a:rPr>
              <a:pPr>
                <a:defRPr/>
              </a:pPr>
              <a:t>6/9/2023</a:t>
            </a:fld>
            <a:endParaRPr lang="en-US">
              <a:solidFill>
                <a:prstClr val="black">
                  <a:tint val="75000"/>
                </a:prstClr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  <a:ea typeface="ＭＳ Ｐゴシック" panose="020B0600070205080204" pitchFamily="34" charset="-128"/>
              </a:rPr>
              <a:t>1</a:t>
            </a:r>
            <a:endParaRPr lang="en-US">
              <a:solidFill>
                <a:prstClr val="black">
                  <a:tint val="75000"/>
                </a:prstClr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3DDBF2-094B-4CA4-965C-FB22D307DBD7}" type="slidenum">
              <a:rPr lang="en-US" smtClean="0">
                <a:solidFill>
                  <a:prstClr val="black">
                    <a:tint val="75000"/>
                  </a:prstClr>
                </a:solidFill>
                <a:ea typeface="ＭＳ Ｐゴシック" panose="020B0600070205080204" pitchFamily="34" charset="-128"/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7395836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768FF4-B4B5-4DA9-BAB6-3B5DF1F68302}" type="datetime1">
              <a:rPr lang="en-US" smtClean="0">
                <a:solidFill>
                  <a:prstClr val="black">
                    <a:tint val="75000"/>
                  </a:prstClr>
                </a:solidFill>
                <a:ea typeface="ＭＳ Ｐゴシック" panose="020B0600070205080204" pitchFamily="34" charset="-128"/>
              </a:rPr>
              <a:pPr>
                <a:defRPr/>
              </a:pPr>
              <a:t>6/9/2023</a:t>
            </a:fld>
            <a:endParaRPr lang="en-US">
              <a:solidFill>
                <a:prstClr val="black">
                  <a:tint val="75000"/>
                </a:prstClr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  <a:ea typeface="ＭＳ Ｐゴシック" panose="020B0600070205080204" pitchFamily="34" charset="-128"/>
              </a:rPr>
              <a:t>1</a:t>
            </a:r>
            <a:endParaRPr lang="en-US">
              <a:solidFill>
                <a:prstClr val="black">
                  <a:tint val="75000"/>
                </a:prstClr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3DDBF2-094B-4CA4-965C-FB22D307DBD7}" type="slidenum">
              <a:rPr lang="en-US" smtClean="0">
                <a:solidFill>
                  <a:prstClr val="black">
                    <a:tint val="75000"/>
                  </a:prstClr>
                </a:solidFill>
                <a:ea typeface="ＭＳ Ｐゴシック" panose="020B0600070205080204" pitchFamily="34" charset="-128"/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66391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EEB9A29-5555-4DBB-9895-B82F36BA66C7}" type="datetime1">
              <a:rPr lang="en-US" smtClean="0">
                <a:solidFill>
                  <a:prstClr val="black">
                    <a:tint val="75000"/>
                  </a:prstClr>
                </a:solidFill>
                <a:ea typeface="ＭＳ Ｐゴシック" panose="020B0600070205080204" pitchFamily="34" charset="-128"/>
              </a:rPr>
              <a:pPr>
                <a:defRPr/>
              </a:pPr>
              <a:t>6/9/2023</a:t>
            </a:fld>
            <a:endParaRPr lang="en-US">
              <a:solidFill>
                <a:prstClr val="black">
                  <a:tint val="75000"/>
                </a:prstClr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  <a:ea typeface="ＭＳ Ｐゴシック" panose="020B0600070205080204" pitchFamily="34" charset="-128"/>
              </a:rPr>
              <a:t>1</a:t>
            </a:r>
            <a:endParaRPr lang="en-US">
              <a:solidFill>
                <a:prstClr val="black">
                  <a:tint val="75000"/>
                </a:prstClr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3DDBF2-094B-4CA4-965C-FB22D307DBD7}" type="slidenum">
              <a:rPr lang="en-US" smtClean="0">
                <a:solidFill>
                  <a:prstClr val="black">
                    <a:tint val="75000"/>
                  </a:prstClr>
                </a:solidFill>
                <a:ea typeface="ＭＳ Ｐゴシック" panose="020B0600070205080204" pitchFamily="34" charset="-128"/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58021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3FD89-F300-4FD2-AE6F-97C25130A2FC}" type="datetimeFigureOut">
              <a:rPr lang="en-US" smtClean="0"/>
              <a:t>6/9/2023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33473-36F0-4C03-B802-CE7AEB6D30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881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3FD89-F300-4FD2-AE6F-97C25130A2FC}" type="datetimeFigureOut">
              <a:rPr lang="en-US" smtClean="0"/>
              <a:t>6/9/2023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33473-36F0-4C03-B802-CE7AEB6D30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758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3FD89-F300-4FD2-AE6F-97C25130A2FC}" type="datetimeFigureOut">
              <a:rPr lang="en-US" smtClean="0"/>
              <a:t>6/9/2023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33473-36F0-4C03-B802-CE7AEB6D30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6955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3FD89-F300-4FD2-AE6F-97C25130A2FC}" type="datetimeFigureOut">
              <a:rPr lang="en-US" smtClean="0"/>
              <a:t>6/9/2023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33473-36F0-4C03-B802-CE7AEB6D30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988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3FD89-F300-4FD2-AE6F-97C25130A2FC}" type="datetimeFigureOut">
              <a:rPr lang="en-US" smtClean="0"/>
              <a:t>6/9/2023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33473-36F0-4C03-B802-CE7AEB6D30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206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3FD89-F300-4FD2-AE6F-97C25130A2FC}" type="datetimeFigureOut">
              <a:rPr lang="en-US" smtClean="0"/>
              <a:t>6/9/2023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33473-36F0-4C03-B802-CE7AEB6D30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3578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3FD89-F300-4FD2-AE6F-97C25130A2FC}" type="datetimeFigureOut">
              <a:rPr lang="en-US" smtClean="0"/>
              <a:t>6/9/2023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33473-36F0-4C03-B802-CE7AEB6D30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4263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33FD89-F300-4FD2-AE6F-97C25130A2FC}" type="datetimeFigureOut">
              <a:rPr lang="en-US" smtClean="0"/>
              <a:t>6/9/2023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C33473-36F0-4C03-B802-CE7AEB6D30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188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2D9EF73-0292-44FD-B7F4-FC659D0F3414}" type="datetime1">
              <a:rPr lang="en-US" smtClean="0">
                <a:solidFill>
                  <a:prstClr val="black">
                    <a:tint val="75000"/>
                  </a:prstClr>
                </a:solidFill>
                <a:ea typeface="ＭＳ Ｐゴシック" panose="020B0600070205080204" pitchFamily="34" charset="-128"/>
              </a:rPr>
              <a:pPr>
                <a:defRPr/>
              </a:pPr>
              <a:t>6/9/2023</a:t>
            </a:fld>
            <a:endParaRPr lang="en-US">
              <a:solidFill>
                <a:prstClr val="black">
                  <a:tint val="75000"/>
                </a:prstClr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  <a:ea typeface="ＭＳ Ｐゴシック" panose="020B0600070205080204" pitchFamily="34" charset="-128"/>
              </a:rPr>
              <a:t>1</a:t>
            </a:r>
            <a:endParaRPr lang="en-US">
              <a:solidFill>
                <a:prstClr val="black">
                  <a:tint val="75000"/>
                </a:prstClr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D3DDBF2-094B-4CA4-965C-FB22D307DBD7}" type="slidenum">
              <a:rPr lang="en-US" smtClean="0">
                <a:solidFill>
                  <a:prstClr val="black">
                    <a:tint val="75000"/>
                  </a:prstClr>
                </a:solidFill>
                <a:ea typeface="ＭＳ Ｐゴシック" panose="020B0600070205080204" pitchFamily="34" charset="-128"/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51092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hyperlink" Target="https://www.cuemath.com/data/standard-deviation/" TargetMode="Externa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1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152400"/>
            <a:ext cx="8610600" cy="2209800"/>
          </a:xfrm>
        </p:spPr>
        <p:txBody>
          <a:bodyPr>
            <a:normAutofit fontScale="90000"/>
          </a:bodyPr>
          <a:lstStyle/>
          <a:p>
            <a:r>
              <a:rPr lang="en-US" sz="3200" dirty="0">
                <a:solidFill>
                  <a:schemeClr val="bg1"/>
                </a:solidFill>
                <a:latin typeface="Times" charset="0"/>
                <a:ea typeface="Times" charset="0"/>
                <a:cs typeface="Times" charset="0"/>
              </a:rPr>
              <a:t/>
            </a:r>
            <a:br>
              <a:rPr lang="en-US" sz="3200" dirty="0">
                <a:solidFill>
                  <a:schemeClr val="bg1"/>
                </a:solidFill>
                <a:latin typeface="Times" charset="0"/>
                <a:ea typeface="Times" charset="0"/>
                <a:cs typeface="Times" charset="0"/>
              </a:rPr>
            </a:br>
            <a:r>
              <a:rPr lang="en-US" sz="3200" dirty="0">
                <a:solidFill>
                  <a:schemeClr val="bg1"/>
                </a:solidFill>
                <a:latin typeface="Times" charset="0"/>
                <a:ea typeface="Times" charset="0"/>
                <a:cs typeface="Times" charset="0"/>
              </a:rPr>
              <a:t>UNIVERSITY OF ZAMBIA </a:t>
            </a:r>
            <a:br>
              <a:rPr lang="en-US" sz="3200" dirty="0">
                <a:solidFill>
                  <a:schemeClr val="bg1"/>
                </a:solidFill>
                <a:latin typeface="Times" charset="0"/>
                <a:ea typeface="Times" charset="0"/>
                <a:cs typeface="Times" charset="0"/>
              </a:rPr>
            </a:br>
            <a:r>
              <a:rPr lang="en-US" sz="3200" dirty="0">
                <a:solidFill>
                  <a:schemeClr val="bg1"/>
                </a:solidFill>
                <a:latin typeface="Times" charset="0"/>
                <a:ea typeface="Times" charset="0"/>
                <a:cs typeface="Times" charset="0"/>
              </a:rPr>
              <a:t>SCHOOL OF MEDICINE </a:t>
            </a:r>
            <a:br>
              <a:rPr lang="en-US" sz="3200" dirty="0">
                <a:solidFill>
                  <a:schemeClr val="bg1"/>
                </a:solidFill>
                <a:latin typeface="Times" charset="0"/>
                <a:ea typeface="Times" charset="0"/>
                <a:cs typeface="Times" charset="0"/>
              </a:rPr>
            </a:br>
            <a:r>
              <a:rPr lang="en-US" sz="3200" dirty="0">
                <a:solidFill>
                  <a:schemeClr val="bg1"/>
                </a:solidFill>
                <a:latin typeface="Times" charset="0"/>
                <a:ea typeface="Times" charset="0"/>
                <a:cs typeface="Times" charset="0"/>
              </a:rPr>
              <a:t>DEPARTMENT OF MEDICAL EDUCATION </a:t>
            </a:r>
            <a:br>
              <a:rPr lang="en-US" sz="3200" dirty="0">
                <a:solidFill>
                  <a:schemeClr val="bg1"/>
                </a:solidFill>
                <a:latin typeface="Times" charset="0"/>
                <a:ea typeface="Times" charset="0"/>
                <a:cs typeface="Times" charset="0"/>
              </a:rPr>
            </a:br>
            <a:r>
              <a:rPr lang="en-US" sz="3200" b="1" dirty="0" smtClean="0">
                <a:solidFill>
                  <a:schemeClr val="bg1"/>
                </a:solidFill>
                <a:latin typeface="Andalus" panose="02020603050405020304" pitchFamily="18" charset="0"/>
                <a:ea typeface="ＭＳ Ｐゴシック" panose="020B0600070205080204" pitchFamily="34" charset="-128"/>
                <a:cs typeface="Andalus" panose="02020603050405020304" pitchFamily="18" charset="0"/>
              </a:rPr>
              <a:t>Strategies for Data Analysis</a:t>
            </a:r>
            <a:r>
              <a:rPr lang="en-US" altLang="en-US" sz="3200" b="1" dirty="0">
                <a:solidFill>
                  <a:schemeClr val="bg1"/>
                </a:solidFill>
                <a:latin typeface="Andalus" panose="02020603050405020304" pitchFamily="18" charset="0"/>
                <a:ea typeface="ＭＳ Ｐゴシック" panose="020B0600070205080204" pitchFamily="34" charset="-128"/>
                <a:cs typeface="Andalus" panose="02020603050405020304" pitchFamily="18" charset="0"/>
              </a:rPr>
              <a:t/>
            </a:r>
            <a:br>
              <a:rPr lang="en-US" altLang="en-US" sz="3200" b="1" dirty="0">
                <a:solidFill>
                  <a:schemeClr val="bg1"/>
                </a:solidFill>
                <a:latin typeface="Andalus" panose="02020603050405020304" pitchFamily="18" charset="0"/>
                <a:ea typeface="ＭＳ Ｐゴシック" panose="020B0600070205080204" pitchFamily="34" charset="-128"/>
                <a:cs typeface="Andalus" panose="02020603050405020304" pitchFamily="18" charset="0"/>
              </a:rPr>
            </a:br>
            <a:r>
              <a:rPr lang="en-US" altLang="en-US" sz="3200" b="1" dirty="0">
                <a:solidFill>
                  <a:schemeClr val="bg1"/>
                </a:solidFill>
                <a:latin typeface="Andalus" panose="02020603050405020304" pitchFamily="18" charset="0"/>
                <a:ea typeface="ＭＳ Ｐゴシック" panose="020B0600070205080204" pitchFamily="34" charset="-128"/>
                <a:cs typeface="Andalus" panose="02020603050405020304" pitchFamily="18" charset="0"/>
              </a:rPr>
              <a:t>@2023</a:t>
            </a:r>
            <a:r>
              <a:rPr lang="en-US" sz="3200" dirty="0">
                <a:solidFill>
                  <a:schemeClr val="bg1"/>
                </a:solidFill>
                <a:latin typeface="Myriad Pro" pitchFamily="34" charset="0"/>
              </a:rPr>
              <a:t/>
            </a:r>
            <a:br>
              <a:rPr lang="en-US" sz="3200" dirty="0">
                <a:solidFill>
                  <a:schemeClr val="bg1"/>
                </a:solidFill>
                <a:latin typeface="Myriad Pro" pitchFamily="34" charset="0"/>
              </a:rPr>
            </a:b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2514600"/>
            <a:ext cx="8458200" cy="1828800"/>
          </a:xfrm>
        </p:spPr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 sz="2800" b="1" dirty="0">
                <a:solidFill>
                  <a:schemeClr val="bg1"/>
                </a:solidFill>
              </a:rPr>
              <a:t>ISAAC FWEMBA, PhD</a:t>
            </a:r>
          </a:p>
          <a:p>
            <a:pPr>
              <a:defRPr/>
            </a:pPr>
            <a:r>
              <a:rPr lang="en-US" sz="1700" b="1" dirty="0">
                <a:solidFill>
                  <a:schemeClr val="bg1"/>
                </a:solidFill>
                <a:latin typeface="Century Gothic" panose="020B0502020202020204" pitchFamily="34" charset="0"/>
              </a:rPr>
              <a:t>BSc(ZAM), MPH(UK), PhD(GH)</a:t>
            </a:r>
          </a:p>
          <a:p>
            <a:pPr>
              <a:defRPr/>
            </a:pPr>
            <a:r>
              <a:rPr lang="en-US" sz="2800" b="1" dirty="0">
                <a:solidFill>
                  <a:schemeClr val="bg1"/>
                </a:solidFill>
              </a:rPr>
              <a:t>LECTURER</a:t>
            </a:r>
          </a:p>
          <a:p>
            <a:pPr>
              <a:defRPr/>
            </a:pPr>
            <a:r>
              <a:rPr lang="en-US" sz="2800" b="1" dirty="0">
                <a:solidFill>
                  <a:schemeClr val="bg1"/>
                </a:solidFill>
              </a:rPr>
              <a:t>SCHOOL OF MEDICINE </a:t>
            </a:r>
          </a:p>
          <a:p>
            <a:pPr>
              <a:defRPr/>
            </a:pPr>
            <a:r>
              <a:rPr lang="en-US" sz="2800" b="1" dirty="0">
                <a:solidFill>
                  <a:schemeClr val="bg1"/>
                </a:solidFill>
              </a:rPr>
              <a:t>UNIVERSITY OF ZAMBIA</a:t>
            </a:r>
          </a:p>
          <a:p>
            <a:endParaRPr lang="en-US" sz="2800" dirty="0">
              <a:solidFill>
                <a:schemeClr val="bg1"/>
              </a:solidFill>
              <a:latin typeface="Myriad Pro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76D45E7-AFE3-CE4E-9E7F-6A19D6AABB5A}"/>
              </a:ext>
            </a:extLst>
          </p:cNvPr>
          <p:cNvSpPr txBox="1">
            <a:spLocks noChangeArrowheads="1"/>
          </p:cNvSpPr>
          <p:nvPr/>
        </p:nvSpPr>
        <p:spPr>
          <a:xfrm>
            <a:off x="627017" y="4885509"/>
            <a:ext cx="11403874" cy="1593668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 b="1" dirty="0" smtClean="0">
                <a:solidFill>
                  <a:srgbClr val="0000FF"/>
                </a:solidFill>
                <a:latin typeface="Andalus" panose="02020603050405020304" pitchFamily="18" charset="0"/>
                <a:ea typeface="ＭＳ Ｐゴシック" panose="020B0600070205080204" pitchFamily="34" charset="-128"/>
                <a:cs typeface="Andalus" panose="02020603050405020304" pitchFamily="18" charset="0"/>
              </a:rPr>
              <a:t>MEDICAL STUDENTS 4</a:t>
            </a:r>
            <a:r>
              <a:rPr lang="en-US" altLang="en-US" sz="3200" b="1" baseline="30000" dirty="0" smtClean="0">
                <a:solidFill>
                  <a:srgbClr val="0000FF"/>
                </a:solidFill>
                <a:latin typeface="Andalus" panose="02020603050405020304" pitchFamily="18" charset="0"/>
                <a:ea typeface="ＭＳ Ｐゴシック" panose="020B0600070205080204" pitchFamily="34" charset="-128"/>
                <a:cs typeface="Andalus" panose="02020603050405020304" pitchFamily="18" charset="0"/>
              </a:rPr>
              <a:t>TH</a:t>
            </a:r>
            <a:r>
              <a:rPr lang="en-US" altLang="en-US" sz="3200" b="1" dirty="0" smtClean="0">
                <a:solidFill>
                  <a:srgbClr val="0000FF"/>
                </a:solidFill>
                <a:latin typeface="Andalus" panose="02020603050405020304" pitchFamily="18" charset="0"/>
                <a:ea typeface="ＭＳ Ｐゴシック" panose="020B0600070205080204" pitchFamily="34" charset="-128"/>
                <a:cs typeface="Andalus" panose="02020603050405020304" pitchFamily="18" charset="0"/>
              </a:rPr>
              <a:t> YR</a:t>
            </a:r>
            <a:endParaRPr lang="en-US" altLang="en-US" sz="3200" b="1" dirty="0">
              <a:solidFill>
                <a:srgbClr val="0000FF"/>
              </a:solidFill>
              <a:latin typeface="Andalus" panose="02020603050405020304" pitchFamily="18" charset="0"/>
              <a:ea typeface="ＭＳ Ｐゴシック" panose="020B0600070205080204" pitchFamily="34" charset="-128"/>
              <a:cs typeface="Andalus" panose="020206030504050203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62447" y="4628828"/>
            <a:ext cx="1828800" cy="1952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0398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63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8288" y="1524000"/>
            <a:ext cx="9129712" cy="5334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5" name="TextBox 4"/>
          <p:cNvSpPr txBox="1">
            <a:spLocks noChangeArrowheads="1"/>
          </p:cNvSpPr>
          <p:nvPr/>
        </p:nvSpPr>
        <p:spPr bwMode="auto">
          <a:xfrm>
            <a:off x="5181600" y="5475288"/>
            <a:ext cx="4876800" cy="315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ndalus" panose="02020603050405020304"/>
                <a:ea typeface="MS PGothic" panose="020B0600070205080204" pitchFamily="34" charset="-128"/>
                <a:cs typeface="Andalus" panose="02020603050405020304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ndalus" panose="02020603050405020304"/>
                <a:ea typeface="Andalus" panose="02020603050405020304"/>
                <a:cs typeface="Andalus" panose="02020603050405020304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ndalus" panose="02020603050405020304"/>
                <a:ea typeface="Andalus" panose="02020603050405020304"/>
                <a:cs typeface="Andalus" panose="02020603050405020304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ndalus" panose="02020603050405020304"/>
                <a:ea typeface="Andalus" panose="02020603050405020304"/>
                <a:cs typeface="Andalus" panose="02020603050405020304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ndalus" panose="02020603050405020304"/>
                <a:ea typeface="Andalus" panose="02020603050405020304"/>
                <a:cs typeface="Andalus" panose="0202060305040502030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ndalus" panose="02020603050405020304"/>
                <a:ea typeface="Andalus" panose="02020603050405020304"/>
                <a:cs typeface="Andalus" panose="0202060305040502030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ndalus" panose="02020603050405020304"/>
                <a:ea typeface="Andalus" panose="02020603050405020304"/>
                <a:cs typeface="Andalus" panose="0202060305040502030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ndalus" panose="02020603050405020304"/>
                <a:ea typeface="Andalus" panose="02020603050405020304"/>
                <a:cs typeface="Andalus" panose="0202060305040502030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ndalus" panose="02020603050405020304"/>
                <a:ea typeface="Andalus" panose="02020603050405020304"/>
                <a:cs typeface="Andalus" panose="02020603050405020304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Calibri" panose="020F0502020204030204" pitchFamily="34" charset="0"/>
              </a:rPr>
              <a:t>… distance b/n attributes do not have any meaning. E.g. Educ</a:t>
            </a:r>
          </a:p>
        </p:txBody>
      </p:sp>
      <p:sp>
        <p:nvSpPr>
          <p:cNvPr id="69636" name="TextBox 5"/>
          <p:cNvSpPr txBox="1">
            <a:spLocks noChangeArrowheads="1"/>
          </p:cNvSpPr>
          <p:nvPr/>
        </p:nvSpPr>
        <p:spPr bwMode="auto">
          <a:xfrm>
            <a:off x="6477000" y="4760913"/>
            <a:ext cx="48006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ndalus" panose="02020603050405020304"/>
                <a:ea typeface="MS PGothic" panose="020B0600070205080204" pitchFamily="34" charset="-128"/>
                <a:cs typeface="Andalus" panose="02020603050405020304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ndalus" panose="02020603050405020304"/>
                <a:ea typeface="Andalus" panose="02020603050405020304"/>
                <a:cs typeface="Andalus" panose="02020603050405020304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ndalus" panose="02020603050405020304"/>
                <a:ea typeface="Andalus" panose="02020603050405020304"/>
                <a:cs typeface="Andalus" panose="02020603050405020304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ndalus" panose="02020603050405020304"/>
                <a:ea typeface="Andalus" panose="02020603050405020304"/>
                <a:cs typeface="Andalus" panose="02020603050405020304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ndalus" panose="02020603050405020304"/>
                <a:ea typeface="Andalus" panose="02020603050405020304"/>
                <a:cs typeface="Andalus" panose="0202060305040502030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ndalus" panose="02020603050405020304"/>
                <a:ea typeface="Andalus" panose="02020603050405020304"/>
                <a:cs typeface="Andalus" panose="0202060305040502030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ndalus" panose="02020603050405020304"/>
                <a:ea typeface="Andalus" panose="02020603050405020304"/>
                <a:cs typeface="Andalus" panose="0202060305040502030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ndalus" panose="02020603050405020304"/>
                <a:ea typeface="Andalus" panose="02020603050405020304"/>
                <a:cs typeface="Andalus" panose="0202060305040502030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ndalus" panose="02020603050405020304"/>
                <a:ea typeface="Andalus" panose="02020603050405020304"/>
                <a:cs typeface="Andalus" panose="02020603050405020304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Calibri" panose="020F0502020204030204" pitchFamily="34" charset="0"/>
              </a:rPr>
              <a:t>…30-40</a:t>
            </a:r>
            <a:r>
              <a:rPr lang="en-US" altLang="en-US" sz="1400" baseline="30000">
                <a:latin typeface="Calibri" panose="020F0502020204030204" pitchFamily="34" charset="0"/>
              </a:rPr>
              <a:t>o</a:t>
            </a:r>
            <a:r>
              <a:rPr lang="en-US" altLang="en-US" sz="1400">
                <a:latin typeface="Calibri" panose="020F0502020204030204" pitchFamily="34" charset="0"/>
              </a:rPr>
              <a:t>C = 70-80</a:t>
            </a:r>
            <a:r>
              <a:rPr lang="en-US" altLang="en-US" sz="1400" baseline="30000">
                <a:latin typeface="Calibri" panose="020F0502020204030204" pitchFamily="34" charset="0"/>
              </a:rPr>
              <a:t>o</a:t>
            </a:r>
            <a:r>
              <a:rPr lang="en-US" altLang="en-US" sz="1400">
                <a:latin typeface="Calibri" panose="020F0502020204030204" pitchFamily="34" charset="0"/>
              </a:rPr>
              <a:t>C but 80</a:t>
            </a:r>
            <a:r>
              <a:rPr lang="en-US" altLang="en-US" sz="1400" baseline="30000">
                <a:latin typeface="Calibri" panose="020F0502020204030204" pitchFamily="34" charset="0"/>
              </a:rPr>
              <a:t>o</a:t>
            </a:r>
            <a:r>
              <a:rPr lang="en-US" altLang="en-US" sz="1400">
                <a:latin typeface="Calibri" panose="020F0502020204030204" pitchFamily="34" charset="0"/>
              </a:rPr>
              <a:t>C is not twice as hot as 40</a:t>
            </a:r>
            <a:r>
              <a:rPr lang="en-US" altLang="en-US" sz="1400" baseline="30000">
                <a:latin typeface="Calibri" panose="020F0502020204030204" pitchFamily="34" charset="0"/>
              </a:rPr>
              <a:t>o</a:t>
            </a:r>
            <a:r>
              <a:rPr lang="en-US" altLang="en-US" sz="1400">
                <a:latin typeface="Calibri" panose="020F0502020204030204" pitchFamily="34" charset="0"/>
              </a:rPr>
              <a:t>C </a:t>
            </a:r>
          </a:p>
        </p:txBody>
      </p:sp>
      <p:sp>
        <p:nvSpPr>
          <p:cNvPr id="69637" name="TextBox 6"/>
          <p:cNvSpPr txBox="1">
            <a:spLocks noChangeArrowheads="1"/>
          </p:cNvSpPr>
          <p:nvPr/>
        </p:nvSpPr>
        <p:spPr bwMode="auto">
          <a:xfrm>
            <a:off x="7543800" y="4038601"/>
            <a:ext cx="33528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ndalus" panose="02020603050405020304"/>
                <a:ea typeface="MS PGothic" panose="020B0600070205080204" pitchFamily="34" charset="-128"/>
                <a:cs typeface="Andalus" panose="02020603050405020304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ndalus" panose="02020603050405020304"/>
                <a:ea typeface="Andalus" panose="02020603050405020304"/>
                <a:cs typeface="Andalus" panose="02020603050405020304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ndalus" panose="02020603050405020304"/>
                <a:ea typeface="Andalus" panose="02020603050405020304"/>
                <a:cs typeface="Andalus" panose="02020603050405020304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ndalus" panose="02020603050405020304"/>
                <a:ea typeface="Andalus" panose="02020603050405020304"/>
                <a:cs typeface="Andalus" panose="02020603050405020304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ndalus" panose="02020603050405020304"/>
                <a:ea typeface="Andalus" panose="02020603050405020304"/>
                <a:cs typeface="Andalus" panose="0202060305040502030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ndalus" panose="02020603050405020304"/>
                <a:ea typeface="Andalus" panose="02020603050405020304"/>
                <a:cs typeface="Andalus" panose="0202060305040502030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ndalus" panose="02020603050405020304"/>
                <a:ea typeface="Andalus" panose="02020603050405020304"/>
                <a:cs typeface="Andalus" panose="0202060305040502030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ndalus" panose="02020603050405020304"/>
                <a:ea typeface="Andalus" panose="02020603050405020304"/>
                <a:cs typeface="Andalus" panose="0202060305040502030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ndalus" panose="02020603050405020304"/>
                <a:ea typeface="Andalus" panose="02020603050405020304"/>
                <a:cs typeface="Andalus" panose="02020603050405020304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Calibri" panose="020F0502020204030204" pitchFamily="34" charset="0"/>
              </a:rPr>
              <a:t>Count is a ratio – no. of clients can be zero</a:t>
            </a:r>
          </a:p>
        </p:txBody>
      </p:sp>
      <p:sp>
        <p:nvSpPr>
          <p:cNvPr id="69638" name="Title 2"/>
          <p:cNvSpPr>
            <a:spLocks noGrp="1" noChangeArrowheads="1"/>
          </p:cNvSpPr>
          <p:nvPr>
            <p:ph type="title"/>
          </p:nvPr>
        </p:nvSpPr>
        <p:spPr>
          <a:xfrm>
            <a:off x="1254034" y="415925"/>
            <a:ext cx="9109166" cy="596900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en-US" altLang="en-US" sz="2800" dirty="0" smtClean="0">
                <a:solidFill>
                  <a:srgbClr val="0055FF"/>
                </a:solidFill>
                <a:latin typeface="Andalus" panose="02020603050405020304"/>
                <a:cs typeface="Andalus" panose="02020603050405020304"/>
              </a:rPr>
              <a:t>TYPICALLY, FOUR MEASUREMENT SCALES ARE DEFINED</a:t>
            </a:r>
            <a:endParaRPr lang="en-US" altLang="en-US" sz="2800" dirty="0">
              <a:solidFill>
                <a:srgbClr val="0055FF"/>
              </a:solidFill>
              <a:latin typeface="Andalus" panose="02020603050405020304"/>
              <a:cs typeface="Andalus" panose="02020603050405020304"/>
            </a:endParaRPr>
          </a:p>
        </p:txBody>
      </p:sp>
      <p:sp>
        <p:nvSpPr>
          <p:cNvPr id="69639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fld id="{DAE7EB8F-90DC-486D-9378-7FD18701F717}" type="slidenum">
              <a:rPr lang="en-US" altLang="en-US" smtClean="0">
                <a:solidFill>
                  <a:srgbClr val="898989"/>
                </a:solidFill>
                <a:cs typeface="Arial" panose="020B0604020202020204" pitchFamily="34" charset="0"/>
              </a:rPr>
              <a:pPr/>
              <a:t>10</a:t>
            </a:fld>
            <a:endParaRPr lang="en-US" altLang="en-US" smtClean="0">
              <a:solidFill>
                <a:srgbClr val="898989"/>
              </a:solidFill>
              <a:cs typeface="Arial" panose="020B0604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1B5ED89-03FC-46A8-AA25-7E11ACA51910}" type="datetime1">
              <a:rPr lang="en-US"/>
              <a:pPr>
                <a:defRPr/>
              </a:pPr>
              <a:t>6/9/2023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156519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Content Placeholder 1"/>
          <p:cNvSpPr>
            <a:spLocks noGrp="1" noChangeArrowheads="1"/>
          </p:cNvSpPr>
          <p:nvPr>
            <p:ph idx="1"/>
          </p:nvPr>
        </p:nvSpPr>
        <p:spPr>
          <a:xfrm>
            <a:off x="1811383" y="1358537"/>
            <a:ext cx="9144000" cy="4480560"/>
          </a:xfrm>
          <a:solidFill>
            <a:schemeClr val="bg1"/>
          </a:solidFill>
        </p:spPr>
        <p:txBody>
          <a:bodyPr/>
          <a:lstStyle/>
          <a:p>
            <a:pPr marL="0" indent="0" algn="ctr">
              <a:buNone/>
            </a:pPr>
            <a:endParaRPr lang="en-US" altLang="en-US" dirty="0" smtClean="0">
              <a:latin typeface="Andalus" panose="02020603050405020304"/>
              <a:cs typeface="Andalus" panose="02020603050405020304"/>
            </a:endParaRPr>
          </a:p>
          <a:p>
            <a:pPr marL="0" indent="0" algn="ctr">
              <a:buNone/>
            </a:pPr>
            <a:endParaRPr lang="en-US" altLang="en-US" dirty="0" smtClean="0">
              <a:latin typeface="Andalus" panose="02020603050405020304"/>
              <a:cs typeface="Andalus" panose="02020603050405020304"/>
            </a:endParaRPr>
          </a:p>
          <a:p>
            <a:pPr marL="0" indent="0" algn="ctr">
              <a:buNone/>
            </a:pPr>
            <a:r>
              <a:rPr lang="en-US" altLang="en-US" dirty="0" smtClean="0">
                <a:latin typeface="Andalus" panose="02020603050405020304"/>
                <a:cs typeface="Andalus" panose="02020603050405020304"/>
              </a:rPr>
              <a:t>The </a:t>
            </a:r>
            <a:r>
              <a:rPr lang="en-US" altLang="en-US" b="1" u="sng" dirty="0" smtClean="0">
                <a:latin typeface="Andalus" panose="02020603050405020304"/>
                <a:cs typeface="Andalus" panose="02020603050405020304"/>
              </a:rPr>
              <a:t>choice of analytic technique</a:t>
            </a:r>
            <a:r>
              <a:rPr lang="en-US" altLang="en-US" dirty="0" smtClean="0">
                <a:latin typeface="Andalus" panose="02020603050405020304"/>
                <a:cs typeface="Andalus" panose="02020603050405020304"/>
              </a:rPr>
              <a:t> depends largely on the </a:t>
            </a:r>
            <a:r>
              <a:rPr lang="en-US" altLang="en-US" b="1" u="sng" dirty="0" smtClean="0">
                <a:latin typeface="Andalus" panose="02020603050405020304"/>
                <a:cs typeface="Andalus" panose="02020603050405020304"/>
              </a:rPr>
              <a:t>measurement scale </a:t>
            </a:r>
            <a:r>
              <a:rPr lang="en-US" altLang="en-US" dirty="0" smtClean="0">
                <a:latin typeface="Andalus" panose="02020603050405020304"/>
                <a:cs typeface="Andalus" panose="02020603050405020304"/>
              </a:rPr>
              <a:t>of the “outcome of interest”</a:t>
            </a:r>
          </a:p>
        </p:txBody>
      </p:sp>
      <p:sp>
        <p:nvSpPr>
          <p:cNvPr id="71683" name="TextBox 1"/>
          <p:cNvSpPr txBox="1">
            <a:spLocks noChangeArrowheads="1"/>
          </p:cNvSpPr>
          <p:nvPr/>
        </p:nvSpPr>
        <p:spPr bwMode="auto">
          <a:xfrm>
            <a:off x="3581400" y="609601"/>
            <a:ext cx="4419600" cy="5238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ndalus" panose="02020603050405020304"/>
                <a:ea typeface="MS PGothic" panose="020B0600070205080204" pitchFamily="34" charset="-128"/>
                <a:cs typeface="Andalus" panose="02020603050405020304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ndalus" panose="02020603050405020304"/>
                <a:ea typeface="Andalus" panose="02020603050405020304"/>
                <a:cs typeface="Andalus" panose="02020603050405020304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ndalus" panose="02020603050405020304"/>
                <a:ea typeface="Andalus" panose="02020603050405020304"/>
                <a:cs typeface="Andalus" panose="02020603050405020304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ndalus" panose="02020603050405020304"/>
                <a:ea typeface="Andalus" panose="02020603050405020304"/>
                <a:cs typeface="Andalus" panose="02020603050405020304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ndalus" panose="02020603050405020304"/>
                <a:ea typeface="Andalus" panose="02020603050405020304"/>
                <a:cs typeface="Andalus" panose="0202060305040502030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ndalus" panose="02020603050405020304"/>
                <a:ea typeface="Andalus" panose="02020603050405020304"/>
                <a:cs typeface="Andalus" panose="0202060305040502030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ndalus" panose="02020603050405020304"/>
                <a:ea typeface="Andalus" panose="02020603050405020304"/>
                <a:cs typeface="Andalus" panose="0202060305040502030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ndalus" panose="02020603050405020304"/>
                <a:ea typeface="Andalus" panose="02020603050405020304"/>
                <a:cs typeface="Andalus" panose="0202060305040502030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ndalus" panose="02020603050405020304"/>
                <a:ea typeface="Andalus" panose="02020603050405020304"/>
                <a:cs typeface="Andalus" panose="02020603050405020304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800" b="1" dirty="0" smtClean="0">
                <a:solidFill>
                  <a:srgbClr val="0055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VERY IMPORTANT</a:t>
            </a:r>
            <a:endParaRPr lang="en-US" altLang="en-US" sz="2800" b="1" dirty="0">
              <a:solidFill>
                <a:srgbClr val="0055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684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fld id="{0BC940F8-F332-460C-AF8A-8FA2681730B3}" type="slidenum">
              <a:rPr lang="en-US" altLang="en-US" smtClean="0">
                <a:solidFill>
                  <a:srgbClr val="898989"/>
                </a:solidFill>
                <a:cs typeface="Arial" panose="020B0604020202020204" pitchFamily="34" charset="0"/>
              </a:rPr>
              <a:pPr/>
              <a:t>11</a:t>
            </a:fld>
            <a:endParaRPr lang="en-US" altLang="en-US" smtClean="0">
              <a:solidFill>
                <a:srgbClr val="898989"/>
              </a:solidFill>
              <a:cs typeface="Arial" panose="020B0604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F7BBB0F9-B10E-4920-BE83-40946754CAE9}" type="datetime1">
              <a:rPr lang="en-US"/>
              <a:pPr>
                <a:defRPr/>
              </a:pPr>
              <a:t>6/9/2023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256373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BEBFF70E-8274-784B-9597-879689D32AEE}"/>
              </a:ext>
            </a:extLst>
          </p:cNvPr>
          <p:cNvGraphicFramePr/>
          <p:nvPr/>
        </p:nvGraphicFramePr>
        <p:xfrm>
          <a:off x="1524001" y="1447800"/>
          <a:ext cx="9143999" cy="5105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0AFE4A21-C1A5-8A4C-8FDC-83B6D4F692D0}"/>
              </a:ext>
            </a:extLst>
          </p:cNvPr>
          <p:cNvSpPr txBox="1"/>
          <p:nvPr/>
        </p:nvSpPr>
        <p:spPr>
          <a:xfrm>
            <a:off x="1981200" y="1524000"/>
            <a:ext cx="2971800" cy="1200150"/>
          </a:xfrm>
          <a:prstGeom prst="rect">
            <a:avLst/>
          </a:prstGeom>
          <a:solidFill>
            <a:srgbClr val="0000FF"/>
          </a:solidFill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dirty="0">
                <a:solidFill>
                  <a:srgbClr val="FFFFFF"/>
                </a:solidFill>
                <a:latin typeface="Calibri" charset="0"/>
                <a:ea typeface="ＭＳ Ｐゴシック" charset="0"/>
                <a:cs typeface="ＭＳ Ｐゴシック" charset="0"/>
              </a:rPr>
              <a:t>Applicable to:</a:t>
            </a:r>
          </a:p>
          <a:p>
            <a:pPr marL="285750" indent="-285750">
              <a:buFontTx/>
              <a:buChar char="-"/>
              <a:defRPr/>
            </a:pPr>
            <a:r>
              <a:rPr lang="en-US" dirty="0">
                <a:solidFill>
                  <a:srgbClr val="FFFFFF"/>
                </a:solidFill>
                <a:latin typeface="Calibri" charset="0"/>
                <a:ea typeface="ＭＳ Ｐゴシック" charset="0"/>
                <a:cs typeface="ＭＳ Ｐゴシック" charset="0"/>
              </a:rPr>
              <a:t>RCT</a:t>
            </a:r>
          </a:p>
          <a:p>
            <a:pPr marL="285750" indent="-285750">
              <a:buFontTx/>
              <a:buChar char="-"/>
              <a:defRPr/>
            </a:pPr>
            <a:r>
              <a:rPr lang="en-US" dirty="0">
                <a:solidFill>
                  <a:srgbClr val="FFFFFF"/>
                </a:solidFill>
                <a:latin typeface="Calibri" charset="0"/>
                <a:ea typeface="ＭＳ Ｐゴシック" charset="0"/>
                <a:cs typeface="ＭＳ Ｐゴシック" charset="0"/>
              </a:rPr>
              <a:t>Cohort</a:t>
            </a:r>
          </a:p>
          <a:p>
            <a:pPr marL="285750" indent="-285750">
              <a:buFontTx/>
              <a:buChar char="-"/>
              <a:defRPr/>
            </a:pPr>
            <a:r>
              <a:rPr lang="en-US" dirty="0">
                <a:solidFill>
                  <a:srgbClr val="FFFFFF"/>
                </a:solidFill>
                <a:latin typeface="Calibri" charset="0"/>
                <a:ea typeface="ＭＳ Ｐゴシック" charset="0"/>
                <a:cs typeface="ＭＳ Ｐゴシック" charset="0"/>
              </a:rPr>
              <a:t>Cross-sectional</a:t>
            </a:r>
          </a:p>
        </p:txBody>
      </p:sp>
      <p:sp>
        <p:nvSpPr>
          <p:cNvPr id="72708" name="TextBox 1"/>
          <p:cNvSpPr txBox="1">
            <a:spLocks noChangeArrowheads="1"/>
          </p:cNvSpPr>
          <p:nvPr/>
        </p:nvSpPr>
        <p:spPr bwMode="auto">
          <a:xfrm>
            <a:off x="2534194" y="304801"/>
            <a:ext cx="5771606" cy="46166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ndalus" panose="02020603050405020304"/>
                <a:ea typeface="MS PGothic" panose="020B0600070205080204" pitchFamily="34" charset="-128"/>
                <a:cs typeface="Andalus" panose="02020603050405020304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ndalus" panose="02020603050405020304"/>
                <a:ea typeface="Andalus" panose="02020603050405020304"/>
                <a:cs typeface="Andalus" panose="02020603050405020304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ndalus" panose="02020603050405020304"/>
                <a:ea typeface="Andalus" panose="02020603050405020304"/>
                <a:cs typeface="Andalus" panose="02020603050405020304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ndalus" panose="02020603050405020304"/>
                <a:ea typeface="Andalus" panose="02020603050405020304"/>
                <a:cs typeface="Andalus" panose="02020603050405020304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ndalus" panose="02020603050405020304"/>
                <a:ea typeface="Andalus" panose="02020603050405020304"/>
                <a:cs typeface="Andalus" panose="0202060305040502030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ndalus" panose="02020603050405020304"/>
                <a:ea typeface="Andalus" panose="02020603050405020304"/>
                <a:cs typeface="Andalus" panose="0202060305040502030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ndalus" panose="02020603050405020304"/>
                <a:ea typeface="Andalus" panose="02020603050405020304"/>
                <a:cs typeface="Andalus" panose="0202060305040502030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ndalus" panose="02020603050405020304"/>
                <a:ea typeface="Andalus" panose="02020603050405020304"/>
                <a:cs typeface="Andalus" panose="0202060305040502030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ndalus" panose="02020603050405020304"/>
                <a:ea typeface="Andalus" panose="02020603050405020304"/>
                <a:cs typeface="Andalus" panose="02020603050405020304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b="1" dirty="0" smtClean="0">
                <a:solidFill>
                  <a:srgbClr val="0055FF"/>
                </a:solidFill>
                <a:latin typeface="Calibri" panose="020F0502020204030204" pitchFamily="34" charset="0"/>
              </a:rPr>
              <a:t>CHOICE OF ANALYTIC TECHNIQUES</a:t>
            </a:r>
            <a:endParaRPr lang="en-US" altLang="en-US" sz="2400" b="1" dirty="0">
              <a:solidFill>
                <a:srgbClr val="0055FF"/>
              </a:solidFill>
              <a:latin typeface="Calibri" panose="020F0502020204030204" pitchFamily="34" charset="0"/>
            </a:endParaRPr>
          </a:p>
        </p:txBody>
      </p:sp>
      <p:sp>
        <p:nvSpPr>
          <p:cNvPr id="72709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fld id="{C7FFBAEC-7F02-4FDD-AFE7-DF16B44EF628}" type="slidenum">
              <a:rPr lang="en-US" altLang="en-US" smtClean="0">
                <a:solidFill>
                  <a:srgbClr val="898989"/>
                </a:solidFill>
                <a:cs typeface="Arial" panose="020B0604020202020204" pitchFamily="34" charset="0"/>
              </a:rPr>
              <a:pPr/>
              <a:t>12</a:t>
            </a:fld>
            <a:endParaRPr lang="en-US" altLang="en-US" smtClean="0">
              <a:solidFill>
                <a:srgbClr val="898989"/>
              </a:solidFill>
              <a:cs typeface="Arial" panose="020B0604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F8DB404A-6146-4539-96A8-01FF1E17A560}" type="datetime1">
              <a:rPr lang="en-US"/>
              <a:pPr>
                <a:defRPr/>
              </a:pPr>
              <a:t>6/9/2023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364008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0244B1A0-1F84-D445-B50D-E592EE99FCB5}"/>
              </a:ext>
            </a:extLst>
          </p:cNvPr>
          <p:cNvGraphicFramePr/>
          <p:nvPr/>
        </p:nvGraphicFramePr>
        <p:xfrm>
          <a:off x="1524000" y="1600200"/>
          <a:ext cx="9144000" cy="5029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77433C72-CCE3-D140-8300-4323FD2F6097}"/>
              </a:ext>
            </a:extLst>
          </p:cNvPr>
          <p:cNvSpPr txBox="1"/>
          <p:nvPr/>
        </p:nvSpPr>
        <p:spPr>
          <a:xfrm>
            <a:off x="1847850" y="1600201"/>
            <a:ext cx="2971800" cy="1477963"/>
          </a:xfrm>
          <a:prstGeom prst="rect">
            <a:avLst/>
          </a:prstGeom>
          <a:solidFill>
            <a:srgbClr val="0000FF"/>
          </a:solidFill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dirty="0">
                <a:solidFill>
                  <a:srgbClr val="FFFFFF"/>
                </a:solidFill>
                <a:latin typeface="Calibri" charset="0"/>
                <a:ea typeface="ＭＳ Ｐゴシック" charset="0"/>
                <a:cs typeface="ＭＳ Ｐゴシック" charset="0"/>
              </a:rPr>
              <a:t>Applicable to:</a:t>
            </a:r>
          </a:p>
          <a:p>
            <a:pPr marL="285750" indent="-285750">
              <a:buFontTx/>
              <a:buChar char="-"/>
              <a:defRPr/>
            </a:pPr>
            <a:r>
              <a:rPr lang="en-US" dirty="0">
                <a:solidFill>
                  <a:srgbClr val="FFFFFF"/>
                </a:solidFill>
                <a:latin typeface="Calibri" charset="0"/>
                <a:ea typeface="ＭＳ Ｐゴシック" charset="0"/>
                <a:cs typeface="ＭＳ Ｐゴシック" charset="0"/>
              </a:rPr>
              <a:t>RCT</a:t>
            </a:r>
          </a:p>
          <a:p>
            <a:pPr marL="285750" indent="-285750">
              <a:buFontTx/>
              <a:buChar char="-"/>
              <a:defRPr/>
            </a:pPr>
            <a:r>
              <a:rPr lang="en-US" dirty="0">
                <a:solidFill>
                  <a:srgbClr val="FFFFFF"/>
                </a:solidFill>
                <a:latin typeface="Calibri" charset="0"/>
                <a:ea typeface="ＭＳ Ｐゴシック" charset="0"/>
                <a:cs typeface="ＭＳ Ｐゴシック" charset="0"/>
              </a:rPr>
              <a:t>Cohort</a:t>
            </a:r>
          </a:p>
          <a:p>
            <a:pPr marL="285750" indent="-285750">
              <a:buFontTx/>
              <a:buChar char="-"/>
              <a:defRPr/>
            </a:pPr>
            <a:r>
              <a:rPr lang="en-US" dirty="0">
                <a:solidFill>
                  <a:srgbClr val="FFFFFF"/>
                </a:solidFill>
                <a:latin typeface="Calibri" charset="0"/>
                <a:ea typeface="ＭＳ Ｐゴシック" charset="0"/>
                <a:cs typeface="ＭＳ Ｐゴシック" charset="0"/>
              </a:rPr>
              <a:t>Case-Control</a:t>
            </a:r>
          </a:p>
          <a:p>
            <a:pPr marL="285750" indent="-285750">
              <a:buFontTx/>
              <a:buChar char="-"/>
              <a:defRPr/>
            </a:pPr>
            <a:r>
              <a:rPr lang="en-US" dirty="0">
                <a:solidFill>
                  <a:srgbClr val="FFFFFF"/>
                </a:solidFill>
                <a:latin typeface="Calibri" charset="0"/>
                <a:ea typeface="ＭＳ Ｐゴシック" charset="0"/>
                <a:cs typeface="ＭＳ Ｐゴシック" charset="0"/>
              </a:rPr>
              <a:t>Cross-sectional</a:t>
            </a:r>
          </a:p>
        </p:txBody>
      </p:sp>
      <p:sp>
        <p:nvSpPr>
          <p:cNvPr id="74756" name="TextBox 4"/>
          <p:cNvSpPr txBox="1">
            <a:spLocks noChangeArrowheads="1"/>
          </p:cNvSpPr>
          <p:nvPr/>
        </p:nvSpPr>
        <p:spPr bwMode="auto">
          <a:xfrm>
            <a:off x="3017520" y="304801"/>
            <a:ext cx="5288280" cy="46166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ndalus" panose="02020603050405020304"/>
                <a:ea typeface="MS PGothic" panose="020B0600070205080204" pitchFamily="34" charset="-128"/>
                <a:cs typeface="Andalus" panose="02020603050405020304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ndalus" panose="02020603050405020304"/>
                <a:ea typeface="Andalus" panose="02020603050405020304"/>
                <a:cs typeface="Andalus" panose="02020603050405020304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ndalus" panose="02020603050405020304"/>
                <a:ea typeface="Andalus" panose="02020603050405020304"/>
                <a:cs typeface="Andalus" panose="02020603050405020304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ndalus" panose="02020603050405020304"/>
                <a:ea typeface="Andalus" panose="02020603050405020304"/>
                <a:cs typeface="Andalus" panose="02020603050405020304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ndalus" panose="02020603050405020304"/>
                <a:ea typeface="Andalus" panose="02020603050405020304"/>
                <a:cs typeface="Andalus" panose="0202060305040502030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ndalus" panose="02020603050405020304"/>
                <a:ea typeface="Andalus" panose="02020603050405020304"/>
                <a:cs typeface="Andalus" panose="0202060305040502030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ndalus" panose="02020603050405020304"/>
                <a:ea typeface="Andalus" panose="02020603050405020304"/>
                <a:cs typeface="Andalus" panose="0202060305040502030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ndalus" panose="02020603050405020304"/>
                <a:ea typeface="Andalus" panose="02020603050405020304"/>
                <a:cs typeface="Andalus" panose="0202060305040502030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ndalus" panose="02020603050405020304"/>
                <a:ea typeface="Andalus" panose="02020603050405020304"/>
                <a:cs typeface="Andalus" panose="02020603050405020304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b="1" dirty="0" smtClean="0">
                <a:solidFill>
                  <a:srgbClr val="0055FF"/>
                </a:solidFill>
                <a:latin typeface="Calibri" panose="020F0502020204030204" pitchFamily="34" charset="0"/>
              </a:rPr>
              <a:t>CHOICE OF ANALYTIC TECHNIQUES</a:t>
            </a:r>
            <a:endParaRPr lang="en-US" altLang="en-US" sz="2400" b="1" dirty="0">
              <a:solidFill>
                <a:srgbClr val="0055FF"/>
              </a:solidFill>
              <a:latin typeface="Calibri" panose="020F0502020204030204" pitchFamily="34" charset="0"/>
            </a:endParaRPr>
          </a:p>
        </p:txBody>
      </p:sp>
      <p:sp>
        <p:nvSpPr>
          <p:cNvPr id="74757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fld id="{F8912D14-09F1-4FDA-903C-2413CAC2D8BA}" type="slidenum">
              <a:rPr lang="en-US" altLang="en-US" smtClean="0">
                <a:solidFill>
                  <a:srgbClr val="898989"/>
                </a:solidFill>
                <a:cs typeface="Arial" panose="020B0604020202020204" pitchFamily="34" charset="0"/>
              </a:rPr>
              <a:pPr/>
              <a:t>13</a:t>
            </a:fld>
            <a:endParaRPr lang="en-US" altLang="en-US" smtClean="0">
              <a:solidFill>
                <a:srgbClr val="898989"/>
              </a:solidFill>
              <a:cs typeface="Arial" panose="020B0604020202020204" pitchFamily="34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C8623341-4B26-4FE3-982F-668342071A11}" type="datetime1">
              <a:rPr lang="en-US"/>
              <a:pPr>
                <a:defRPr/>
              </a:pPr>
              <a:t>6/9/2023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421095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FC551FAB-0FB9-334A-9A52-53322E510AB2}"/>
              </a:ext>
            </a:extLst>
          </p:cNvPr>
          <p:cNvGraphicFramePr/>
          <p:nvPr/>
        </p:nvGraphicFramePr>
        <p:xfrm>
          <a:off x="1524000" y="1533524"/>
          <a:ext cx="9144000" cy="53244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ACA3DE6E-4359-5E46-AFAE-EA3145F3717E}"/>
              </a:ext>
            </a:extLst>
          </p:cNvPr>
          <p:cNvSpPr txBox="1"/>
          <p:nvPr/>
        </p:nvSpPr>
        <p:spPr>
          <a:xfrm>
            <a:off x="1905000" y="1539876"/>
            <a:ext cx="2971800" cy="923925"/>
          </a:xfrm>
          <a:prstGeom prst="rect">
            <a:avLst/>
          </a:prstGeom>
          <a:solidFill>
            <a:srgbClr val="0000FF"/>
          </a:solidFill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dirty="0">
                <a:solidFill>
                  <a:srgbClr val="FFFFFF"/>
                </a:solidFill>
                <a:latin typeface="Calibri" charset="0"/>
                <a:ea typeface="ＭＳ Ｐゴシック" charset="0"/>
                <a:cs typeface="ＭＳ Ｐゴシック" charset="0"/>
              </a:rPr>
              <a:t>Applicable to:</a:t>
            </a:r>
          </a:p>
          <a:p>
            <a:pPr marL="285750" indent="-285750">
              <a:buFontTx/>
              <a:buChar char="-"/>
              <a:defRPr/>
            </a:pPr>
            <a:r>
              <a:rPr lang="en-US" dirty="0">
                <a:solidFill>
                  <a:srgbClr val="FFFFFF"/>
                </a:solidFill>
                <a:latin typeface="Calibri" charset="0"/>
                <a:ea typeface="ＭＳ Ｐゴシック" charset="0"/>
                <a:cs typeface="ＭＳ Ｐゴシック" charset="0"/>
              </a:rPr>
              <a:t>RCT</a:t>
            </a:r>
          </a:p>
          <a:p>
            <a:pPr marL="285750" indent="-285750">
              <a:buFontTx/>
              <a:buChar char="-"/>
              <a:defRPr/>
            </a:pPr>
            <a:r>
              <a:rPr lang="en-US" dirty="0">
                <a:solidFill>
                  <a:srgbClr val="FFFFFF"/>
                </a:solidFill>
                <a:latin typeface="Calibri" charset="0"/>
                <a:ea typeface="ＭＳ Ｐゴシック" charset="0"/>
                <a:cs typeface="ＭＳ Ｐゴシック" charset="0"/>
              </a:rPr>
              <a:t>Cohort</a:t>
            </a:r>
          </a:p>
        </p:txBody>
      </p:sp>
      <p:sp>
        <p:nvSpPr>
          <p:cNvPr id="75780" name="TextBox 4"/>
          <p:cNvSpPr txBox="1">
            <a:spLocks noChangeArrowheads="1"/>
          </p:cNvSpPr>
          <p:nvPr/>
        </p:nvSpPr>
        <p:spPr bwMode="auto">
          <a:xfrm>
            <a:off x="2534194" y="304801"/>
            <a:ext cx="5771606" cy="46166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ndalus" panose="02020603050405020304"/>
                <a:ea typeface="MS PGothic" panose="020B0600070205080204" pitchFamily="34" charset="-128"/>
                <a:cs typeface="Andalus" panose="02020603050405020304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ndalus" panose="02020603050405020304"/>
                <a:ea typeface="Andalus" panose="02020603050405020304"/>
                <a:cs typeface="Andalus" panose="02020603050405020304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ndalus" panose="02020603050405020304"/>
                <a:ea typeface="Andalus" panose="02020603050405020304"/>
                <a:cs typeface="Andalus" panose="02020603050405020304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ndalus" panose="02020603050405020304"/>
                <a:ea typeface="Andalus" panose="02020603050405020304"/>
                <a:cs typeface="Andalus" panose="02020603050405020304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ndalus" panose="02020603050405020304"/>
                <a:ea typeface="Andalus" panose="02020603050405020304"/>
                <a:cs typeface="Andalus" panose="0202060305040502030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ndalus" panose="02020603050405020304"/>
                <a:ea typeface="Andalus" panose="02020603050405020304"/>
                <a:cs typeface="Andalus" panose="0202060305040502030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ndalus" panose="02020603050405020304"/>
                <a:ea typeface="Andalus" panose="02020603050405020304"/>
                <a:cs typeface="Andalus" panose="0202060305040502030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ndalus" panose="02020603050405020304"/>
                <a:ea typeface="Andalus" panose="02020603050405020304"/>
                <a:cs typeface="Andalus" panose="0202060305040502030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ndalus" panose="02020603050405020304"/>
                <a:ea typeface="Andalus" panose="02020603050405020304"/>
                <a:cs typeface="Andalus" panose="02020603050405020304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b="1" dirty="0" smtClean="0">
                <a:solidFill>
                  <a:srgbClr val="0055FF"/>
                </a:solidFill>
                <a:latin typeface="Calibri" panose="020F0502020204030204" pitchFamily="34" charset="0"/>
              </a:rPr>
              <a:t>CHOICE OF ANALYTIC TECHNIQUES</a:t>
            </a:r>
            <a:endParaRPr lang="en-US" altLang="en-US" sz="2400" b="1" dirty="0">
              <a:solidFill>
                <a:srgbClr val="0055FF"/>
              </a:solidFill>
              <a:latin typeface="Calibri" panose="020F0502020204030204" pitchFamily="34" charset="0"/>
            </a:endParaRPr>
          </a:p>
        </p:txBody>
      </p:sp>
      <p:sp>
        <p:nvSpPr>
          <p:cNvPr id="75781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fld id="{453E42B9-7D0B-4B2D-96CE-3A4357E9E76D}" type="slidenum">
              <a:rPr lang="en-US" altLang="en-US" smtClean="0">
                <a:solidFill>
                  <a:srgbClr val="898989"/>
                </a:solidFill>
                <a:cs typeface="Arial" panose="020B0604020202020204" pitchFamily="34" charset="0"/>
              </a:rPr>
              <a:pPr/>
              <a:t>14</a:t>
            </a:fld>
            <a:endParaRPr lang="en-US" altLang="en-US" smtClean="0">
              <a:solidFill>
                <a:srgbClr val="898989"/>
              </a:solidFill>
              <a:cs typeface="Arial" panose="020B0604020202020204" pitchFamily="34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0D7C2B5-3D1C-4366-A0EF-6555E66B07E4}" type="datetime1">
              <a:rPr lang="en-US"/>
              <a:pPr>
                <a:defRPr/>
              </a:pPr>
              <a:t>6/9/2023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475820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FE4950EB-B500-B24B-8470-9768D57CADAF}"/>
              </a:ext>
            </a:extLst>
          </p:cNvPr>
          <p:cNvGraphicFramePr/>
          <p:nvPr/>
        </p:nvGraphicFramePr>
        <p:xfrm>
          <a:off x="1524000" y="1533524"/>
          <a:ext cx="9144000" cy="52482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BAC869E7-4DFA-574C-A5A2-0DFE0DB07112}"/>
              </a:ext>
            </a:extLst>
          </p:cNvPr>
          <p:cNvSpPr txBox="1"/>
          <p:nvPr/>
        </p:nvSpPr>
        <p:spPr>
          <a:xfrm>
            <a:off x="1828800" y="1676401"/>
            <a:ext cx="2971800" cy="923925"/>
          </a:xfrm>
          <a:prstGeom prst="rect">
            <a:avLst/>
          </a:prstGeom>
          <a:solidFill>
            <a:srgbClr val="0000FF"/>
          </a:solidFill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dirty="0">
                <a:solidFill>
                  <a:srgbClr val="FFFFFF"/>
                </a:solidFill>
                <a:latin typeface="Calibri" charset="0"/>
                <a:ea typeface="ＭＳ Ｐゴシック" charset="0"/>
                <a:cs typeface="ＭＳ Ｐゴシック" charset="0"/>
              </a:rPr>
              <a:t>Applicable to:</a:t>
            </a:r>
          </a:p>
          <a:p>
            <a:pPr marL="285750" indent="-285750">
              <a:buFontTx/>
              <a:buChar char="-"/>
              <a:defRPr/>
            </a:pPr>
            <a:r>
              <a:rPr lang="en-US" dirty="0">
                <a:solidFill>
                  <a:srgbClr val="FFFFFF"/>
                </a:solidFill>
                <a:latin typeface="Calibri" charset="0"/>
                <a:ea typeface="ＭＳ Ｐゴシック" charset="0"/>
                <a:cs typeface="ＭＳ Ｐゴシック" charset="0"/>
              </a:rPr>
              <a:t>RCT</a:t>
            </a:r>
          </a:p>
          <a:p>
            <a:pPr marL="285750" indent="-285750">
              <a:buFontTx/>
              <a:buChar char="-"/>
              <a:defRPr/>
            </a:pPr>
            <a:r>
              <a:rPr lang="en-US" dirty="0">
                <a:solidFill>
                  <a:srgbClr val="FFFFFF"/>
                </a:solidFill>
                <a:latin typeface="Calibri" charset="0"/>
                <a:ea typeface="ＭＳ Ｐゴシック" charset="0"/>
                <a:cs typeface="ＭＳ Ｐゴシック" charset="0"/>
              </a:rPr>
              <a:t>Cohort</a:t>
            </a:r>
          </a:p>
        </p:txBody>
      </p:sp>
      <p:sp>
        <p:nvSpPr>
          <p:cNvPr id="76804" name="TextBox 4"/>
          <p:cNvSpPr txBox="1">
            <a:spLocks noChangeArrowheads="1"/>
          </p:cNvSpPr>
          <p:nvPr/>
        </p:nvSpPr>
        <p:spPr bwMode="auto">
          <a:xfrm>
            <a:off x="3174274" y="304801"/>
            <a:ext cx="5131526" cy="46166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ndalus" panose="02020603050405020304"/>
                <a:ea typeface="MS PGothic" panose="020B0600070205080204" pitchFamily="34" charset="-128"/>
                <a:cs typeface="Andalus" panose="02020603050405020304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ndalus" panose="02020603050405020304"/>
                <a:ea typeface="Andalus" panose="02020603050405020304"/>
                <a:cs typeface="Andalus" panose="02020603050405020304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ndalus" panose="02020603050405020304"/>
                <a:ea typeface="Andalus" panose="02020603050405020304"/>
                <a:cs typeface="Andalus" panose="02020603050405020304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ndalus" panose="02020603050405020304"/>
                <a:ea typeface="Andalus" panose="02020603050405020304"/>
                <a:cs typeface="Andalus" panose="02020603050405020304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ndalus" panose="02020603050405020304"/>
                <a:ea typeface="Andalus" panose="02020603050405020304"/>
                <a:cs typeface="Andalus" panose="0202060305040502030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ndalus" panose="02020603050405020304"/>
                <a:ea typeface="Andalus" panose="02020603050405020304"/>
                <a:cs typeface="Andalus" panose="0202060305040502030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ndalus" panose="02020603050405020304"/>
                <a:ea typeface="Andalus" panose="02020603050405020304"/>
                <a:cs typeface="Andalus" panose="0202060305040502030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ndalus" panose="02020603050405020304"/>
                <a:ea typeface="Andalus" panose="02020603050405020304"/>
                <a:cs typeface="Andalus" panose="0202060305040502030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ndalus" panose="02020603050405020304"/>
                <a:ea typeface="Andalus" panose="02020603050405020304"/>
                <a:cs typeface="Andalus" panose="02020603050405020304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b="1" dirty="0" smtClean="0">
                <a:solidFill>
                  <a:srgbClr val="0055FF"/>
                </a:solidFill>
                <a:latin typeface="Calibri" panose="020F0502020204030204" pitchFamily="34" charset="0"/>
              </a:rPr>
              <a:t>CHOICE OF ANALYTIC TECHNIQUES</a:t>
            </a:r>
            <a:endParaRPr lang="en-US" altLang="en-US" sz="2400" b="1" dirty="0">
              <a:solidFill>
                <a:srgbClr val="0055FF"/>
              </a:solidFill>
              <a:latin typeface="Calibri" panose="020F0502020204030204" pitchFamily="34" charset="0"/>
            </a:endParaRPr>
          </a:p>
        </p:txBody>
      </p:sp>
      <p:sp>
        <p:nvSpPr>
          <p:cNvPr id="76805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fld id="{AEE2C6EA-F0DC-4C4D-B25A-7AB56B364E8A}" type="slidenum">
              <a:rPr lang="en-US" altLang="en-US" smtClean="0">
                <a:solidFill>
                  <a:srgbClr val="898989"/>
                </a:solidFill>
                <a:cs typeface="Arial" panose="020B0604020202020204" pitchFamily="34" charset="0"/>
              </a:rPr>
              <a:pPr/>
              <a:t>15</a:t>
            </a:fld>
            <a:endParaRPr lang="en-US" altLang="en-US" smtClean="0">
              <a:solidFill>
                <a:srgbClr val="898989"/>
              </a:solidFill>
              <a:cs typeface="Arial" panose="020B0604020202020204" pitchFamily="34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9526E833-6E72-4AED-B963-2679AD74C2DD}" type="datetime1">
              <a:rPr lang="en-US"/>
              <a:pPr>
                <a:defRPr/>
              </a:pPr>
              <a:t>6/9/2023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5628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4" name="TextBox 4"/>
          <p:cNvSpPr txBox="1">
            <a:spLocks noChangeArrowheads="1"/>
          </p:cNvSpPr>
          <p:nvPr/>
        </p:nvSpPr>
        <p:spPr bwMode="auto">
          <a:xfrm>
            <a:off x="3886200" y="304801"/>
            <a:ext cx="4419600" cy="46196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ndalus" panose="02020603050405020304"/>
                <a:ea typeface="MS PGothic" panose="020B0600070205080204" pitchFamily="34" charset="-128"/>
                <a:cs typeface="Andalus" panose="02020603050405020304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ndalus" panose="02020603050405020304"/>
                <a:ea typeface="Andalus" panose="02020603050405020304"/>
                <a:cs typeface="Andalus" panose="02020603050405020304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ndalus" panose="02020603050405020304"/>
                <a:ea typeface="Andalus" panose="02020603050405020304"/>
                <a:cs typeface="Andalus" panose="02020603050405020304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ndalus" panose="02020603050405020304"/>
                <a:ea typeface="Andalus" panose="02020603050405020304"/>
                <a:cs typeface="Andalus" panose="02020603050405020304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ndalus" panose="02020603050405020304"/>
                <a:ea typeface="Andalus" panose="02020603050405020304"/>
                <a:cs typeface="Andalus" panose="0202060305040502030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ndalus" panose="02020603050405020304"/>
                <a:ea typeface="Andalus" panose="02020603050405020304"/>
                <a:cs typeface="Andalus" panose="0202060305040502030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ndalus" panose="02020603050405020304"/>
                <a:ea typeface="Andalus" panose="02020603050405020304"/>
                <a:cs typeface="Andalus" panose="0202060305040502030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ndalus" panose="02020603050405020304"/>
                <a:ea typeface="Andalus" panose="02020603050405020304"/>
                <a:cs typeface="Andalus" panose="0202060305040502030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ndalus" panose="02020603050405020304"/>
                <a:ea typeface="Andalus" panose="02020603050405020304"/>
                <a:cs typeface="Andalus" panose="02020603050405020304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b="1" dirty="0" smtClean="0">
                <a:solidFill>
                  <a:srgbClr val="0055FF"/>
                </a:solidFill>
                <a:latin typeface="Calibri" panose="020F0502020204030204" pitchFamily="34" charset="0"/>
              </a:rPr>
              <a:t>TWO SAMPLE T-TEST</a:t>
            </a:r>
            <a:endParaRPr lang="en-US" altLang="en-US" sz="2400" b="1" dirty="0">
              <a:solidFill>
                <a:srgbClr val="0055FF"/>
              </a:solidFill>
              <a:latin typeface="Calibri" panose="020F0502020204030204" pitchFamily="34" charset="0"/>
            </a:endParaRPr>
          </a:p>
        </p:txBody>
      </p:sp>
      <p:sp>
        <p:nvSpPr>
          <p:cNvPr id="76805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fld id="{AEE2C6EA-F0DC-4C4D-B25A-7AB56B364E8A}" type="slidenum">
              <a:rPr lang="en-US" altLang="en-US" smtClean="0">
                <a:solidFill>
                  <a:srgbClr val="898989"/>
                </a:solidFill>
                <a:cs typeface="Arial" panose="020B0604020202020204" pitchFamily="34" charset="0"/>
              </a:rPr>
              <a:pPr/>
              <a:t>16</a:t>
            </a:fld>
            <a:endParaRPr lang="en-US" altLang="en-US" smtClean="0">
              <a:solidFill>
                <a:srgbClr val="898989"/>
              </a:solidFill>
              <a:cs typeface="Arial" panose="020B0604020202020204" pitchFamily="34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9526E833-6E72-4AED-B963-2679AD74C2DD}" type="datetime1">
              <a:rPr lang="en-US"/>
              <a:pPr>
                <a:defRPr/>
              </a:pPr>
              <a:t>6/9/2023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</a:t>
            </a:r>
          </a:p>
        </p:txBody>
      </p:sp>
      <p:pic>
        <p:nvPicPr>
          <p:cNvPr id="8" name="Picture 2" descr="Figure 1. Idealized distributions for treated and comparison group posttest values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8637" y="2390691"/>
            <a:ext cx="2845526" cy="2000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838200" y="1143026"/>
            <a:ext cx="11231880" cy="10143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Vrinda" panose="020B0502040204020203" pitchFamily="34" charset="0"/>
              </a:rPr>
              <a:t>The t-test assesses whether the means of two groups are </a:t>
            </a:r>
            <a:r>
              <a:rPr lang="en-US" sz="2000" i="1" dirty="0" smtClean="0">
                <a:solidFill>
                  <a:srgbClr val="212529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Vrinda" panose="020B0502040204020203" pitchFamily="34" charset="0"/>
              </a:rPr>
              <a:t>statistically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Vrinda" panose="020B0502040204020203" pitchFamily="34" charset="0"/>
              </a:rPr>
              <a:t> different from each other. This analysis is appropriate whenever you want to compare the means of two groups, and especially appropriate as the analysis for the posttest-only two –group randomized experimental design</a:t>
            </a:r>
          </a:p>
        </p:txBody>
      </p:sp>
      <p:pic>
        <p:nvPicPr>
          <p:cNvPr id="11266" name="Picture 2" descr="Figure 3. Formula for the t-test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0983" y="2533668"/>
            <a:ext cx="5122817" cy="2867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28725" y="5288416"/>
            <a:ext cx="2809875" cy="86951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4346" y="5003002"/>
            <a:ext cx="2112645" cy="1192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9385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457200"/>
            <a:ext cx="8229600" cy="838200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Myriad Pro" pitchFamily="34" charset="0"/>
              </a:rPr>
              <a:t>Z test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58686" y="1105989"/>
            <a:ext cx="9144000" cy="5181600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A Z-test is any statistical test for which the distribution of the test statistic under the null hypothesis can be approximated by a normal distribution. </a:t>
            </a:r>
          </a:p>
          <a:p>
            <a:pPr marL="0" indent="0">
              <a:buNone/>
            </a:pPr>
            <a:endParaRPr lang="en-US" dirty="0" smtClean="0"/>
          </a:p>
          <a:p>
            <a:pPr marL="400050" lvl="1" indent="0">
              <a:buNone/>
            </a:pPr>
            <a:r>
              <a:rPr lang="en-US" b="1" i="1" dirty="0" smtClean="0"/>
              <a:t>One-Sample Z Test-</a:t>
            </a:r>
            <a:r>
              <a:rPr lang="en-US" i="1" dirty="0" smtClean="0"/>
              <a:t>A one-sample z test is used to check if there is a difference between the sample mean and the population mean when the population </a:t>
            </a:r>
            <a:r>
              <a:rPr lang="en-US" i="1" dirty="0" smtClean="0">
                <a:hlinkClick r:id="rId2"/>
              </a:rPr>
              <a:t>standard deviation</a:t>
            </a:r>
            <a:r>
              <a:rPr lang="en-US" i="1" dirty="0" smtClean="0"/>
              <a:t> is known.</a:t>
            </a:r>
            <a:r>
              <a:rPr lang="en-US" dirty="0" smtClean="0"/>
              <a:t> </a:t>
            </a:r>
          </a:p>
          <a:p>
            <a:pPr marL="0" indent="0">
              <a:buNone/>
            </a:pPr>
            <a:endParaRPr lang="en-US" sz="3200" dirty="0">
              <a:solidFill>
                <a:srgbClr val="000066"/>
              </a:solidFill>
            </a:endParaRPr>
          </a:p>
          <a:p>
            <a:pPr marL="0" indent="0">
              <a:buNone/>
            </a:pPr>
            <a:endParaRPr lang="en-US" sz="3200" dirty="0">
              <a:solidFill>
                <a:srgbClr val="000066"/>
              </a:solidFill>
            </a:endParaRPr>
          </a:p>
          <a:p>
            <a:pPr marL="0" indent="0">
              <a:buNone/>
            </a:pPr>
            <a:r>
              <a:rPr lang="en-US" b="1" dirty="0"/>
              <a:t>Two Sample Z Test</a:t>
            </a:r>
          </a:p>
          <a:p>
            <a:pPr marL="0" indent="0">
              <a:buNone/>
            </a:pPr>
            <a:endParaRPr lang="en-US" sz="3200" dirty="0">
              <a:solidFill>
                <a:srgbClr val="000066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4038599" y="4114801"/>
                <a:ext cx="2100943" cy="65575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𝑧</m:t>
                      </m:r>
                      <m:r>
                        <a:rPr lang="en-US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acc>
                            <m:accPr>
                              <m:chr m:val="̅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acc>
                          <m:r>
                            <a:rPr lang="en-US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𝜇</m:t>
                          </m:r>
                        </m:num>
                        <m:den>
                          <m:f>
                            <m:fPr>
                              <m:type m:val="lin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𝜎</m:t>
                              </m:r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e>
                              </m:rad>
                            </m:den>
                          </m:f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8599" y="4114801"/>
                <a:ext cx="2100943" cy="65575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5089070" y="5202426"/>
                <a:ext cx="2780569" cy="122911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𝑧</m:t>
                      </m:r>
                      <m:r>
                        <a:rPr lang="en-US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acc>
                                    <m:accPr>
                                      <m:chr m:val="̅"/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</m:acc>
                                </m:e>
                                <m:sub>
                                  <m:r>
                                    <a:rPr lang="en-US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acc>
                                    <m:accPr>
                                      <m:chr m:val="̅"/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</m:acc>
                                </m:e>
                                <m:sub>
                                  <m:r>
                                    <a:rPr lang="en-US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>
                                  <a:latin typeface="Cambria Math" panose="02040503050406030204" pitchFamily="18" charset="0"/>
                                </a:rPr>
                                <m:t>)−(</m:t>
                              </m:r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𝜇</m:t>
                                  </m:r>
                                </m:e>
                                <m:sub>
                                  <m:r>
                                    <a:rPr lang="en-US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𝜇</m:t>
                                  </m:r>
                                </m:e>
                                <m:sub>
                                  <m:r>
                                    <a:rPr lang="en-US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f>
                                <m:f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Sup>
                                    <m:sSubSup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𝜎</m:t>
                                      </m:r>
                                    </m:e>
                                    <m:sub>
                                      <m:r>
                                        <a:rPr lang="en-US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  <m:sup>
                                      <m:r>
                                        <a:rPr lang="en-US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bSup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e>
                                    <m:sub>
                                      <m:r>
                                        <a:rPr lang="en-US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</m:den>
                              </m:f>
                              <m:r>
                                <a:rPr lang="en-US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𝜎</m:t>
                                      </m:r>
                                    </m:e>
                                    <m:sub>
                                      <m:r>
                                        <a:rPr lang="en-US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e>
                                    <m:sub>
                                      <m:r>
                                        <a:rPr lang="en-US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rad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89070" y="5202426"/>
                <a:ext cx="2780569" cy="122911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30535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457200"/>
            <a:ext cx="8229600" cy="838200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Myriad Pro" pitchFamily="34" charset="0"/>
              </a:rPr>
              <a:t>Z test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6023" y="687977"/>
            <a:ext cx="10816046" cy="533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9027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>
            <a:extLst>
              <a:ext uri="{FF2B5EF4-FFF2-40B4-BE49-F238E27FC236}">
                <a16:creationId xmlns:a16="http://schemas.microsoft.com/office/drawing/2014/main" id="{D03B5F77-76F3-A741-9BEC-8A665D8BD5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36658"/>
          </a:xfrm>
        </p:spPr>
        <p:txBody>
          <a:bodyPr>
            <a:normAutofit/>
          </a:bodyPr>
          <a:lstStyle/>
          <a:p>
            <a:pPr algn="ctr"/>
            <a:r>
              <a:rPr lang="en-US" altLang="en-US" dirty="0" smtClean="0">
                <a:latin typeface="Century Gothic" panose="020B0502020202020204" pitchFamily="34" charset="0"/>
                <a:ea typeface="ＭＳ Ｐゴシック" panose="020B0600070205080204" pitchFamily="34" charset="-128"/>
                <a:cs typeface="Andalus" panose="02020603050405020304" pitchFamily="18" charset="0"/>
              </a:rPr>
              <a:t>PARAMETRIC </a:t>
            </a:r>
            <a:r>
              <a:rPr lang="en-US" altLang="en-US" dirty="0">
                <a:latin typeface="Century Gothic" panose="020B0502020202020204" pitchFamily="34" charset="0"/>
                <a:ea typeface="ＭＳ Ｐゴシック" panose="020B0600070205080204" pitchFamily="34" charset="-128"/>
                <a:cs typeface="Andalus" panose="02020603050405020304" pitchFamily="18" charset="0"/>
              </a:rPr>
              <a:t>TEST </a:t>
            </a:r>
          </a:p>
        </p:txBody>
      </p:sp>
      <p:sp>
        <p:nvSpPr>
          <p:cNvPr id="82946" name="Content Placeholder 2">
            <a:extLst>
              <a:ext uri="{FF2B5EF4-FFF2-40B4-BE49-F238E27FC236}">
                <a16:creationId xmlns:a16="http://schemas.microsoft.com/office/drawing/2014/main" id="{A735E3B3-BB30-D747-A539-73B58BD1BCF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524000" y="1417638"/>
            <a:ext cx="9144000" cy="3781379"/>
          </a:xfrm>
          <a:solidFill>
            <a:schemeClr val="bg1"/>
          </a:solidFill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b="1" dirty="0">
                <a:latin typeface="Century Gothic" panose="020B0502020202020204" pitchFamily="34" charset="0"/>
              </a:rPr>
              <a:t>Assumptions</a:t>
            </a:r>
            <a:endParaRPr lang="en-US" dirty="0">
              <a:latin typeface="Century Gothic" panose="020B0502020202020204" pitchFamily="34" charset="0"/>
            </a:endParaRPr>
          </a:p>
          <a:p>
            <a:r>
              <a:rPr lang="en-US" b="1" dirty="0">
                <a:latin typeface="Century Gothic" panose="020B0502020202020204" pitchFamily="34" charset="0"/>
              </a:rPr>
              <a:t>Normal distribution of data</a:t>
            </a:r>
            <a:r>
              <a:rPr lang="en-US" dirty="0">
                <a:latin typeface="Century Gothic" panose="020B0502020202020204" pitchFamily="34" charset="0"/>
              </a:rPr>
              <a:t>. The p value for parametric tests depends upon a normal sampling distribution. ...</a:t>
            </a:r>
          </a:p>
          <a:p>
            <a:r>
              <a:rPr lang="en-US" b="1" dirty="0">
                <a:latin typeface="Century Gothic" panose="020B0502020202020204" pitchFamily="34" charset="0"/>
              </a:rPr>
              <a:t>Homogeneity of variance</a:t>
            </a:r>
            <a:r>
              <a:rPr lang="en-US" dirty="0">
                <a:latin typeface="Century Gothic" panose="020B0502020202020204" pitchFamily="34" charset="0"/>
              </a:rPr>
              <a:t>. This refers to the need for a similarity in the variance throughout the data. ...</a:t>
            </a:r>
          </a:p>
          <a:p>
            <a:r>
              <a:rPr lang="en-US" dirty="0" smtClean="0">
                <a:latin typeface="Century Gothic" panose="020B0502020202020204" pitchFamily="34" charset="0"/>
              </a:rPr>
              <a:t>Continuous/Interval . </a:t>
            </a:r>
            <a:r>
              <a:rPr lang="en-US" dirty="0">
                <a:latin typeface="Century Gothic" panose="020B0502020202020204" pitchFamily="34" charset="0"/>
              </a:rPr>
              <a:t>...</a:t>
            </a:r>
          </a:p>
          <a:p>
            <a:r>
              <a:rPr lang="en-US" dirty="0">
                <a:latin typeface="Century Gothic" panose="020B0502020202020204" pitchFamily="34" charset="0"/>
              </a:rPr>
              <a:t>Independence</a:t>
            </a:r>
            <a:r>
              <a:rPr lang="en-US" dirty="0" smtClean="0">
                <a:latin typeface="Century Gothic" panose="020B0502020202020204" pitchFamily="34" charset="0"/>
              </a:rPr>
              <a:t>.</a:t>
            </a:r>
          </a:p>
          <a:p>
            <a:r>
              <a:rPr lang="en-US" i="1" dirty="0" smtClean="0">
                <a:latin typeface="Century Gothic" panose="020B0502020202020204" pitchFamily="34" charset="0"/>
              </a:rPr>
              <a:t>OTHERWISE USE NON PARAMTRIC  TEST STRATEGY</a:t>
            </a:r>
            <a:endParaRPr lang="en-US" i="1" dirty="0">
              <a:latin typeface="Century Gothic" panose="020B0502020202020204" pitchFamily="34" charset="0"/>
            </a:endParaRPr>
          </a:p>
          <a:p>
            <a:pPr marL="400050" lvl="1" indent="0">
              <a:buNone/>
            </a:pPr>
            <a:endParaRPr lang="en-US" altLang="en-US" i="1" dirty="0" smtClean="0">
              <a:latin typeface="Century Gothic" panose="020B0502020202020204" pitchFamily="34" charset="0"/>
              <a:ea typeface="ＭＳ Ｐゴシック" panose="020B0600070205080204" pitchFamily="34" charset="-128"/>
              <a:cs typeface="Andalus" panose="02020603050405020304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382A31B-F6D2-E247-98D7-AD7000C47FFA}" type="slidenum">
              <a:rPr lang="en-US">
                <a:solidFill>
                  <a:prstClr val="black">
                    <a:tint val="75000"/>
                  </a:prstClr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19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 panose="020F0502020204030204" pitchFamily="34" charset="0"/>
              <a:ea typeface="ＭＳ Ｐゴシック" panose="020B0600070205080204" pitchFamily="34" charset="-128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4639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63B4973-BD8C-5E4D-BA75-CB08646D73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0" y="1274899"/>
            <a:ext cx="9144000" cy="5081451"/>
          </a:xfrm>
          <a:solidFill>
            <a:schemeClr val="bg1"/>
          </a:solidFill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GB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First thing to do to analyse quantitative data is convert raw data into useful summaries</a:t>
            </a:r>
          </a:p>
          <a:p>
            <a:pPr>
              <a:buFont typeface="Wingdings" panose="05000000000000000000" pitchFamily="2" charset="2"/>
              <a:buChar char="§"/>
            </a:pPr>
            <a:endParaRPr lang="en-GB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en-GB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Descriptive measures(qualitative)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en-GB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>
              <a:buFont typeface="Wingdings" panose="05000000000000000000" pitchFamily="2" charset="2"/>
              <a:buChar char="§"/>
            </a:pPr>
            <a:r>
              <a:rPr lang="en-GB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Proportions, frequencies and ratios</a:t>
            </a:r>
          </a:p>
          <a:p>
            <a:pPr lvl="2">
              <a:buFont typeface="Wingdings" panose="05000000000000000000" pitchFamily="2" charset="2"/>
              <a:buChar char="§"/>
            </a:pPr>
            <a:endParaRPr lang="en-GB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en-GB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Measures of central tendency(quantitative)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en-GB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>
              <a:buFont typeface="Wingdings" panose="05000000000000000000" pitchFamily="2" charset="2"/>
              <a:buChar char="§"/>
            </a:pPr>
            <a:r>
              <a:rPr lang="en-GB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Mean/average, median, mode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GB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Measures of dispersion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GB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Range, standard deviation, percentiles.</a:t>
            </a:r>
          </a:p>
          <a:p>
            <a:pPr algn="just" eaLnBrk="1" hangingPunct="1">
              <a:buFont typeface="Wingdings" pitchFamily="2" charset="2"/>
              <a:buChar char="ü"/>
              <a:defRPr/>
            </a:pPr>
            <a:endParaRPr lang="en-US" dirty="0">
              <a:ea typeface="ＭＳ Ｐゴシック" charset="0"/>
              <a:cs typeface="+mn-cs"/>
            </a:endParaRPr>
          </a:p>
        </p:txBody>
      </p:sp>
      <p:sp>
        <p:nvSpPr>
          <p:cNvPr id="67587" name="Title 2"/>
          <p:cNvSpPr txBox="1">
            <a:spLocks noChangeArrowheads="1"/>
          </p:cNvSpPr>
          <p:nvPr/>
        </p:nvSpPr>
        <p:spPr bwMode="auto">
          <a:xfrm>
            <a:off x="1240971" y="365760"/>
            <a:ext cx="7720149" cy="711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ndalus" panose="02020603050405020304"/>
                <a:ea typeface="MS PGothic" panose="020B0600070205080204" pitchFamily="34" charset="-128"/>
                <a:cs typeface="Andalus" panose="02020603050405020304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ndalus" panose="02020603050405020304"/>
                <a:ea typeface="Andalus" panose="02020603050405020304"/>
                <a:cs typeface="Andalus" panose="02020603050405020304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ndalus" panose="02020603050405020304"/>
                <a:ea typeface="Andalus" panose="02020603050405020304"/>
                <a:cs typeface="Andalus" panose="02020603050405020304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ndalus" panose="02020603050405020304"/>
                <a:ea typeface="Andalus" panose="02020603050405020304"/>
                <a:cs typeface="Andalus" panose="02020603050405020304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ndalus" panose="02020603050405020304"/>
                <a:ea typeface="Andalus" panose="02020603050405020304"/>
                <a:cs typeface="Andalus" panose="0202060305040502030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ndalus" panose="02020603050405020304"/>
                <a:ea typeface="Andalus" panose="02020603050405020304"/>
                <a:cs typeface="Andalus" panose="0202060305040502030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ndalus" panose="02020603050405020304"/>
                <a:ea typeface="Andalus" panose="02020603050405020304"/>
                <a:cs typeface="Andalus" panose="0202060305040502030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ndalus" panose="02020603050405020304"/>
                <a:ea typeface="Andalus" panose="02020603050405020304"/>
                <a:cs typeface="Andalus" panose="0202060305040502030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ndalus" panose="02020603050405020304"/>
                <a:ea typeface="Andalus" panose="02020603050405020304"/>
                <a:cs typeface="Andalus" panose="02020603050405020304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b="1" dirty="0" smtClean="0">
                <a:solidFill>
                  <a:srgbClr val="0055FF"/>
                </a:solidFill>
              </a:rPr>
              <a:t>STRATEGIES FOR ANALYZING DATA</a:t>
            </a:r>
            <a:endParaRPr lang="en-US" altLang="en-US" b="1" dirty="0">
              <a:solidFill>
                <a:srgbClr val="0055FF"/>
              </a:solidFill>
            </a:endParaRPr>
          </a:p>
        </p:txBody>
      </p:sp>
      <p:sp>
        <p:nvSpPr>
          <p:cNvPr id="6758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fld id="{4CA0AFDB-7A94-4DFC-8B61-F6FB5E990BE6}" type="slidenum">
              <a:rPr lang="en-US" altLang="en-US" smtClean="0">
                <a:solidFill>
                  <a:srgbClr val="898989"/>
                </a:solidFill>
                <a:cs typeface="Arial" panose="020B0604020202020204" pitchFamily="34" charset="0"/>
              </a:rPr>
              <a:pPr/>
              <a:t>2</a:t>
            </a:fld>
            <a:endParaRPr lang="en-US" altLang="en-US" smtClean="0">
              <a:solidFill>
                <a:srgbClr val="898989"/>
              </a:solidFill>
              <a:cs typeface="Arial" panose="020B0604020202020204" pitchFamily="34" charset="0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B2A008CC-79F8-4EFE-88D4-EC1DD86DC784}" type="datetime1">
              <a:rPr lang="en-US"/>
              <a:pPr>
                <a:defRPr/>
              </a:pPr>
              <a:t>6/9/2023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951893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4" name="TextBox 4"/>
          <p:cNvSpPr txBox="1">
            <a:spLocks noChangeArrowheads="1"/>
          </p:cNvSpPr>
          <p:nvPr/>
        </p:nvSpPr>
        <p:spPr bwMode="auto">
          <a:xfrm>
            <a:off x="1476103" y="440071"/>
            <a:ext cx="9366068" cy="46166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ndalus" panose="02020603050405020304"/>
                <a:ea typeface="MS PGothic" panose="020B0600070205080204" pitchFamily="34" charset="-128"/>
                <a:cs typeface="Andalus" panose="02020603050405020304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ndalus" panose="02020603050405020304"/>
                <a:ea typeface="Andalus" panose="02020603050405020304"/>
                <a:cs typeface="Andalus" panose="02020603050405020304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ndalus" panose="02020603050405020304"/>
                <a:ea typeface="Andalus" panose="02020603050405020304"/>
                <a:cs typeface="Andalus" panose="02020603050405020304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ndalus" panose="02020603050405020304"/>
                <a:ea typeface="Andalus" panose="02020603050405020304"/>
                <a:cs typeface="Andalus" panose="02020603050405020304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ndalus" panose="02020603050405020304"/>
                <a:ea typeface="Andalus" panose="02020603050405020304"/>
                <a:cs typeface="Andalus" panose="0202060305040502030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ndalus" panose="02020603050405020304"/>
                <a:ea typeface="Andalus" panose="02020603050405020304"/>
                <a:cs typeface="Andalus" panose="0202060305040502030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ndalus" panose="02020603050405020304"/>
                <a:ea typeface="Andalus" panose="02020603050405020304"/>
                <a:cs typeface="Andalus" panose="0202060305040502030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ndalus" panose="02020603050405020304"/>
                <a:ea typeface="Andalus" panose="02020603050405020304"/>
                <a:cs typeface="Andalus" panose="0202060305040502030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ndalus" panose="02020603050405020304"/>
                <a:ea typeface="Andalus" panose="02020603050405020304"/>
                <a:cs typeface="Andalus" panose="02020603050405020304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b="1" dirty="0" smtClean="0">
                <a:solidFill>
                  <a:srgbClr val="0055FF"/>
                </a:solidFill>
                <a:latin typeface="Calibri" panose="020F0502020204030204" pitchFamily="34" charset="0"/>
              </a:rPr>
              <a:t>Linking Analysis type ,research questions, statistical technique type</a:t>
            </a:r>
            <a:endParaRPr lang="en-US" altLang="en-US" sz="2400" b="1" dirty="0">
              <a:solidFill>
                <a:srgbClr val="0055FF"/>
              </a:solidFill>
              <a:latin typeface="Calibri" panose="020F0502020204030204" pitchFamily="34" charset="0"/>
            </a:endParaRPr>
          </a:p>
        </p:txBody>
      </p:sp>
      <p:sp>
        <p:nvSpPr>
          <p:cNvPr id="76805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fld id="{AEE2C6EA-F0DC-4C4D-B25A-7AB56B364E8A}" type="slidenum">
              <a:rPr lang="en-US" altLang="en-US" smtClean="0">
                <a:solidFill>
                  <a:srgbClr val="898989"/>
                </a:solidFill>
                <a:cs typeface="Arial" panose="020B0604020202020204" pitchFamily="34" charset="0"/>
              </a:rPr>
              <a:pPr/>
              <a:t>20</a:t>
            </a:fld>
            <a:endParaRPr lang="en-US" altLang="en-US" smtClean="0">
              <a:solidFill>
                <a:srgbClr val="898989"/>
              </a:solidFill>
              <a:cs typeface="Arial" panose="020B0604020202020204" pitchFamily="34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9526E833-6E72-4AED-B963-2679AD74C2DD}" type="datetime1">
              <a:rPr lang="en-US"/>
              <a:pPr>
                <a:defRPr/>
              </a:pPr>
              <a:t>6/9/2023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4663" y="1227909"/>
            <a:ext cx="9457508" cy="4937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4003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63B4973-BD8C-5E4D-BA75-CB08646D73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0" y="1076961"/>
            <a:ext cx="9997440" cy="5279390"/>
          </a:xfrm>
          <a:solidFill>
            <a:schemeClr val="bg1"/>
          </a:solidFill>
        </p:spPr>
        <p:txBody>
          <a:bodyPr>
            <a:normAutofit fontScale="77500" lnSpcReduction="20000"/>
          </a:bodyPr>
          <a:lstStyle/>
          <a:p>
            <a:pPr>
              <a:lnSpc>
                <a:spcPct val="80000"/>
              </a:lnSpc>
            </a:pPr>
            <a:endParaRPr lang="en-GB" alt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en-GB" altLang="en-US" sz="2400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  <a:t>A fundamental task in many statistical analyses is to estimate a location parameter for the distribution; i.e., to find a typical or central value that best describes the data.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§"/>
            </a:pPr>
            <a:endParaRPr lang="en-GB" altLang="en-US" sz="2400" dirty="0" smtClean="0"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en-GB" altLang="en-US" sz="2400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  <a:t>Interval estimates 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§"/>
            </a:pPr>
            <a:endParaRPr lang="en-GB" altLang="en-US" sz="2400" dirty="0" smtClean="0"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en-GB" altLang="en-US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  <a:t>Parameter estimated from a sample data (</a:t>
            </a:r>
            <a:r>
              <a:rPr lang="en-GB" altLang="en-US" i="1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  <a:t>point estimate or sample estimate</a:t>
            </a:r>
            <a:r>
              <a:rPr lang="en-GB" altLang="en-US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  <a:t>) as opposed to population (</a:t>
            </a:r>
            <a:r>
              <a:rPr lang="en-GB" altLang="en-US" i="1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  <a:t>true value</a:t>
            </a:r>
            <a:r>
              <a:rPr lang="en-GB" altLang="en-US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  <a:t>) parameter.</a:t>
            </a:r>
          </a:p>
          <a:p>
            <a:pPr lvl="1">
              <a:lnSpc>
                <a:spcPct val="80000"/>
              </a:lnSpc>
              <a:buFont typeface="Wingdings" panose="05000000000000000000" pitchFamily="2" charset="2"/>
              <a:buChar char="§"/>
            </a:pPr>
            <a:endParaRPr lang="en-GB" altLang="en-US" dirty="0" smtClean="0"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pPr lvl="2"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en-GB" altLang="en-US" sz="2400" b="1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  <a:t>Mean </a:t>
            </a:r>
            <a:r>
              <a:rPr lang="en-GB" altLang="en-US" sz="2400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  <a:t>– the true mean is the sum of all the members of the given population divided by the number of members in the population.  </a:t>
            </a:r>
          </a:p>
          <a:p>
            <a:pPr lvl="2"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en-GB" altLang="en-US" sz="2400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  <a:t>Impractical to measure every member </a:t>
            </a:r>
            <a:r>
              <a:rPr lang="en-GB" altLang="en-US" sz="2400" dirty="0" smtClean="0">
                <a:latin typeface="Century Gothic" panose="020B0502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 a random sample is drawn  gives the </a:t>
            </a:r>
            <a:r>
              <a:rPr lang="en-GB" altLang="en-US" sz="2400" b="1" i="1" dirty="0" smtClean="0">
                <a:latin typeface="Century Gothic" panose="020B0502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point estimate of the population mean</a:t>
            </a:r>
            <a:r>
              <a:rPr lang="en-GB" altLang="en-US" sz="2400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  <a:t>.</a:t>
            </a:r>
          </a:p>
          <a:p>
            <a:pPr lvl="2">
              <a:lnSpc>
                <a:spcPct val="80000"/>
              </a:lnSpc>
              <a:buFont typeface="Wingdings" panose="05000000000000000000" pitchFamily="2" charset="2"/>
              <a:buChar char="§"/>
            </a:pPr>
            <a:endParaRPr lang="en-GB" altLang="en-US" sz="2400" dirty="0" smtClean="0"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en-GB" altLang="en-US" b="1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  <a:t>Interval estimate </a:t>
            </a:r>
            <a:r>
              <a:rPr lang="en-GB" altLang="en-US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  <a:t>expand on point estimates by incorporating the uncertainty of the point estimate.  </a:t>
            </a:r>
          </a:p>
          <a:p>
            <a:pPr lvl="2"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en-GB" altLang="en-US" sz="2400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  <a:t>For example, different samples from the same population will generate different values for the sample mean.</a:t>
            </a:r>
          </a:p>
          <a:p>
            <a:pPr lvl="2"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en-GB" altLang="en-US" sz="2400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  <a:t>An interval estimate quantifies this uncertainty in the sample estimate by computing lower and upper values of an interval which will, with a given level of confidence (i.e., probability) contain the population parameter.</a:t>
            </a:r>
          </a:p>
          <a:p>
            <a:pPr algn="just" eaLnBrk="1" hangingPunct="1">
              <a:buFont typeface="Wingdings" pitchFamily="2" charset="2"/>
              <a:buChar char="ü"/>
              <a:defRPr/>
            </a:pPr>
            <a:endParaRPr lang="en-US" dirty="0">
              <a:ea typeface="ＭＳ Ｐゴシック" charset="0"/>
              <a:cs typeface="+mn-cs"/>
            </a:endParaRPr>
          </a:p>
        </p:txBody>
      </p:sp>
      <p:sp>
        <p:nvSpPr>
          <p:cNvPr id="67587" name="Title 2"/>
          <p:cNvSpPr txBox="1">
            <a:spLocks noChangeArrowheads="1"/>
          </p:cNvSpPr>
          <p:nvPr/>
        </p:nvSpPr>
        <p:spPr bwMode="auto">
          <a:xfrm>
            <a:off x="1524001" y="365760"/>
            <a:ext cx="7920446" cy="711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ndalus" panose="02020603050405020304"/>
                <a:ea typeface="MS PGothic" panose="020B0600070205080204" pitchFamily="34" charset="-128"/>
                <a:cs typeface="Andalus" panose="02020603050405020304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ndalus" panose="02020603050405020304"/>
                <a:ea typeface="Andalus" panose="02020603050405020304"/>
                <a:cs typeface="Andalus" panose="02020603050405020304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ndalus" panose="02020603050405020304"/>
                <a:ea typeface="Andalus" panose="02020603050405020304"/>
                <a:cs typeface="Andalus" panose="02020603050405020304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ndalus" panose="02020603050405020304"/>
                <a:ea typeface="Andalus" panose="02020603050405020304"/>
                <a:cs typeface="Andalus" panose="02020603050405020304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ndalus" panose="02020603050405020304"/>
                <a:ea typeface="Andalus" panose="02020603050405020304"/>
                <a:cs typeface="Andalus" panose="0202060305040502030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ndalus" panose="02020603050405020304"/>
                <a:ea typeface="Andalus" panose="02020603050405020304"/>
                <a:cs typeface="Andalus" panose="0202060305040502030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ndalus" panose="02020603050405020304"/>
                <a:ea typeface="Andalus" panose="02020603050405020304"/>
                <a:cs typeface="Andalus" panose="0202060305040502030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ndalus" panose="02020603050405020304"/>
                <a:ea typeface="Andalus" panose="02020603050405020304"/>
                <a:cs typeface="Andalus" panose="0202060305040502030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ndalus" panose="02020603050405020304"/>
                <a:ea typeface="Andalus" panose="02020603050405020304"/>
                <a:cs typeface="Andalus" panose="02020603050405020304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b="1" dirty="0" smtClean="0">
                <a:solidFill>
                  <a:srgbClr val="0055FF"/>
                </a:solidFill>
              </a:rPr>
              <a:t>REVIEWING DESCRIPTIVE STATISTICS</a:t>
            </a:r>
            <a:endParaRPr lang="en-US" altLang="en-US" b="1" dirty="0">
              <a:solidFill>
                <a:srgbClr val="0055FF"/>
              </a:solidFill>
            </a:endParaRPr>
          </a:p>
        </p:txBody>
      </p:sp>
      <p:sp>
        <p:nvSpPr>
          <p:cNvPr id="6758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fld id="{4CA0AFDB-7A94-4DFC-8B61-F6FB5E990BE6}" type="slidenum">
              <a:rPr lang="en-US" altLang="en-US" smtClean="0">
                <a:solidFill>
                  <a:srgbClr val="898989"/>
                </a:solidFill>
                <a:cs typeface="Arial" panose="020B0604020202020204" pitchFamily="34" charset="0"/>
              </a:rPr>
              <a:pPr/>
              <a:t>3</a:t>
            </a:fld>
            <a:endParaRPr lang="en-US" altLang="en-US" smtClean="0">
              <a:solidFill>
                <a:srgbClr val="898989"/>
              </a:solidFill>
              <a:cs typeface="Arial" panose="020B0604020202020204" pitchFamily="34" charset="0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B2A008CC-79F8-4EFE-88D4-EC1DD86DC784}" type="datetime1">
              <a:rPr lang="en-US"/>
              <a:pPr>
                <a:defRPr/>
              </a:pPr>
              <a:t>6/9/2023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818585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63B4973-BD8C-5E4D-BA75-CB08646D73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3999" y="1076961"/>
            <a:ext cx="10010503" cy="4971142"/>
          </a:xfrm>
          <a:solidFill>
            <a:schemeClr val="bg1"/>
          </a:solidFill>
        </p:spPr>
        <p:txBody>
          <a:bodyPr>
            <a:normAutofit/>
          </a:bodyPr>
          <a:lstStyle/>
          <a:p>
            <a:pPr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en-GB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Why different </a:t>
            </a:r>
            <a:r>
              <a:rPr lang="en-GB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measures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§"/>
            </a:pPr>
            <a:endParaRPr lang="en-GB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en-GB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Normal distribution</a:t>
            </a:r>
          </a:p>
          <a:p>
            <a:pPr lvl="2"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en-GB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Symmetric distribution – single peak, well-behaved tails</a:t>
            </a:r>
          </a:p>
          <a:p>
            <a:pPr lvl="2"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en-GB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(estimates for mean, median &amp; mode similar) - use</a:t>
            </a:r>
            <a:r>
              <a:rPr lang="en-GB" altLang="en-US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mean</a:t>
            </a:r>
            <a:r>
              <a:rPr lang="en-GB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as the locator estimate. </a:t>
            </a:r>
            <a:endParaRPr lang="en-GB" altLang="en-US" dirty="0" smtClean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lvl="2">
              <a:lnSpc>
                <a:spcPct val="80000"/>
              </a:lnSpc>
              <a:buFont typeface="Wingdings" panose="05000000000000000000" pitchFamily="2" charset="2"/>
              <a:buChar char="§"/>
            </a:pPr>
            <a:endParaRPr lang="en-GB" altLang="en-US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lvl="1"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en-GB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Exponential distribution</a:t>
            </a:r>
          </a:p>
          <a:p>
            <a:pPr lvl="2"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en-GB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Skewed distribution – mean &amp; median not the same – mean pulled to one side (direction of skewness). </a:t>
            </a:r>
          </a:p>
          <a:p>
            <a:pPr lvl="2"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en-GB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Use </a:t>
            </a:r>
            <a:r>
              <a:rPr lang="en-GB" altLang="en-US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all three central measures</a:t>
            </a:r>
            <a:r>
              <a:rPr lang="en-GB" alt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.</a:t>
            </a:r>
          </a:p>
          <a:p>
            <a:pPr lvl="2">
              <a:lnSpc>
                <a:spcPct val="80000"/>
              </a:lnSpc>
              <a:buFont typeface="Wingdings" panose="05000000000000000000" pitchFamily="2" charset="2"/>
              <a:buChar char="§"/>
            </a:pPr>
            <a:endParaRPr lang="en-GB" altLang="en-US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lvl="1"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en-GB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Cauchy distribution</a:t>
            </a:r>
          </a:p>
          <a:p>
            <a:pPr lvl="2"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en-GB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Symmetric distribution – single peak with heavy tails</a:t>
            </a:r>
          </a:p>
          <a:p>
            <a:pPr lvl="2"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en-GB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extreme values in the tails distort the mean - use</a:t>
            </a:r>
            <a:r>
              <a:rPr lang="en-GB" altLang="en-US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median </a:t>
            </a:r>
            <a:r>
              <a:rPr lang="en-GB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as the locator estimate.</a:t>
            </a:r>
            <a:endParaRPr lang="en-GB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itchFamily="2" charset="2"/>
              <a:buChar char="ü"/>
              <a:defRPr/>
            </a:pPr>
            <a:endParaRPr lang="en-US" dirty="0">
              <a:ea typeface="ＭＳ Ｐゴシック" charset="0"/>
              <a:cs typeface="+mn-cs"/>
            </a:endParaRPr>
          </a:p>
        </p:txBody>
      </p:sp>
      <p:sp>
        <p:nvSpPr>
          <p:cNvPr id="67587" name="Title 2"/>
          <p:cNvSpPr txBox="1">
            <a:spLocks noChangeArrowheads="1"/>
          </p:cNvSpPr>
          <p:nvPr/>
        </p:nvSpPr>
        <p:spPr bwMode="auto">
          <a:xfrm>
            <a:off x="1523999" y="182880"/>
            <a:ext cx="8129453" cy="711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ndalus" panose="02020603050405020304"/>
                <a:ea typeface="MS PGothic" panose="020B0600070205080204" pitchFamily="34" charset="-128"/>
                <a:cs typeface="Andalus" panose="02020603050405020304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ndalus" panose="02020603050405020304"/>
                <a:ea typeface="Andalus" panose="02020603050405020304"/>
                <a:cs typeface="Andalus" panose="02020603050405020304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ndalus" panose="02020603050405020304"/>
                <a:ea typeface="Andalus" panose="02020603050405020304"/>
                <a:cs typeface="Andalus" panose="02020603050405020304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ndalus" panose="02020603050405020304"/>
                <a:ea typeface="Andalus" panose="02020603050405020304"/>
                <a:cs typeface="Andalus" panose="02020603050405020304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ndalus" panose="02020603050405020304"/>
                <a:ea typeface="Andalus" panose="02020603050405020304"/>
                <a:cs typeface="Andalus" panose="0202060305040502030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ndalus" panose="02020603050405020304"/>
                <a:ea typeface="Andalus" panose="02020603050405020304"/>
                <a:cs typeface="Andalus" panose="0202060305040502030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ndalus" panose="02020603050405020304"/>
                <a:ea typeface="Andalus" panose="02020603050405020304"/>
                <a:cs typeface="Andalus" panose="0202060305040502030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ndalus" panose="02020603050405020304"/>
                <a:ea typeface="Andalus" panose="02020603050405020304"/>
                <a:cs typeface="Andalus" panose="0202060305040502030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ndalus" panose="02020603050405020304"/>
                <a:ea typeface="Andalus" panose="02020603050405020304"/>
                <a:cs typeface="Andalus" panose="02020603050405020304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b="1" dirty="0" smtClean="0">
                <a:solidFill>
                  <a:srgbClr val="0055FF"/>
                </a:solidFill>
              </a:rPr>
              <a:t>REVIEW KNOWN DISTRIBUTIONS</a:t>
            </a:r>
            <a:endParaRPr lang="en-US" altLang="en-US" b="1" dirty="0">
              <a:solidFill>
                <a:srgbClr val="0055FF"/>
              </a:solidFill>
            </a:endParaRPr>
          </a:p>
        </p:txBody>
      </p:sp>
      <p:sp>
        <p:nvSpPr>
          <p:cNvPr id="6758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fld id="{4CA0AFDB-7A94-4DFC-8B61-F6FB5E990BE6}" type="slidenum">
              <a:rPr lang="en-US" altLang="en-US" smtClean="0">
                <a:solidFill>
                  <a:srgbClr val="898989"/>
                </a:solidFill>
                <a:cs typeface="Arial" panose="020B0604020202020204" pitchFamily="34" charset="0"/>
              </a:rPr>
              <a:pPr/>
              <a:t>4</a:t>
            </a:fld>
            <a:endParaRPr lang="en-US" altLang="en-US" smtClean="0">
              <a:solidFill>
                <a:srgbClr val="898989"/>
              </a:solidFill>
              <a:cs typeface="Arial" panose="020B0604020202020204" pitchFamily="34" charset="0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B2A008CC-79F8-4EFE-88D4-EC1DD86DC784}" type="datetime1">
              <a:rPr lang="en-US"/>
              <a:pPr>
                <a:defRPr/>
              </a:pPr>
              <a:t>6/9/2023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185504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7" name="Title 2"/>
          <p:cNvSpPr txBox="1">
            <a:spLocks noChangeArrowheads="1"/>
          </p:cNvSpPr>
          <p:nvPr/>
        </p:nvSpPr>
        <p:spPr bwMode="auto">
          <a:xfrm>
            <a:off x="1240971" y="182880"/>
            <a:ext cx="8412481" cy="711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ndalus" panose="02020603050405020304"/>
                <a:ea typeface="MS PGothic" panose="020B0600070205080204" pitchFamily="34" charset="-128"/>
                <a:cs typeface="Andalus" panose="02020603050405020304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ndalus" panose="02020603050405020304"/>
                <a:ea typeface="Andalus" panose="02020603050405020304"/>
                <a:cs typeface="Andalus" panose="02020603050405020304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ndalus" panose="02020603050405020304"/>
                <a:ea typeface="Andalus" panose="02020603050405020304"/>
                <a:cs typeface="Andalus" panose="02020603050405020304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ndalus" panose="02020603050405020304"/>
                <a:ea typeface="Andalus" panose="02020603050405020304"/>
                <a:cs typeface="Andalus" panose="02020603050405020304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ndalus" panose="02020603050405020304"/>
                <a:ea typeface="Andalus" panose="02020603050405020304"/>
                <a:cs typeface="Andalus" panose="0202060305040502030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ndalus" panose="02020603050405020304"/>
                <a:ea typeface="Andalus" panose="02020603050405020304"/>
                <a:cs typeface="Andalus" panose="0202060305040502030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ndalus" panose="02020603050405020304"/>
                <a:ea typeface="Andalus" panose="02020603050405020304"/>
                <a:cs typeface="Andalus" panose="0202060305040502030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ndalus" panose="02020603050405020304"/>
                <a:ea typeface="Andalus" panose="02020603050405020304"/>
                <a:cs typeface="Andalus" panose="0202060305040502030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ndalus" panose="02020603050405020304"/>
                <a:ea typeface="Andalus" panose="02020603050405020304"/>
                <a:cs typeface="Andalus" panose="02020603050405020304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b="1" dirty="0" smtClean="0">
                <a:solidFill>
                  <a:srgbClr val="0055FF"/>
                </a:solidFill>
              </a:rPr>
              <a:t>NORMAL AND CAUCHY DISTRIBUTIONS</a:t>
            </a:r>
            <a:endParaRPr lang="en-US" altLang="en-US" b="1" dirty="0">
              <a:solidFill>
                <a:srgbClr val="0055FF"/>
              </a:solidFill>
            </a:endParaRPr>
          </a:p>
        </p:txBody>
      </p:sp>
      <p:sp>
        <p:nvSpPr>
          <p:cNvPr id="6758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fld id="{4CA0AFDB-7A94-4DFC-8B61-F6FB5E990BE6}" type="slidenum">
              <a:rPr lang="en-US" altLang="en-US" smtClean="0">
                <a:solidFill>
                  <a:srgbClr val="898989"/>
                </a:solidFill>
                <a:cs typeface="Arial" panose="020B0604020202020204" pitchFamily="34" charset="0"/>
              </a:rPr>
              <a:pPr/>
              <a:t>5</a:t>
            </a:fld>
            <a:endParaRPr lang="en-US" altLang="en-US" smtClean="0">
              <a:solidFill>
                <a:srgbClr val="898989"/>
              </a:solidFill>
              <a:cs typeface="Arial" panose="020B0604020202020204" pitchFamily="34" charset="0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B2A008CC-79F8-4EFE-88D4-EC1DD86DC784}" type="datetime1">
              <a:rPr lang="en-US"/>
              <a:pPr>
                <a:defRPr/>
              </a:pPr>
              <a:t>6/9/2023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</a:t>
            </a:r>
          </a:p>
        </p:txBody>
      </p:sp>
      <p:sp>
        <p:nvSpPr>
          <p:cNvPr id="3" name="AutoShape 2" descr="upload.wikimedia.org/wikipedia/commons/thumb/8/8c/..."/>
          <p:cNvSpPr>
            <a:spLocks noGrp="1" noChangeAspect="1" noChangeArrowheads="1"/>
          </p:cNvSpPr>
          <p:nvPr>
            <p:ph idx="1"/>
          </p:nvPr>
        </p:nvSpPr>
        <p:spPr bwMode="auto">
          <a:xfrm>
            <a:off x="1524000" y="1076325"/>
            <a:ext cx="10010775" cy="4972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AutoShape 4" descr="upload.wikimedia.org/wikipedia/commons/thumb/8/8c/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04457" y="1371600"/>
            <a:ext cx="7027817" cy="4493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7346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Title 2"/>
          <p:cNvSpPr>
            <a:spLocks noGrp="1" noChangeArrowheads="1"/>
          </p:cNvSpPr>
          <p:nvPr>
            <p:ph type="title"/>
          </p:nvPr>
        </p:nvSpPr>
        <p:spPr>
          <a:xfrm>
            <a:off x="3657600" y="457201"/>
            <a:ext cx="4876800" cy="650875"/>
          </a:xfrm>
          <a:solidFill>
            <a:schemeClr val="bg1"/>
          </a:solidFill>
        </p:spPr>
        <p:txBody>
          <a:bodyPr/>
          <a:lstStyle/>
          <a:p>
            <a:pPr eaLnBrk="1" hangingPunct="1"/>
            <a:r>
              <a:rPr lang="en-US" altLang="en-US" sz="3200" b="1" dirty="0" smtClean="0">
                <a:solidFill>
                  <a:srgbClr val="0000FF"/>
                </a:solidFill>
                <a:latin typeface="Andalus" panose="02020603050405020304"/>
                <a:cs typeface="Andalus" panose="02020603050405020304"/>
              </a:rPr>
              <a:t>SAMPLING METHODS</a:t>
            </a:r>
            <a:endParaRPr lang="en-US" altLang="en-US" sz="3200" b="1" dirty="0">
              <a:solidFill>
                <a:srgbClr val="0000FF"/>
              </a:solidFill>
              <a:latin typeface="Andalus" panose="02020603050405020304"/>
              <a:cs typeface="Andalus" panose="02020603050405020304"/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67EE5FD-8722-6E42-9F2A-8226797326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0" y="1103313"/>
            <a:ext cx="9829800" cy="5257800"/>
          </a:xfrm>
          <a:solidFill>
            <a:schemeClr val="bg1"/>
          </a:solidFill>
        </p:spPr>
        <p:txBody>
          <a:bodyPr>
            <a:normAutofit/>
          </a:bodyPr>
          <a:lstStyle/>
          <a:p>
            <a:pPr algn="just" eaLnBrk="1" hangingPunct="1">
              <a:buFont typeface="Wingdings" pitchFamily="2" charset="2"/>
              <a:buChar char="ü"/>
              <a:defRPr/>
            </a:pPr>
            <a:r>
              <a:rPr lang="en-US" dirty="0">
                <a:latin typeface="Century Gothic" panose="020B0502020202020204" pitchFamily="34" charset="0"/>
                <a:ea typeface="ＭＳ Ｐゴシック" charset="0"/>
              </a:rPr>
              <a:t>A sampling distribution can only describe the correct behavior of the corresponding statistic if it is derived from a sampling process whose properties are known. </a:t>
            </a:r>
          </a:p>
          <a:p>
            <a:pPr algn="just" eaLnBrk="1" hangingPunct="1">
              <a:buFont typeface="Wingdings" pitchFamily="2" charset="2"/>
              <a:buChar char="ü"/>
              <a:defRPr/>
            </a:pPr>
            <a:endParaRPr lang="en-US" dirty="0">
              <a:latin typeface="Century Gothic" panose="020B0502020202020204" pitchFamily="34" charset="0"/>
              <a:ea typeface="ＭＳ Ｐゴシック" charset="0"/>
            </a:endParaRPr>
          </a:p>
          <a:p>
            <a:pPr algn="just" eaLnBrk="1" hangingPunct="1">
              <a:buFont typeface="Wingdings" pitchFamily="2" charset="2"/>
              <a:buChar char="ü"/>
              <a:defRPr/>
            </a:pPr>
            <a:r>
              <a:rPr lang="en-US" dirty="0">
                <a:latin typeface="Century Gothic" panose="020B0502020202020204" pitchFamily="34" charset="0"/>
                <a:ea typeface="ＭＳ Ｐゴシック" charset="0"/>
              </a:rPr>
              <a:t>The most common and best-known example of this </a:t>
            </a:r>
            <a:r>
              <a:rPr lang="en-US" dirty="0" smtClean="0">
                <a:latin typeface="Century Gothic" panose="020B0502020202020204" pitchFamily="34" charset="0"/>
                <a:ea typeface="ＭＳ Ｐゴシック" charset="0"/>
              </a:rPr>
              <a:t>is sampling process is </a:t>
            </a:r>
            <a:r>
              <a:rPr lang="en-US" b="1" i="1" u="sng" dirty="0">
                <a:latin typeface="Century Gothic" panose="020B0502020202020204" pitchFamily="34" charset="0"/>
                <a:ea typeface="ＭＳ Ｐゴシック" charset="0"/>
              </a:rPr>
              <a:t>random sampling</a:t>
            </a:r>
            <a:r>
              <a:rPr lang="en-US" dirty="0">
                <a:latin typeface="Century Gothic" panose="020B0502020202020204" pitchFamily="34" charset="0"/>
                <a:ea typeface="ＭＳ Ｐゴシック" charset="0"/>
              </a:rPr>
              <a:t>:</a:t>
            </a:r>
          </a:p>
          <a:p>
            <a:pPr lvl="1" algn="just" eaLnBrk="1" hangingPunct="1">
              <a:buFont typeface="Arial" charset="0"/>
              <a:buChar char="–"/>
              <a:defRPr/>
            </a:pPr>
            <a:r>
              <a:rPr lang="en-US" dirty="0">
                <a:latin typeface="Century Gothic" panose="020B0502020202020204" pitchFamily="34" charset="0"/>
              </a:rPr>
              <a:t>In its simple form this implies that all members of a population are equally likely to appear in a sample </a:t>
            </a:r>
          </a:p>
          <a:p>
            <a:pPr lvl="1" algn="just" eaLnBrk="1" hangingPunct="1">
              <a:buFont typeface="Arial" charset="0"/>
              <a:buChar char="–"/>
              <a:defRPr/>
            </a:pPr>
            <a:r>
              <a:rPr lang="en-US" dirty="0">
                <a:latin typeface="Century Gothic" panose="020B0502020202020204" pitchFamily="34" charset="0"/>
              </a:rPr>
              <a:t>Such simple random sampling allows sampling distributions to be derived in a comparatively simple </a:t>
            </a:r>
            <a:r>
              <a:rPr lang="en-US" dirty="0" smtClean="0">
                <a:latin typeface="Century Gothic" panose="020B0502020202020204" pitchFamily="34" charset="0"/>
              </a:rPr>
              <a:t>way, and </a:t>
            </a:r>
            <a:r>
              <a:rPr lang="en-US" dirty="0">
                <a:latin typeface="Century Gothic" panose="020B0502020202020204" pitchFamily="34" charset="0"/>
              </a:rPr>
              <a:t>inference procedures tend to be straightforward.</a:t>
            </a:r>
          </a:p>
        </p:txBody>
      </p:sp>
      <p:sp>
        <p:nvSpPr>
          <p:cNvPr id="65540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fld id="{3A9B189A-9F55-41CA-9764-78B884754227}" type="slidenum">
              <a:rPr lang="en-US" altLang="en-US" smtClean="0">
                <a:solidFill>
                  <a:srgbClr val="898989"/>
                </a:solidFill>
                <a:cs typeface="Arial" panose="020B0604020202020204" pitchFamily="34" charset="0"/>
              </a:rPr>
              <a:pPr/>
              <a:t>6</a:t>
            </a:fld>
            <a:endParaRPr lang="en-US" altLang="en-US" smtClean="0">
              <a:solidFill>
                <a:srgbClr val="898989"/>
              </a:solidFill>
              <a:cs typeface="Arial" panose="020B060402020202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BD22DFA1-D833-4627-B730-5010EEECCE16}" type="datetime1">
              <a:rPr lang="en-US"/>
              <a:pPr>
                <a:defRPr/>
              </a:pPr>
              <a:t>6/9/2023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884837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itle 2"/>
          <p:cNvSpPr>
            <a:spLocks noGrp="1" noChangeArrowheads="1"/>
          </p:cNvSpPr>
          <p:nvPr>
            <p:ph type="title"/>
          </p:nvPr>
        </p:nvSpPr>
        <p:spPr>
          <a:xfrm>
            <a:off x="4343400" y="396875"/>
            <a:ext cx="4343400" cy="660400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z="3200" b="1" dirty="0" smtClean="0">
                <a:solidFill>
                  <a:srgbClr val="0000FF"/>
                </a:solidFill>
                <a:latin typeface="Andalus" panose="02020603050405020304"/>
                <a:cs typeface="Andalus" panose="02020603050405020304"/>
              </a:rPr>
              <a:t>STATISTICAL MODELS</a:t>
            </a:r>
            <a:endParaRPr lang="en-US" altLang="en-US" sz="3200" b="1" dirty="0">
              <a:solidFill>
                <a:srgbClr val="0000FF"/>
              </a:solidFill>
              <a:latin typeface="Andalus" panose="02020603050405020304"/>
              <a:cs typeface="Andalus" panose="02020603050405020304"/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63B4973-BD8C-5E4D-BA75-CB08646D73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0" y="1524000"/>
            <a:ext cx="9144000" cy="5334000"/>
          </a:xfrm>
          <a:solidFill>
            <a:schemeClr val="bg1"/>
          </a:solidFill>
        </p:spPr>
        <p:txBody>
          <a:bodyPr>
            <a:normAutofit fontScale="92500" lnSpcReduction="10000"/>
          </a:bodyPr>
          <a:lstStyle/>
          <a:p>
            <a:pPr algn="just" eaLnBrk="1" hangingPunct="1">
              <a:buFont typeface="Wingdings" panose="05000000000000000000" pitchFamily="2" charset="2"/>
              <a:buChar char="§"/>
              <a:defRPr/>
            </a:pPr>
            <a:r>
              <a:rPr lang="en-US" dirty="0">
                <a:latin typeface="Century Gothic" panose="020B0502020202020204" pitchFamily="34" charset="0"/>
                <a:ea typeface="ＭＳ Ｐゴシック" charset="0"/>
                <a:cs typeface="+mn-cs"/>
              </a:rPr>
              <a:t>To elucidate the information about population quantities contained in sample statistic we need a precise and formal description of the whole sampling process from population to sample. This description is called the </a:t>
            </a:r>
            <a:r>
              <a:rPr lang="en-US" b="1" i="1" u="sng" dirty="0">
                <a:latin typeface="Century Gothic" panose="020B0502020202020204" pitchFamily="34" charset="0"/>
                <a:ea typeface="ＭＳ Ｐゴシック" charset="0"/>
                <a:cs typeface="+mn-cs"/>
              </a:rPr>
              <a:t>statistical model</a:t>
            </a:r>
            <a:r>
              <a:rPr lang="en-US" b="1" dirty="0">
                <a:latin typeface="Century Gothic" panose="020B0502020202020204" pitchFamily="34" charset="0"/>
                <a:ea typeface="ＭＳ Ｐゴシック" charset="0"/>
                <a:cs typeface="+mn-cs"/>
              </a:rPr>
              <a:t>.</a:t>
            </a:r>
          </a:p>
          <a:p>
            <a:pPr algn="just" eaLnBrk="1" hangingPunct="1">
              <a:buFont typeface="Wingdings" panose="05000000000000000000" pitchFamily="2" charset="2"/>
              <a:buChar char="§"/>
              <a:defRPr/>
            </a:pPr>
            <a:endParaRPr lang="en-US" dirty="0">
              <a:latin typeface="Century Gothic" panose="020B0502020202020204" pitchFamily="34" charset="0"/>
              <a:ea typeface="ＭＳ Ｐゴシック" charset="0"/>
              <a:cs typeface="+mn-cs"/>
            </a:endParaRPr>
          </a:p>
          <a:p>
            <a:pPr algn="just" eaLnBrk="1" hangingPunct="1">
              <a:buFont typeface="Wingdings" panose="05000000000000000000" pitchFamily="2" charset="2"/>
              <a:buChar char="§"/>
              <a:defRPr/>
            </a:pPr>
            <a:r>
              <a:rPr lang="en-US" dirty="0">
                <a:latin typeface="Century Gothic" panose="020B0502020202020204" pitchFamily="34" charset="0"/>
                <a:ea typeface="ＭＳ Ｐゴシック" charset="0"/>
                <a:cs typeface="+mn-cs"/>
              </a:rPr>
              <a:t>Relevant features of the population are represented by parameters, such as mean, or variance. </a:t>
            </a:r>
          </a:p>
          <a:p>
            <a:pPr marL="0" indent="0" algn="just">
              <a:buNone/>
              <a:defRPr/>
            </a:pPr>
            <a:endParaRPr lang="en-US" dirty="0">
              <a:latin typeface="Century Gothic" panose="020B0502020202020204" pitchFamily="34" charset="0"/>
              <a:ea typeface="ＭＳ Ｐゴシック" charset="0"/>
              <a:cs typeface="+mn-cs"/>
            </a:endParaRPr>
          </a:p>
          <a:p>
            <a:pPr algn="just" eaLnBrk="1" hangingPunct="1">
              <a:buFont typeface="Wingdings" panose="05000000000000000000" pitchFamily="2" charset="2"/>
              <a:buChar char="§"/>
              <a:defRPr/>
            </a:pPr>
            <a:r>
              <a:rPr lang="en-US" dirty="0">
                <a:latin typeface="Century Gothic" panose="020B0502020202020204" pitchFamily="34" charset="0"/>
                <a:ea typeface="ＭＳ Ｐゴシック" charset="0"/>
                <a:cs typeface="+mn-cs"/>
              </a:rPr>
              <a:t>The structure of the population, together with the sampling process, allows a model to be formulated that </a:t>
            </a:r>
            <a:r>
              <a:rPr lang="en-US" b="1" i="1" u="sng" dirty="0">
                <a:latin typeface="Century Gothic" panose="020B0502020202020204" pitchFamily="34" charset="0"/>
                <a:ea typeface="ＭＳ Ｐゴシック" charset="0"/>
                <a:cs typeface="+mn-cs"/>
              </a:rPr>
              <a:t>describes the statistical behavior </a:t>
            </a:r>
            <a:r>
              <a:rPr lang="en-US" dirty="0">
                <a:latin typeface="Century Gothic" panose="020B0502020202020204" pitchFamily="34" charset="0"/>
                <a:ea typeface="ＭＳ Ｐゴシック" charset="0"/>
                <a:cs typeface="+mn-cs"/>
              </a:rPr>
              <a:t>of the sample, which in turn allows us to postulate sampling distributions for the relevant statistic</a:t>
            </a:r>
            <a:r>
              <a:rPr lang="en-GB" dirty="0">
                <a:latin typeface="Century Gothic" panose="020B0502020202020204" pitchFamily="34" charset="0"/>
                <a:ea typeface="ＭＳ Ｐゴシック" charset="0"/>
                <a:cs typeface="+mn-cs"/>
              </a:rPr>
              <a:t> </a:t>
            </a:r>
            <a:r>
              <a:rPr lang="en-GB" dirty="0" smtClean="0">
                <a:latin typeface="Century Gothic" panose="020B0502020202020204" pitchFamily="34" charset="0"/>
                <a:ea typeface="ＭＳ Ｐゴシック" charset="0"/>
                <a:cs typeface="+mn-cs"/>
              </a:rPr>
              <a:t>                                                </a:t>
            </a:r>
            <a:endParaRPr lang="en-US" dirty="0">
              <a:latin typeface="Century Gothic" panose="020B0502020202020204" pitchFamily="34" charset="0"/>
              <a:ea typeface="ＭＳ Ｐゴシック" charset="0"/>
              <a:cs typeface="+mn-cs"/>
            </a:endParaRPr>
          </a:p>
        </p:txBody>
      </p:sp>
      <p:sp>
        <p:nvSpPr>
          <p:cNvPr id="66564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fld id="{F86E79DD-C916-4D48-A303-8D1D648890B4}" type="slidenum">
              <a:rPr lang="en-US" altLang="en-US" smtClean="0">
                <a:solidFill>
                  <a:srgbClr val="898989"/>
                </a:solidFill>
                <a:cs typeface="Arial" panose="020B0604020202020204" pitchFamily="34" charset="0"/>
              </a:rPr>
              <a:pPr/>
              <a:t>7</a:t>
            </a:fld>
            <a:endParaRPr lang="en-US" altLang="en-US" smtClean="0">
              <a:solidFill>
                <a:srgbClr val="898989"/>
              </a:solidFill>
              <a:cs typeface="Arial" panose="020B060402020202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FB5E269-A39E-47F4-9594-6D1159649EB8}" type="datetime1">
              <a:rPr lang="en-US"/>
              <a:pPr>
                <a:defRPr/>
              </a:pPr>
              <a:t>6/9/2023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733535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63B4973-BD8C-5E4D-BA75-CB08646D73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0" y="1524000"/>
            <a:ext cx="9144000" cy="5334000"/>
          </a:xfrm>
          <a:solidFill>
            <a:schemeClr val="bg1"/>
          </a:solidFill>
        </p:spPr>
        <p:txBody>
          <a:bodyPr>
            <a:normAutofit fontScale="92500" lnSpcReduction="10000"/>
          </a:bodyPr>
          <a:lstStyle/>
          <a:p>
            <a:pPr algn="just" eaLnBrk="1" hangingPunct="1">
              <a:spcBef>
                <a:spcPct val="0"/>
              </a:spcBef>
              <a:buFont typeface="Wingdings" panose="05000000000000000000" pitchFamily="2" charset="2"/>
              <a:buChar char="§"/>
              <a:defRPr/>
            </a:pPr>
            <a:r>
              <a:rPr lang="en-US" altLang="en-US" dirty="0">
                <a:latin typeface="Century Gothic" panose="020B0502020202020204" pitchFamily="34" charset="0"/>
                <a:ea typeface="ＭＳ Ｐゴシック" charset="0"/>
              </a:rPr>
              <a:t>The guiding principles of statistical methodology are mostly the same whatever the nature of the data we are analyzing.</a:t>
            </a:r>
          </a:p>
          <a:p>
            <a:pPr algn="just" eaLnBrk="1" hangingPunct="1">
              <a:spcBef>
                <a:spcPct val="0"/>
              </a:spcBef>
              <a:buFont typeface="Wingdings" panose="05000000000000000000" pitchFamily="2" charset="2"/>
              <a:buChar char="§"/>
              <a:defRPr/>
            </a:pPr>
            <a:endParaRPr lang="en-US" altLang="en-US" dirty="0">
              <a:latin typeface="Century Gothic" panose="020B0502020202020204" pitchFamily="34" charset="0"/>
              <a:ea typeface="ＭＳ Ｐゴシック" charset="0"/>
            </a:endParaRPr>
          </a:p>
          <a:p>
            <a:pPr algn="just" eaLnBrk="1" hangingPunct="1">
              <a:spcBef>
                <a:spcPct val="0"/>
              </a:spcBef>
              <a:buFont typeface="Wingdings" panose="05000000000000000000" pitchFamily="2" charset="2"/>
              <a:buChar char="§"/>
              <a:defRPr/>
            </a:pPr>
            <a:r>
              <a:rPr lang="en-US" altLang="en-US" dirty="0">
                <a:latin typeface="Century Gothic" panose="020B0502020202020204" pitchFamily="34" charset="0"/>
                <a:ea typeface="ＭＳ Ｐゴシック" charset="0"/>
              </a:rPr>
              <a:t>However, their implementation usually depends crucially on the form of the </a:t>
            </a:r>
            <a:r>
              <a:rPr lang="en-US" altLang="en-US" b="1" dirty="0">
                <a:latin typeface="Century Gothic" panose="020B0502020202020204" pitchFamily="34" charset="0"/>
                <a:ea typeface="ＭＳ Ｐゴシック" charset="0"/>
              </a:rPr>
              <a:t>observations</a:t>
            </a:r>
            <a:r>
              <a:rPr lang="en-US" altLang="en-US" dirty="0">
                <a:latin typeface="Century Gothic" panose="020B0502020202020204" pitchFamily="34" charset="0"/>
                <a:ea typeface="ＭＳ Ｐゴシック" charset="0"/>
              </a:rPr>
              <a:t> made on subjects. </a:t>
            </a:r>
          </a:p>
          <a:p>
            <a:pPr algn="just" eaLnBrk="1" hangingPunct="1">
              <a:spcBef>
                <a:spcPct val="0"/>
              </a:spcBef>
              <a:buFont typeface="Wingdings" panose="05000000000000000000" pitchFamily="2" charset="2"/>
              <a:buChar char="§"/>
              <a:defRPr/>
            </a:pPr>
            <a:endParaRPr lang="en-US" altLang="en-US" dirty="0">
              <a:latin typeface="Century Gothic" panose="020B0502020202020204" pitchFamily="34" charset="0"/>
              <a:ea typeface="ＭＳ Ｐゴシック" charset="0"/>
            </a:endParaRPr>
          </a:p>
          <a:p>
            <a:pPr algn="just" eaLnBrk="1" hangingPunct="1">
              <a:spcBef>
                <a:spcPct val="0"/>
              </a:spcBef>
              <a:buFont typeface="Wingdings" panose="05000000000000000000" pitchFamily="2" charset="2"/>
              <a:buChar char="§"/>
              <a:defRPr/>
            </a:pPr>
            <a:r>
              <a:rPr lang="en-US" altLang="en-US" dirty="0">
                <a:latin typeface="Century Gothic" panose="020B0502020202020204" pitchFamily="34" charset="0"/>
                <a:ea typeface="ＭＳ Ｐゴシック" charset="0"/>
              </a:rPr>
              <a:t>In many situations the subjects are people, but they need not be. For example, they might be urine specimens, rats, or hospitals. </a:t>
            </a:r>
          </a:p>
          <a:p>
            <a:pPr algn="just" eaLnBrk="1" hangingPunct="1">
              <a:spcBef>
                <a:spcPct val="0"/>
              </a:spcBef>
              <a:buFont typeface="Wingdings" panose="05000000000000000000" pitchFamily="2" charset="2"/>
              <a:buChar char="§"/>
              <a:defRPr/>
            </a:pPr>
            <a:endParaRPr lang="en-US" altLang="en-US" dirty="0">
              <a:latin typeface="Century Gothic" panose="020B0502020202020204" pitchFamily="34" charset="0"/>
              <a:ea typeface="ＭＳ Ｐゴシック" charset="0"/>
            </a:endParaRPr>
          </a:p>
          <a:p>
            <a:pPr algn="just" eaLnBrk="1" hangingPunct="1">
              <a:spcBef>
                <a:spcPct val="0"/>
              </a:spcBef>
              <a:buFont typeface="Wingdings" panose="05000000000000000000" pitchFamily="2" charset="2"/>
              <a:buChar char="§"/>
              <a:defRPr/>
            </a:pPr>
            <a:r>
              <a:rPr lang="en-US" altLang="en-US" dirty="0">
                <a:latin typeface="Century Gothic" panose="020B0502020202020204" pitchFamily="34" charset="0"/>
                <a:ea typeface="ＭＳ Ｐゴシック" charset="0"/>
              </a:rPr>
              <a:t>Any aspect of a subject that is measured like blood pressure, or recorded, like age or sex, is called a </a:t>
            </a:r>
            <a:r>
              <a:rPr lang="en-US" altLang="en-US" b="1" dirty="0">
                <a:latin typeface="Century Gothic" panose="020B0502020202020204" pitchFamily="34" charset="0"/>
                <a:ea typeface="ＭＳ Ｐゴシック" charset="0"/>
              </a:rPr>
              <a:t>variable</a:t>
            </a:r>
            <a:r>
              <a:rPr lang="en-US" altLang="en-US" dirty="0">
                <a:latin typeface="Century Gothic" panose="020B0502020202020204" pitchFamily="34" charset="0"/>
                <a:ea typeface="ＭＳ Ｐゴシック" charset="0"/>
              </a:rPr>
              <a:t>. </a:t>
            </a:r>
          </a:p>
          <a:p>
            <a:pPr algn="just" eaLnBrk="1" hangingPunct="1">
              <a:buFont typeface="Wingdings" pitchFamily="2" charset="2"/>
              <a:buChar char="ü"/>
              <a:defRPr/>
            </a:pPr>
            <a:endParaRPr lang="en-US" dirty="0">
              <a:ea typeface="ＭＳ Ｐゴシック" charset="0"/>
              <a:cs typeface="+mn-cs"/>
            </a:endParaRPr>
          </a:p>
        </p:txBody>
      </p:sp>
      <p:sp>
        <p:nvSpPr>
          <p:cNvPr id="67587" name="Title 2"/>
          <p:cNvSpPr txBox="1">
            <a:spLocks noChangeArrowheads="1"/>
          </p:cNvSpPr>
          <p:nvPr/>
        </p:nvSpPr>
        <p:spPr bwMode="auto">
          <a:xfrm>
            <a:off x="3657600" y="457200"/>
            <a:ext cx="4876800" cy="711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ndalus" panose="02020603050405020304"/>
                <a:ea typeface="MS PGothic" panose="020B0600070205080204" pitchFamily="34" charset="-128"/>
                <a:cs typeface="Andalus" panose="02020603050405020304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ndalus" panose="02020603050405020304"/>
                <a:ea typeface="Andalus" panose="02020603050405020304"/>
                <a:cs typeface="Andalus" panose="02020603050405020304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ndalus" panose="02020603050405020304"/>
                <a:ea typeface="Andalus" panose="02020603050405020304"/>
                <a:cs typeface="Andalus" panose="02020603050405020304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ndalus" panose="02020603050405020304"/>
                <a:ea typeface="Andalus" panose="02020603050405020304"/>
                <a:cs typeface="Andalus" panose="02020603050405020304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ndalus" panose="02020603050405020304"/>
                <a:ea typeface="Andalus" panose="02020603050405020304"/>
                <a:cs typeface="Andalus" panose="0202060305040502030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ndalus" panose="02020603050405020304"/>
                <a:ea typeface="Andalus" panose="02020603050405020304"/>
                <a:cs typeface="Andalus" panose="0202060305040502030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ndalus" panose="02020603050405020304"/>
                <a:ea typeface="Andalus" panose="02020603050405020304"/>
                <a:cs typeface="Andalus" panose="0202060305040502030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ndalus" panose="02020603050405020304"/>
                <a:ea typeface="Andalus" panose="02020603050405020304"/>
                <a:cs typeface="Andalus" panose="0202060305040502030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ndalus" panose="02020603050405020304"/>
                <a:ea typeface="Andalus" panose="02020603050405020304"/>
                <a:cs typeface="Andalus" panose="02020603050405020304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b="1" dirty="0" smtClean="0">
                <a:solidFill>
                  <a:srgbClr val="0055FF"/>
                </a:solidFill>
              </a:rPr>
              <a:t>RESEARCH VARIABLE</a:t>
            </a:r>
            <a:endParaRPr lang="en-US" altLang="en-US" b="1" dirty="0">
              <a:solidFill>
                <a:srgbClr val="0055FF"/>
              </a:solidFill>
            </a:endParaRPr>
          </a:p>
        </p:txBody>
      </p:sp>
      <p:sp>
        <p:nvSpPr>
          <p:cNvPr id="6758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fld id="{4CA0AFDB-7A94-4DFC-8B61-F6FB5E990BE6}" type="slidenum">
              <a:rPr lang="en-US" altLang="en-US" smtClean="0">
                <a:solidFill>
                  <a:srgbClr val="898989"/>
                </a:solidFill>
                <a:cs typeface="Arial" panose="020B0604020202020204" pitchFamily="34" charset="0"/>
              </a:rPr>
              <a:pPr/>
              <a:t>8</a:t>
            </a:fld>
            <a:endParaRPr lang="en-US" altLang="en-US" smtClean="0">
              <a:solidFill>
                <a:srgbClr val="898989"/>
              </a:solidFill>
              <a:cs typeface="Arial" panose="020B0604020202020204" pitchFamily="34" charset="0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B2A008CC-79F8-4EFE-88D4-EC1DD86DC784}" type="datetime1">
              <a:rPr lang="en-US"/>
              <a:pPr>
                <a:defRPr/>
              </a:pPr>
              <a:t>6/9/2023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48698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63B4973-BD8C-5E4D-BA75-CB08646D73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3999" y="1524000"/>
            <a:ext cx="10141131" cy="5334000"/>
          </a:xfrm>
          <a:solidFill>
            <a:schemeClr val="bg1"/>
          </a:solidFill>
        </p:spPr>
        <p:txBody>
          <a:bodyPr>
            <a:normAutofit/>
          </a:bodyPr>
          <a:lstStyle/>
          <a:p>
            <a:pPr algn="just" eaLnBrk="1" hangingPunct="1">
              <a:buFont typeface="Wingdings" panose="05000000000000000000" pitchFamily="2" charset="2"/>
              <a:buChar char="§"/>
              <a:defRPr/>
            </a:pPr>
            <a:r>
              <a:rPr lang="en-US" altLang="en-US" dirty="0">
                <a:ea typeface="ＭＳ Ｐゴシック" charset="0"/>
              </a:rPr>
              <a:t>The level of measurement refers to the relationship among the values that are assigned to the attributes for a variable </a:t>
            </a:r>
          </a:p>
          <a:p>
            <a:pPr algn="just" eaLnBrk="1" hangingPunct="1">
              <a:buFont typeface="Wingdings" panose="05000000000000000000" pitchFamily="2" charset="2"/>
              <a:buChar char="§"/>
              <a:defRPr/>
            </a:pPr>
            <a:r>
              <a:rPr lang="en-US" altLang="en-US" dirty="0">
                <a:latin typeface="Calibri" panose="020F0502020204030204" pitchFamily="34" charset="0"/>
                <a:ea typeface="ＭＳ Ｐゴシック" charset="0"/>
              </a:rPr>
              <a:t>What does that mean? Begin with the idea of the variable, in this example "party affiliation.”</a:t>
            </a:r>
          </a:p>
          <a:p>
            <a:pPr marL="0" indent="0" algn="just">
              <a:buNone/>
              <a:defRPr/>
            </a:pPr>
            <a:endParaRPr lang="en-US" dirty="0">
              <a:ea typeface="ＭＳ Ｐゴシック" charset="0"/>
              <a:cs typeface="+mn-cs"/>
            </a:endParaRPr>
          </a:p>
        </p:txBody>
      </p:sp>
      <p:sp>
        <p:nvSpPr>
          <p:cNvPr id="68611" name="Title 2"/>
          <p:cNvSpPr txBox="1">
            <a:spLocks noChangeArrowheads="1"/>
          </p:cNvSpPr>
          <p:nvPr/>
        </p:nvSpPr>
        <p:spPr bwMode="auto">
          <a:xfrm>
            <a:off x="1905000" y="457200"/>
            <a:ext cx="8382000" cy="711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ndalus" panose="02020603050405020304"/>
                <a:ea typeface="MS PGothic" panose="020B0600070205080204" pitchFamily="34" charset="-128"/>
                <a:cs typeface="Andalus" panose="02020603050405020304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ndalus" panose="02020603050405020304"/>
                <a:ea typeface="Andalus" panose="02020603050405020304"/>
                <a:cs typeface="Andalus" panose="02020603050405020304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ndalus" panose="02020603050405020304"/>
                <a:ea typeface="Andalus" panose="02020603050405020304"/>
                <a:cs typeface="Andalus" panose="02020603050405020304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ndalus" panose="02020603050405020304"/>
                <a:ea typeface="Andalus" panose="02020603050405020304"/>
                <a:cs typeface="Andalus" panose="02020603050405020304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ndalus" panose="02020603050405020304"/>
                <a:ea typeface="Andalus" panose="02020603050405020304"/>
                <a:cs typeface="Andalus" panose="0202060305040502030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ndalus" panose="02020603050405020304"/>
                <a:ea typeface="Andalus" panose="02020603050405020304"/>
                <a:cs typeface="Andalus" panose="0202060305040502030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ndalus" panose="02020603050405020304"/>
                <a:ea typeface="Andalus" panose="02020603050405020304"/>
                <a:cs typeface="Andalus" panose="0202060305040502030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ndalus" panose="02020603050405020304"/>
                <a:ea typeface="Andalus" panose="02020603050405020304"/>
                <a:cs typeface="Andalus" panose="0202060305040502030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ndalus" panose="02020603050405020304"/>
                <a:ea typeface="Andalus" panose="02020603050405020304"/>
                <a:cs typeface="Andalus" panose="02020603050405020304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b="1" dirty="0" smtClean="0">
                <a:solidFill>
                  <a:srgbClr val="0055FF"/>
                </a:solidFill>
              </a:rPr>
              <a:t>ESTABLISHING MEASUREMENT SCALE FOR A VARIABLE</a:t>
            </a:r>
            <a:endParaRPr lang="en-US" altLang="en-US" b="1" dirty="0">
              <a:solidFill>
                <a:srgbClr val="0055FF"/>
              </a:solidFill>
            </a:endParaRPr>
          </a:p>
        </p:txBody>
      </p:sp>
      <p:grpSp>
        <p:nvGrpSpPr>
          <p:cNvPr id="68612" name="Group 9"/>
          <p:cNvGrpSpPr>
            <a:grpSpLocks/>
          </p:cNvGrpSpPr>
          <p:nvPr/>
        </p:nvGrpSpPr>
        <p:grpSpPr bwMode="auto">
          <a:xfrm>
            <a:off x="1600200" y="3981451"/>
            <a:ext cx="8686800" cy="2740025"/>
            <a:chOff x="381000" y="2102167"/>
            <a:chExt cx="8458200" cy="4070033"/>
          </a:xfrm>
        </p:grpSpPr>
        <p:pic>
          <p:nvPicPr>
            <p:cNvPr id="68616" name="Picture 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1000" y="2102167"/>
              <a:ext cx="8458200" cy="40700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434A18D1-C2E4-B342-828D-EDE48CE3E4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95893" y="3276487"/>
              <a:ext cx="1752851" cy="535283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rgbClr val="4A7EBB"/>
              </a:solidFill>
              <a:miter lim="800000"/>
              <a:headEnd/>
              <a:tailEnd/>
            </a:ln>
            <a:effectLst>
              <a:outerShdw blurRad="40000" dist="23000" dir="5400000" rotWithShape="0">
                <a:srgbClr val="808080">
                  <a:alpha val="34999"/>
                </a:srgbClr>
              </a:outerShdw>
            </a:effectLst>
          </p:spPr>
          <p:txBody>
            <a:bodyPr anchor="ctr"/>
            <a:lstStyle/>
            <a:p>
              <a:pPr algn="ctr" eaLnBrk="1" hangingPunct="1">
                <a:defRPr/>
              </a:pPr>
              <a:r>
                <a:rPr lang="en-US" dirty="0">
                  <a:solidFill>
                    <a:schemeClr val="lt1"/>
                  </a:solidFill>
                </a:rPr>
                <a:t>UPND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97B43F89-9075-0D47-87FF-04E5C3ADCF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66219" y="3271771"/>
              <a:ext cx="1752851" cy="535283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rgbClr val="4A7EBB"/>
              </a:solidFill>
              <a:miter lim="800000"/>
              <a:headEnd/>
              <a:tailEnd/>
            </a:ln>
            <a:effectLst>
              <a:outerShdw blurRad="40000" dist="23000" dir="5400000" rotWithShape="0">
                <a:srgbClr val="808080">
                  <a:alpha val="34999"/>
                </a:srgbClr>
              </a:outerShdw>
            </a:effectLst>
          </p:spPr>
          <p:txBody>
            <a:bodyPr anchor="ctr"/>
            <a:lstStyle/>
            <a:p>
              <a:pPr algn="ctr" eaLnBrk="1" hangingPunct="1">
                <a:defRPr/>
              </a:pPr>
              <a:r>
                <a:rPr lang="en-US" dirty="0">
                  <a:solidFill>
                    <a:schemeClr val="lt1"/>
                  </a:solidFill>
                </a:rPr>
                <a:t>PF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DA216288-6924-5048-A99E-06BB9ED0B4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07175" y="3271771"/>
              <a:ext cx="1751305" cy="53292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rgbClr val="4A7EBB"/>
              </a:solidFill>
              <a:miter lim="800000"/>
              <a:headEnd/>
              <a:tailEnd/>
            </a:ln>
            <a:effectLst>
              <a:outerShdw blurRad="40000" dist="23000" dir="5400000" rotWithShape="0">
                <a:srgbClr val="808080">
                  <a:alpha val="34999"/>
                </a:srgbClr>
              </a:outerShdw>
            </a:effectLst>
          </p:spPr>
          <p:txBody>
            <a:bodyPr anchor="ctr"/>
            <a:lstStyle/>
            <a:p>
              <a:pPr algn="ctr" eaLnBrk="1" hangingPunct="1">
                <a:defRPr/>
              </a:pPr>
              <a:r>
                <a:rPr lang="en-US" dirty="0">
                  <a:solidFill>
                    <a:schemeClr val="lt1"/>
                  </a:solidFill>
                </a:rPr>
                <a:t>Others</a:t>
              </a:r>
            </a:p>
          </p:txBody>
        </p:sp>
      </p:grpSp>
      <p:sp>
        <p:nvSpPr>
          <p:cNvPr id="68613" name="Slide Number Placeholder 1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fld id="{4A60698B-44CD-42E5-A235-C49766134A2F}" type="slidenum">
              <a:rPr lang="en-US" altLang="en-US" smtClean="0">
                <a:solidFill>
                  <a:srgbClr val="898989"/>
                </a:solidFill>
                <a:cs typeface="Arial" panose="020B0604020202020204" pitchFamily="34" charset="0"/>
              </a:rPr>
              <a:pPr/>
              <a:t>9</a:t>
            </a:fld>
            <a:endParaRPr lang="en-US" altLang="en-US" smtClean="0">
              <a:solidFill>
                <a:srgbClr val="898989"/>
              </a:solidFill>
              <a:cs typeface="Arial" panose="020B0604020202020204" pitchFamily="34" charset="0"/>
            </a:endParaRPr>
          </a:p>
        </p:txBody>
      </p:sp>
      <p:sp>
        <p:nvSpPr>
          <p:cNvPr id="13" name="Date Placeholder 1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A2F3A10-3880-4FCA-9366-F834AE477C9F}" type="datetime1">
              <a:rPr lang="en-US"/>
              <a:pPr>
                <a:defRPr/>
              </a:pPr>
              <a:t>6/9/2023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207396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1866</TotalTime>
  <Words>1210</Words>
  <Application>Microsoft Office PowerPoint</Application>
  <PresentationFormat>Widescreen</PresentationFormat>
  <Paragraphs>272</Paragraphs>
  <Slides>20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13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35" baseType="lpstr">
      <vt:lpstr>ＭＳ Ｐゴシック</vt:lpstr>
      <vt:lpstr>ＭＳ Ｐゴシック</vt:lpstr>
      <vt:lpstr>Andalus</vt:lpstr>
      <vt:lpstr>Arial</vt:lpstr>
      <vt:lpstr>Calibri</vt:lpstr>
      <vt:lpstr>Calibri Light</vt:lpstr>
      <vt:lpstr>Cambria Math</vt:lpstr>
      <vt:lpstr>Century Gothic</vt:lpstr>
      <vt:lpstr>Myriad Pro</vt:lpstr>
      <vt:lpstr>Times</vt:lpstr>
      <vt:lpstr>Times New Roman</vt:lpstr>
      <vt:lpstr>Vrinda</vt:lpstr>
      <vt:lpstr>Wingdings</vt:lpstr>
      <vt:lpstr>Office Theme</vt:lpstr>
      <vt:lpstr>2_Office Theme</vt:lpstr>
      <vt:lpstr> UNIVERSITY OF ZAMBIA  SCHOOL OF MEDICINE  DEPARTMENT OF MEDICAL EDUCATION  Strategies for Data Analysis @2023  </vt:lpstr>
      <vt:lpstr>PowerPoint Presentation</vt:lpstr>
      <vt:lpstr>PowerPoint Presentation</vt:lpstr>
      <vt:lpstr>PowerPoint Presentation</vt:lpstr>
      <vt:lpstr>PowerPoint Presentation</vt:lpstr>
      <vt:lpstr>SAMPLING METHODS</vt:lpstr>
      <vt:lpstr>STATISTICAL MODELS</vt:lpstr>
      <vt:lpstr>PowerPoint Presentation</vt:lpstr>
      <vt:lpstr>PowerPoint Presentation</vt:lpstr>
      <vt:lpstr>TYPICALLY, FOUR MEASUREMENT SCALES ARE DEFINED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Z test</vt:lpstr>
      <vt:lpstr>Z test</vt:lpstr>
      <vt:lpstr>PARAMETRIC TEST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UNIVERSITY OF ZAMBIA  SCHOOL OF MEDICINE  DEPARTMENT OF MEDICAL EDUCATION  INTRODUCTION TO BIOSTATISTICS @2023</dc:title>
  <dc:creator>Doris</dc:creator>
  <cp:lastModifiedBy>Doris</cp:lastModifiedBy>
  <cp:revision>18</cp:revision>
  <dcterms:created xsi:type="dcterms:W3CDTF">2023-06-03T12:55:54Z</dcterms:created>
  <dcterms:modified xsi:type="dcterms:W3CDTF">2023-06-09T07:21:41Z</dcterms:modified>
</cp:coreProperties>
</file>