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2.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notesSlides/notesSlide3.xml" ContentType="application/vnd.openxmlformats-officedocument.presentationml.notesSlide+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notesSlides/notesSlide4.xml" ContentType="application/vnd.openxmlformats-officedocument.presentationml.notesSlide+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notesSlides/notesSlide5.xml" ContentType="application/vnd.openxmlformats-officedocument.presentationml.notesSlide+xml"/>
  <Override PartName="/ppt/diagrams/data26.xml" ContentType="application/vnd.openxmlformats-officedocument.drawingml.diagramData+xml"/>
  <Override PartName="/ppt/diagrams/layout26.xml" ContentType="application/vnd.openxmlformats-officedocument.drawingml.diagramLayout+xml"/>
  <Override PartName="/ppt/diagrams/quickStyle26.xml" ContentType="application/vnd.openxmlformats-officedocument.drawingml.diagramStyle+xml"/>
  <Override PartName="/ppt/diagrams/colors26.xml" ContentType="application/vnd.openxmlformats-officedocument.drawingml.diagramColors+xml"/>
  <Override PartName="/ppt/diagrams/drawing2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6"/>
  </p:notesMasterIdLst>
  <p:handoutMasterIdLst>
    <p:handoutMasterId r:id="rId37"/>
  </p:handoutMasterIdLst>
  <p:sldIdLst>
    <p:sldId id="257" r:id="rId2"/>
    <p:sldId id="258" r:id="rId3"/>
    <p:sldId id="273" r:id="rId4"/>
    <p:sldId id="274" r:id="rId5"/>
    <p:sldId id="275" r:id="rId6"/>
    <p:sldId id="277" r:id="rId7"/>
    <p:sldId id="278" r:id="rId8"/>
    <p:sldId id="279" r:id="rId9"/>
    <p:sldId id="276" r:id="rId10"/>
    <p:sldId id="283" r:id="rId11"/>
    <p:sldId id="280" r:id="rId12"/>
    <p:sldId id="281" r:id="rId13"/>
    <p:sldId id="284" r:id="rId14"/>
    <p:sldId id="282" r:id="rId15"/>
    <p:sldId id="285" r:id="rId16"/>
    <p:sldId id="287" r:id="rId17"/>
    <p:sldId id="288" r:id="rId18"/>
    <p:sldId id="289" r:id="rId19"/>
    <p:sldId id="291" r:id="rId20"/>
    <p:sldId id="292" r:id="rId21"/>
    <p:sldId id="295" r:id="rId22"/>
    <p:sldId id="297" r:id="rId23"/>
    <p:sldId id="298" r:id="rId24"/>
    <p:sldId id="299" r:id="rId25"/>
    <p:sldId id="300" r:id="rId26"/>
    <p:sldId id="301" r:id="rId27"/>
    <p:sldId id="303" r:id="rId28"/>
    <p:sldId id="305" r:id="rId29"/>
    <p:sldId id="306" r:id="rId30"/>
    <p:sldId id="307" r:id="rId31"/>
    <p:sldId id="308" r:id="rId32"/>
    <p:sldId id="309" r:id="rId33"/>
    <p:sldId id="310" r:id="rId34"/>
    <p:sldId id="313" r:id="rId35"/>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11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245D198-2DAF-4317-9E60-EE47B1C83D36}"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GB"/>
        </a:p>
      </dgm:t>
    </dgm:pt>
    <dgm:pt modelId="{603345A5-DBFB-49B1-8F53-47A67148383F}">
      <dgm:prSet phldrT="[Text]" custT="1"/>
      <dgm:spPr/>
      <dgm:t>
        <a:bodyPr/>
        <a:lstStyle/>
        <a:p>
          <a:r>
            <a:rPr lang="en-GB" sz="4000" b="1" dirty="0" smtClean="0">
              <a:solidFill>
                <a:schemeClr val="accent2">
                  <a:lumMod val="40000"/>
                  <a:lumOff val="60000"/>
                </a:schemeClr>
              </a:solidFill>
            </a:rPr>
            <a:t>WHAT IS SAMPLING</a:t>
          </a:r>
          <a:endParaRPr lang="en-GB" sz="4000" b="1" dirty="0">
            <a:solidFill>
              <a:schemeClr val="accent2">
                <a:lumMod val="40000"/>
                <a:lumOff val="60000"/>
              </a:schemeClr>
            </a:solidFill>
          </a:endParaRPr>
        </a:p>
      </dgm:t>
    </dgm:pt>
    <dgm:pt modelId="{25DFF154-E9A5-4A91-B26A-2C8F902DAFF7}" type="parTrans" cxnId="{4D7950EF-3378-4FBB-8DD6-A04FBB0EBCC5}">
      <dgm:prSet/>
      <dgm:spPr/>
      <dgm:t>
        <a:bodyPr/>
        <a:lstStyle/>
        <a:p>
          <a:endParaRPr lang="en-GB"/>
        </a:p>
      </dgm:t>
    </dgm:pt>
    <dgm:pt modelId="{A5A22BCC-9538-410A-8D50-6C046C9AD3D2}" type="sibTrans" cxnId="{4D7950EF-3378-4FBB-8DD6-A04FBB0EBCC5}">
      <dgm:prSet/>
      <dgm:spPr/>
      <dgm:t>
        <a:bodyPr/>
        <a:lstStyle/>
        <a:p>
          <a:endParaRPr lang="en-GB"/>
        </a:p>
      </dgm:t>
    </dgm:pt>
    <dgm:pt modelId="{9004D80D-6C53-44E4-8CDA-595AC61B9EBB}">
      <dgm:prSet phldrT="[Text]" custT="1"/>
      <dgm:spPr/>
      <dgm:t>
        <a:bodyPr/>
        <a:lstStyle/>
        <a:p>
          <a:r>
            <a:rPr lang="en-US" sz="3200" dirty="0" smtClean="0"/>
            <a:t>The selection of a number of study units from a defined study population</a:t>
          </a:r>
          <a:endParaRPr lang="en-GB" sz="3200" dirty="0"/>
        </a:p>
      </dgm:t>
    </dgm:pt>
    <dgm:pt modelId="{7B212DC2-0E7F-4045-B696-2B53275E230B}" type="parTrans" cxnId="{339E7BC5-2CED-4B82-A250-68ADC1E35E89}">
      <dgm:prSet/>
      <dgm:spPr/>
      <dgm:t>
        <a:bodyPr/>
        <a:lstStyle/>
        <a:p>
          <a:endParaRPr lang="en-GB"/>
        </a:p>
      </dgm:t>
    </dgm:pt>
    <dgm:pt modelId="{E47A64E0-90E2-40E8-9501-AC0AD930E90D}" type="sibTrans" cxnId="{339E7BC5-2CED-4B82-A250-68ADC1E35E89}">
      <dgm:prSet/>
      <dgm:spPr/>
      <dgm:t>
        <a:bodyPr/>
        <a:lstStyle/>
        <a:p>
          <a:endParaRPr lang="en-GB"/>
        </a:p>
      </dgm:t>
    </dgm:pt>
    <dgm:pt modelId="{E46A5865-F4ED-49BA-9EF7-BDCA40AFF5B4}">
      <dgm:prSet phldrT="[Text]" custT="1"/>
      <dgm:spPr/>
      <dgm:t>
        <a:bodyPr/>
        <a:lstStyle/>
        <a:p>
          <a:r>
            <a:rPr lang="en-GB" sz="3200" dirty="0" smtClean="0"/>
            <a:t>Researcher decides:</a:t>
          </a:r>
        </a:p>
        <a:p>
          <a:r>
            <a:rPr lang="en-US" sz="2700" dirty="0" smtClean="0">
              <a:latin typeface="Calibri" panose="020F0502020204030204" pitchFamily="34" charset="0"/>
              <a:cs typeface="Calibri" panose="020F0502020204030204" pitchFamily="34" charset="0"/>
            </a:rPr>
            <a:t>▪W</a:t>
          </a:r>
          <a:r>
            <a:rPr lang="en-US" sz="2700" dirty="0" smtClean="0"/>
            <a:t>hich population to </a:t>
          </a:r>
          <a:r>
            <a:rPr lang="en-US" sz="2700" dirty="0" smtClean="0"/>
            <a:t>study</a:t>
          </a:r>
          <a:endParaRPr lang="en-US" sz="2700" dirty="0" smtClean="0"/>
        </a:p>
        <a:p>
          <a:r>
            <a:rPr lang="en-US" sz="2700" dirty="0" smtClean="0">
              <a:latin typeface="Calibri" panose="020F0502020204030204" pitchFamily="34" charset="0"/>
              <a:cs typeface="Calibri" panose="020F0502020204030204" pitchFamily="34" charset="0"/>
            </a:rPr>
            <a:t>▪ </a:t>
          </a:r>
          <a:r>
            <a:rPr lang="en-US" sz="2700" dirty="0" smtClean="0"/>
            <a:t>Sample size</a:t>
          </a:r>
        </a:p>
        <a:p>
          <a:r>
            <a:rPr lang="en-US" sz="2700" dirty="0" smtClean="0">
              <a:latin typeface="Calibri" panose="020F0502020204030204" pitchFamily="34" charset="0"/>
              <a:cs typeface="Calibri" panose="020F0502020204030204" pitchFamily="34" charset="0"/>
            </a:rPr>
            <a:t>▪ S</a:t>
          </a:r>
          <a:r>
            <a:rPr lang="en-US" sz="2700" dirty="0" smtClean="0"/>
            <a:t>ampling strategy</a:t>
          </a:r>
          <a:endParaRPr lang="en-GB" sz="2700" dirty="0"/>
        </a:p>
      </dgm:t>
    </dgm:pt>
    <dgm:pt modelId="{7B49DF18-880E-4C73-8E26-A6170BAB1ACC}" type="parTrans" cxnId="{B61455F2-55F2-463E-9BD8-3CFE343D40A8}">
      <dgm:prSet/>
      <dgm:spPr/>
      <dgm:t>
        <a:bodyPr/>
        <a:lstStyle/>
        <a:p>
          <a:endParaRPr lang="en-GB"/>
        </a:p>
      </dgm:t>
    </dgm:pt>
    <dgm:pt modelId="{072DA47E-DB9E-4E41-A7B2-BB1FD9F9F5D5}" type="sibTrans" cxnId="{B61455F2-55F2-463E-9BD8-3CFE343D40A8}">
      <dgm:prSet/>
      <dgm:spPr/>
      <dgm:t>
        <a:bodyPr/>
        <a:lstStyle/>
        <a:p>
          <a:endParaRPr lang="en-GB"/>
        </a:p>
      </dgm:t>
    </dgm:pt>
    <dgm:pt modelId="{94D79146-27FD-4A4A-8F6C-DC4DACF4EDDF}">
      <dgm:prSet phldrT="[Text]" custT="1"/>
      <dgm:spPr/>
      <dgm:t>
        <a:bodyPr/>
        <a:lstStyle/>
        <a:p>
          <a:r>
            <a:rPr lang="en-GB" sz="3200" dirty="0" smtClean="0"/>
            <a:t>Decisions d</a:t>
          </a:r>
          <a:r>
            <a:rPr lang="en-US" sz="3200" dirty="0" err="1" smtClean="0"/>
            <a:t>epend</a:t>
          </a:r>
          <a:r>
            <a:rPr lang="en-US" sz="3200" dirty="0" smtClean="0"/>
            <a:t> on </a:t>
          </a:r>
          <a:r>
            <a:rPr lang="en-US" sz="3200" dirty="0" smtClean="0"/>
            <a:t>the study </a:t>
          </a:r>
          <a:r>
            <a:rPr lang="en-US" sz="3200" dirty="0" smtClean="0"/>
            <a:t>objectives</a:t>
          </a:r>
          <a:endParaRPr lang="en-GB" sz="3200" dirty="0"/>
        </a:p>
      </dgm:t>
    </dgm:pt>
    <dgm:pt modelId="{FC2C74C8-01DA-4680-B340-7794CCCB1B51}" type="parTrans" cxnId="{F9ED5527-CCE9-467B-A6FC-C9F53D606B40}">
      <dgm:prSet/>
      <dgm:spPr/>
      <dgm:t>
        <a:bodyPr/>
        <a:lstStyle/>
        <a:p>
          <a:endParaRPr lang="en-GB"/>
        </a:p>
      </dgm:t>
    </dgm:pt>
    <dgm:pt modelId="{EF72A5CC-B027-451A-9AE4-9C3DDB10C924}" type="sibTrans" cxnId="{F9ED5527-CCE9-467B-A6FC-C9F53D606B40}">
      <dgm:prSet/>
      <dgm:spPr/>
      <dgm:t>
        <a:bodyPr/>
        <a:lstStyle/>
        <a:p>
          <a:endParaRPr lang="en-GB"/>
        </a:p>
      </dgm:t>
    </dgm:pt>
    <dgm:pt modelId="{2BE30236-A15C-43E3-AF10-FDE02DFA11C1}" type="pres">
      <dgm:prSet presAssocID="{6245D198-2DAF-4317-9E60-EE47B1C83D36}" presName="vert0" presStyleCnt="0">
        <dgm:presLayoutVars>
          <dgm:dir/>
          <dgm:animOne val="branch"/>
          <dgm:animLvl val="lvl"/>
        </dgm:presLayoutVars>
      </dgm:prSet>
      <dgm:spPr/>
      <dgm:t>
        <a:bodyPr/>
        <a:lstStyle/>
        <a:p>
          <a:endParaRPr lang="en-US"/>
        </a:p>
      </dgm:t>
    </dgm:pt>
    <dgm:pt modelId="{3EC90115-E0DA-4B72-A7CB-DEFD4E27DFCA}" type="pres">
      <dgm:prSet presAssocID="{603345A5-DBFB-49B1-8F53-47A67148383F}" presName="thickLine" presStyleLbl="alignNode1" presStyleIdx="0" presStyleCnt="1"/>
      <dgm:spPr/>
    </dgm:pt>
    <dgm:pt modelId="{C4EB6695-17ED-445D-8636-56AC628026C1}" type="pres">
      <dgm:prSet presAssocID="{603345A5-DBFB-49B1-8F53-47A67148383F}" presName="horz1" presStyleCnt="0"/>
      <dgm:spPr/>
    </dgm:pt>
    <dgm:pt modelId="{62D971F6-002D-421F-9B94-5F2E06FBFFD7}" type="pres">
      <dgm:prSet presAssocID="{603345A5-DBFB-49B1-8F53-47A67148383F}" presName="tx1" presStyleLbl="revTx" presStyleIdx="0" presStyleCnt="4" custScaleX="202399"/>
      <dgm:spPr/>
      <dgm:t>
        <a:bodyPr/>
        <a:lstStyle/>
        <a:p>
          <a:endParaRPr lang="en-US"/>
        </a:p>
      </dgm:t>
    </dgm:pt>
    <dgm:pt modelId="{60A8F451-68EC-45B8-AE5C-6A63A94C43C3}" type="pres">
      <dgm:prSet presAssocID="{603345A5-DBFB-49B1-8F53-47A67148383F}" presName="vert1" presStyleCnt="0"/>
      <dgm:spPr/>
    </dgm:pt>
    <dgm:pt modelId="{0B18C8B5-3A10-4241-8D6D-998AAC06D5FF}" type="pres">
      <dgm:prSet presAssocID="{9004D80D-6C53-44E4-8CDA-595AC61B9EBB}" presName="vertSpace2a" presStyleCnt="0"/>
      <dgm:spPr/>
    </dgm:pt>
    <dgm:pt modelId="{4A7F7CB5-0FBF-4CDF-97D8-2ED031165773}" type="pres">
      <dgm:prSet presAssocID="{9004D80D-6C53-44E4-8CDA-595AC61B9EBB}" presName="horz2" presStyleCnt="0"/>
      <dgm:spPr/>
    </dgm:pt>
    <dgm:pt modelId="{C0563AF8-32C5-429A-864A-C34C2CE1D9EF}" type="pres">
      <dgm:prSet presAssocID="{9004D80D-6C53-44E4-8CDA-595AC61B9EBB}" presName="horzSpace2" presStyleCnt="0"/>
      <dgm:spPr/>
    </dgm:pt>
    <dgm:pt modelId="{1F306F02-9485-498E-BB9F-04BBEAFF3281}" type="pres">
      <dgm:prSet presAssocID="{9004D80D-6C53-44E4-8CDA-595AC61B9EBB}" presName="tx2" presStyleLbl="revTx" presStyleIdx="1" presStyleCnt="4" custScaleY="70556"/>
      <dgm:spPr/>
      <dgm:t>
        <a:bodyPr/>
        <a:lstStyle/>
        <a:p>
          <a:endParaRPr lang="en-GB"/>
        </a:p>
      </dgm:t>
    </dgm:pt>
    <dgm:pt modelId="{40F1D979-1FA4-40F3-8A05-B84E919941BE}" type="pres">
      <dgm:prSet presAssocID="{9004D80D-6C53-44E4-8CDA-595AC61B9EBB}" presName="vert2" presStyleCnt="0"/>
      <dgm:spPr/>
    </dgm:pt>
    <dgm:pt modelId="{E75A0BE0-6A49-4A8F-929D-8231B7163B70}" type="pres">
      <dgm:prSet presAssocID="{9004D80D-6C53-44E4-8CDA-595AC61B9EBB}" presName="thinLine2b" presStyleLbl="callout" presStyleIdx="0" presStyleCnt="3"/>
      <dgm:spPr/>
    </dgm:pt>
    <dgm:pt modelId="{0585E7E2-DFD4-4C4A-937F-84D24F6B2891}" type="pres">
      <dgm:prSet presAssocID="{9004D80D-6C53-44E4-8CDA-595AC61B9EBB}" presName="vertSpace2b" presStyleCnt="0"/>
      <dgm:spPr/>
    </dgm:pt>
    <dgm:pt modelId="{DA2C87D8-0AC8-4C53-8607-341C774BC0AD}" type="pres">
      <dgm:prSet presAssocID="{E46A5865-F4ED-49BA-9EF7-BDCA40AFF5B4}" presName="horz2" presStyleCnt="0"/>
      <dgm:spPr/>
    </dgm:pt>
    <dgm:pt modelId="{70BB586B-5C03-4C6A-B8A3-D1BB1F43FD1C}" type="pres">
      <dgm:prSet presAssocID="{E46A5865-F4ED-49BA-9EF7-BDCA40AFF5B4}" presName="horzSpace2" presStyleCnt="0"/>
      <dgm:spPr/>
    </dgm:pt>
    <dgm:pt modelId="{946E6DBF-9BEE-49F7-ABED-64C5BD27DE15}" type="pres">
      <dgm:prSet presAssocID="{E46A5865-F4ED-49BA-9EF7-BDCA40AFF5B4}" presName="tx2" presStyleLbl="revTx" presStyleIdx="2" presStyleCnt="4"/>
      <dgm:spPr/>
      <dgm:t>
        <a:bodyPr/>
        <a:lstStyle/>
        <a:p>
          <a:endParaRPr lang="en-GB"/>
        </a:p>
      </dgm:t>
    </dgm:pt>
    <dgm:pt modelId="{3116CDE9-70D3-449E-8A55-07BFD29EAD57}" type="pres">
      <dgm:prSet presAssocID="{E46A5865-F4ED-49BA-9EF7-BDCA40AFF5B4}" presName="vert2" presStyleCnt="0"/>
      <dgm:spPr/>
    </dgm:pt>
    <dgm:pt modelId="{110803F6-95C0-4C24-89CF-F3729F074078}" type="pres">
      <dgm:prSet presAssocID="{E46A5865-F4ED-49BA-9EF7-BDCA40AFF5B4}" presName="thinLine2b" presStyleLbl="callout" presStyleIdx="1" presStyleCnt="3"/>
      <dgm:spPr/>
    </dgm:pt>
    <dgm:pt modelId="{B41C7D33-6DBA-4666-836E-7CECF372E92A}" type="pres">
      <dgm:prSet presAssocID="{E46A5865-F4ED-49BA-9EF7-BDCA40AFF5B4}" presName="vertSpace2b" presStyleCnt="0"/>
      <dgm:spPr/>
    </dgm:pt>
    <dgm:pt modelId="{83841C32-221B-41AA-90DC-6618BF613D40}" type="pres">
      <dgm:prSet presAssocID="{94D79146-27FD-4A4A-8F6C-DC4DACF4EDDF}" presName="horz2" presStyleCnt="0"/>
      <dgm:spPr/>
    </dgm:pt>
    <dgm:pt modelId="{6E538D3B-CC32-4FB3-B2D7-436112EF8AFF}" type="pres">
      <dgm:prSet presAssocID="{94D79146-27FD-4A4A-8F6C-DC4DACF4EDDF}" presName="horzSpace2" presStyleCnt="0"/>
      <dgm:spPr/>
    </dgm:pt>
    <dgm:pt modelId="{BF07FF0B-048F-489B-ADC7-C64ED30BE646}" type="pres">
      <dgm:prSet presAssocID="{94D79146-27FD-4A4A-8F6C-DC4DACF4EDDF}" presName="tx2" presStyleLbl="revTx" presStyleIdx="3" presStyleCnt="4" custScaleY="68744"/>
      <dgm:spPr/>
      <dgm:t>
        <a:bodyPr/>
        <a:lstStyle/>
        <a:p>
          <a:endParaRPr lang="en-GB"/>
        </a:p>
      </dgm:t>
    </dgm:pt>
    <dgm:pt modelId="{2379F2FD-2F4B-4EB4-9213-FF5AEA9DE42F}" type="pres">
      <dgm:prSet presAssocID="{94D79146-27FD-4A4A-8F6C-DC4DACF4EDDF}" presName="vert2" presStyleCnt="0"/>
      <dgm:spPr/>
    </dgm:pt>
    <dgm:pt modelId="{F239985A-C586-4F3B-8996-6DB3B1F9766F}" type="pres">
      <dgm:prSet presAssocID="{94D79146-27FD-4A4A-8F6C-DC4DACF4EDDF}" presName="thinLine2b" presStyleLbl="callout" presStyleIdx="2" presStyleCnt="3"/>
      <dgm:spPr/>
    </dgm:pt>
    <dgm:pt modelId="{3C5A59FA-64E6-4939-937B-AB04CECCE5D5}" type="pres">
      <dgm:prSet presAssocID="{94D79146-27FD-4A4A-8F6C-DC4DACF4EDDF}" presName="vertSpace2b" presStyleCnt="0"/>
      <dgm:spPr/>
    </dgm:pt>
  </dgm:ptLst>
  <dgm:cxnLst>
    <dgm:cxn modelId="{339E7BC5-2CED-4B82-A250-68ADC1E35E89}" srcId="{603345A5-DBFB-49B1-8F53-47A67148383F}" destId="{9004D80D-6C53-44E4-8CDA-595AC61B9EBB}" srcOrd="0" destOrd="0" parTransId="{7B212DC2-0E7F-4045-B696-2B53275E230B}" sibTransId="{E47A64E0-90E2-40E8-9501-AC0AD930E90D}"/>
    <dgm:cxn modelId="{76E12607-4D57-4A47-9A98-BFD542398FA3}" type="presOf" srcId="{6245D198-2DAF-4317-9E60-EE47B1C83D36}" destId="{2BE30236-A15C-43E3-AF10-FDE02DFA11C1}" srcOrd="0" destOrd="0" presId="urn:microsoft.com/office/officeart/2008/layout/LinedList"/>
    <dgm:cxn modelId="{B61455F2-55F2-463E-9BD8-3CFE343D40A8}" srcId="{603345A5-DBFB-49B1-8F53-47A67148383F}" destId="{E46A5865-F4ED-49BA-9EF7-BDCA40AFF5B4}" srcOrd="1" destOrd="0" parTransId="{7B49DF18-880E-4C73-8E26-A6170BAB1ACC}" sibTransId="{072DA47E-DB9E-4E41-A7B2-BB1FD9F9F5D5}"/>
    <dgm:cxn modelId="{F9ED5527-CCE9-467B-A6FC-C9F53D606B40}" srcId="{603345A5-DBFB-49B1-8F53-47A67148383F}" destId="{94D79146-27FD-4A4A-8F6C-DC4DACF4EDDF}" srcOrd="2" destOrd="0" parTransId="{FC2C74C8-01DA-4680-B340-7794CCCB1B51}" sibTransId="{EF72A5CC-B027-451A-9AE4-9C3DDB10C924}"/>
    <dgm:cxn modelId="{BA1F4215-2E58-455E-B2DF-E4548CD2163C}" type="presOf" srcId="{603345A5-DBFB-49B1-8F53-47A67148383F}" destId="{62D971F6-002D-421F-9B94-5F2E06FBFFD7}" srcOrd="0" destOrd="0" presId="urn:microsoft.com/office/officeart/2008/layout/LinedList"/>
    <dgm:cxn modelId="{23DFCC2A-7723-43B5-9EAE-2DBCCC5BFB99}" type="presOf" srcId="{E46A5865-F4ED-49BA-9EF7-BDCA40AFF5B4}" destId="{946E6DBF-9BEE-49F7-ABED-64C5BD27DE15}" srcOrd="0" destOrd="0" presId="urn:microsoft.com/office/officeart/2008/layout/LinedList"/>
    <dgm:cxn modelId="{4D7950EF-3378-4FBB-8DD6-A04FBB0EBCC5}" srcId="{6245D198-2DAF-4317-9E60-EE47B1C83D36}" destId="{603345A5-DBFB-49B1-8F53-47A67148383F}" srcOrd="0" destOrd="0" parTransId="{25DFF154-E9A5-4A91-B26A-2C8F902DAFF7}" sibTransId="{A5A22BCC-9538-410A-8D50-6C046C9AD3D2}"/>
    <dgm:cxn modelId="{20EC0630-2645-4D32-B5EB-E2668F90ABF0}" type="presOf" srcId="{9004D80D-6C53-44E4-8CDA-595AC61B9EBB}" destId="{1F306F02-9485-498E-BB9F-04BBEAFF3281}" srcOrd="0" destOrd="0" presId="urn:microsoft.com/office/officeart/2008/layout/LinedList"/>
    <dgm:cxn modelId="{C8E657D0-7F16-4E5B-8F60-94F4AE52C6E7}" type="presOf" srcId="{94D79146-27FD-4A4A-8F6C-DC4DACF4EDDF}" destId="{BF07FF0B-048F-489B-ADC7-C64ED30BE646}" srcOrd="0" destOrd="0" presId="urn:microsoft.com/office/officeart/2008/layout/LinedList"/>
    <dgm:cxn modelId="{8DECA387-22B1-45E5-A310-DD2F9587F967}" type="presParOf" srcId="{2BE30236-A15C-43E3-AF10-FDE02DFA11C1}" destId="{3EC90115-E0DA-4B72-A7CB-DEFD4E27DFCA}" srcOrd="0" destOrd="0" presId="urn:microsoft.com/office/officeart/2008/layout/LinedList"/>
    <dgm:cxn modelId="{21325FCA-2514-4640-BBDA-4F1A5A8F3A19}" type="presParOf" srcId="{2BE30236-A15C-43E3-AF10-FDE02DFA11C1}" destId="{C4EB6695-17ED-445D-8636-56AC628026C1}" srcOrd="1" destOrd="0" presId="urn:microsoft.com/office/officeart/2008/layout/LinedList"/>
    <dgm:cxn modelId="{BEB61F41-BAFF-4909-8D19-B6642E346856}" type="presParOf" srcId="{C4EB6695-17ED-445D-8636-56AC628026C1}" destId="{62D971F6-002D-421F-9B94-5F2E06FBFFD7}" srcOrd="0" destOrd="0" presId="urn:microsoft.com/office/officeart/2008/layout/LinedList"/>
    <dgm:cxn modelId="{A2F23861-95E0-45BC-8A08-F8F43B1DF4E3}" type="presParOf" srcId="{C4EB6695-17ED-445D-8636-56AC628026C1}" destId="{60A8F451-68EC-45B8-AE5C-6A63A94C43C3}" srcOrd="1" destOrd="0" presId="urn:microsoft.com/office/officeart/2008/layout/LinedList"/>
    <dgm:cxn modelId="{7E599F9D-8F7B-4D89-861D-7420D0A72AB6}" type="presParOf" srcId="{60A8F451-68EC-45B8-AE5C-6A63A94C43C3}" destId="{0B18C8B5-3A10-4241-8D6D-998AAC06D5FF}" srcOrd="0" destOrd="0" presId="urn:microsoft.com/office/officeart/2008/layout/LinedList"/>
    <dgm:cxn modelId="{2FD9B649-6421-4094-BD1B-6D97199CFF66}" type="presParOf" srcId="{60A8F451-68EC-45B8-AE5C-6A63A94C43C3}" destId="{4A7F7CB5-0FBF-4CDF-97D8-2ED031165773}" srcOrd="1" destOrd="0" presId="urn:microsoft.com/office/officeart/2008/layout/LinedList"/>
    <dgm:cxn modelId="{6EB32326-58B3-46F1-9CB5-7F5756D7A153}" type="presParOf" srcId="{4A7F7CB5-0FBF-4CDF-97D8-2ED031165773}" destId="{C0563AF8-32C5-429A-864A-C34C2CE1D9EF}" srcOrd="0" destOrd="0" presId="urn:microsoft.com/office/officeart/2008/layout/LinedList"/>
    <dgm:cxn modelId="{0D4D4636-F77F-4401-8A1D-3B265A58AE6E}" type="presParOf" srcId="{4A7F7CB5-0FBF-4CDF-97D8-2ED031165773}" destId="{1F306F02-9485-498E-BB9F-04BBEAFF3281}" srcOrd="1" destOrd="0" presId="urn:microsoft.com/office/officeart/2008/layout/LinedList"/>
    <dgm:cxn modelId="{5545C4C5-2C39-4CCE-94ED-73FD142B2A07}" type="presParOf" srcId="{4A7F7CB5-0FBF-4CDF-97D8-2ED031165773}" destId="{40F1D979-1FA4-40F3-8A05-B84E919941BE}" srcOrd="2" destOrd="0" presId="urn:microsoft.com/office/officeart/2008/layout/LinedList"/>
    <dgm:cxn modelId="{A92CBC5F-2C88-4355-966C-758E656C8772}" type="presParOf" srcId="{60A8F451-68EC-45B8-AE5C-6A63A94C43C3}" destId="{E75A0BE0-6A49-4A8F-929D-8231B7163B70}" srcOrd="2" destOrd="0" presId="urn:microsoft.com/office/officeart/2008/layout/LinedList"/>
    <dgm:cxn modelId="{1CB778BB-D253-4A44-8553-E7CA14D27E65}" type="presParOf" srcId="{60A8F451-68EC-45B8-AE5C-6A63A94C43C3}" destId="{0585E7E2-DFD4-4C4A-937F-84D24F6B2891}" srcOrd="3" destOrd="0" presId="urn:microsoft.com/office/officeart/2008/layout/LinedList"/>
    <dgm:cxn modelId="{5F59CE5B-91DC-4D0E-A35E-1E3AC6291052}" type="presParOf" srcId="{60A8F451-68EC-45B8-AE5C-6A63A94C43C3}" destId="{DA2C87D8-0AC8-4C53-8607-341C774BC0AD}" srcOrd="4" destOrd="0" presId="urn:microsoft.com/office/officeart/2008/layout/LinedList"/>
    <dgm:cxn modelId="{47104392-EB48-44EB-9DAB-43E10E0F766E}" type="presParOf" srcId="{DA2C87D8-0AC8-4C53-8607-341C774BC0AD}" destId="{70BB586B-5C03-4C6A-B8A3-D1BB1F43FD1C}" srcOrd="0" destOrd="0" presId="urn:microsoft.com/office/officeart/2008/layout/LinedList"/>
    <dgm:cxn modelId="{8E16AB7B-AABA-4593-A138-5228C9107DE1}" type="presParOf" srcId="{DA2C87D8-0AC8-4C53-8607-341C774BC0AD}" destId="{946E6DBF-9BEE-49F7-ABED-64C5BD27DE15}" srcOrd="1" destOrd="0" presId="urn:microsoft.com/office/officeart/2008/layout/LinedList"/>
    <dgm:cxn modelId="{83EEFB62-19BE-45A0-8777-412D45548A98}" type="presParOf" srcId="{DA2C87D8-0AC8-4C53-8607-341C774BC0AD}" destId="{3116CDE9-70D3-449E-8A55-07BFD29EAD57}" srcOrd="2" destOrd="0" presId="urn:microsoft.com/office/officeart/2008/layout/LinedList"/>
    <dgm:cxn modelId="{215621E2-C2CB-4716-85D6-11A06FE6B9D4}" type="presParOf" srcId="{60A8F451-68EC-45B8-AE5C-6A63A94C43C3}" destId="{110803F6-95C0-4C24-89CF-F3729F074078}" srcOrd="5" destOrd="0" presId="urn:microsoft.com/office/officeart/2008/layout/LinedList"/>
    <dgm:cxn modelId="{9A745F67-0F0D-4642-A52A-0942299C0658}" type="presParOf" srcId="{60A8F451-68EC-45B8-AE5C-6A63A94C43C3}" destId="{B41C7D33-6DBA-4666-836E-7CECF372E92A}" srcOrd="6" destOrd="0" presId="urn:microsoft.com/office/officeart/2008/layout/LinedList"/>
    <dgm:cxn modelId="{F3552E5E-7C35-48B0-9D62-A9D279F571D1}" type="presParOf" srcId="{60A8F451-68EC-45B8-AE5C-6A63A94C43C3}" destId="{83841C32-221B-41AA-90DC-6618BF613D40}" srcOrd="7" destOrd="0" presId="urn:microsoft.com/office/officeart/2008/layout/LinedList"/>
    <dgm:cxn modelId="{C4460BC9-5A26-49FD-B45A-D531536AB525}" type="presParOf" srcId="{83841C32-221B-41AA-90DC-6618BF613D40}" destId="{6E538D3B-CC32-4FB3-B2D7-436112EF8AFF}" srcOrd="0" destOrd="0" presId="urn:microsoft.com/office/officeart/2008/layout/LinedList"/>
    <dgm:cxn modelId="{3679B751-0754-432F-93D2-83C021925B05}" type="presParOf" srcId="{83841C32-221B-41AA-90DC-6618BF613D40}" destId="{BF07FF0B-048F-489B-ADC7-C64ED30BE646}" srcOrd="1" destOrd="0" presId="urn:microsoft.com/office/officeart/2008/layout/LinedList"/>
    <dgm:cxn modelId="{D7082C25-BD93-4849-8525-463BB58BD164}" type="presParOf" srcId="{83841C32-221B-41AA-90DC-6618BF613D40}" destId="{2379F2FD-2F4B-4EB4-9213-FF5AEA9DE42F}" srcOrd="2" destOrd="0" presId="urn:microsoft.com/office/officeart/2008/layout/LinedList"/>
    <dgm:cxn modelId="{FC756403-4D70-418D-84A9-1CCC1E25EFE5}" type="presParOf" srcId="{60A8F451-68EC-45B8-AE5C-6A63A94C43C3}" destId="{F239985A-C586-4F3B-8996-6DB3B1F9766F}" srcOrd="8" destOrd="0" presId="urn:microsoft.com/office/officeart/2008/layout/LinedList"/>
    <dgm:cxn modelId="{D042EAE3-0C9A-4E9A-A2F6-5506C4C5D213}" type="presParOf" srcId="{60A8F451-68EC-45B8-AE5C-6A63A94C43C3}" destId="{3C5A59FA-64E6-4939-937B-AB04CECCE5D5}" srcOrd="9"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FAE34A97-DC14-4DB9-81FE-6461E2645CED}" type="doc">
      <dgm:prSet loTypeId="urn:microsoft.com/office/officeart/2008/layout/PictureAccentList" loCatId="list" qsTypeId="urn:microsoft.com/office/officeart/2005/8/quickstyle/simple4" qsCatId="simple" csTypeId="urn:microsoft.com/office/officeart/2005/8/colors/colorful4" csCatId="colorful" phldr="1"/>
      <dgm:spPr/>
      <dgm:t>
        <a:bodyPr/>
        <a:lstStyle/>
        <a:p>
          <a:endParaRPr lang="en-GB"/>
        </a:p>
      </dgm:t>
    </dgm:pt>
    <dgm:pt modelId="{FD09C122-BCE5-45DF-9D3C-A19F62685AEB}">
      <dgm:prSet phldrT="[Text]" custT="1"/>
      <dgm:spPr/>
      <dgm:t>
        <a:bodyPr/>
        <a:lstStyle/>
        <a:p>
          <a:r>
            <a:rPr lang="en-GB" sz="3600" b="1" dirty="0" smtClean="0"/>
            <a:t>Sampling with or without replacement</a:t>
          </a:r>
          <a:endParaRPr lang="en-GB" sz="3600" b="1" dirty="0"/>
        </a:p>
      </dgm:t>
    </dgm:pt>
    <dgm:pt modelId="{3BB17D31-551F-4D1A-ADD0-DDE3464DECFF}" type="parTrans" cxnId="{30ACE2CB-5925-4EA7-95DA-B9AC7AA91232}">
      <dgm:prSet/>
      <dgm:spPr/>
      <dgm:t>
        <a:bodyPr/>
        <a:lstStyle/>
        <a:p>
          <a:endParaRPr lang="en-GB"/>
        </a:p>
      </dgm:t>
    </dgm:pt>
    <dgm:pt modelId="{D066191C-1510-43CF-9C45-1AB8A7EDC6B4}" type="sibTrans" cxnId="{30ACE2CB-5925-4EA7-95DA-B9AC7AA91232}">
      <dgm:prSet/>
      <dgm:spPr/>
      <dgm:t>
        <a:bodyPr/>
        <a:lstStyle/>
        <a:p>
          <a:endParaRPr lang="en-GB"/>
        </a:p>
      </dgm:t>
    </dgm:pt>
    <dgm:pt modelId="{6A7E657A-7325-4DA4-89D6-078E403A76B9}">
      <dgm:prSet phldrT="[Text]" custT="1"/>
      <dgm:spPr/>
      <dgm:t>
        <a:bodyPr/>
        <a:lstStyle/>
        <a:p>
          <a:pPr algn="l"/>
          <a:r>
            <a:rPr lang="en-GB" sz="2900" dirty="0" smtClean="0"/>
            <a:t>Sampling without replacement is contrary to our basic definition of randomisation; that is, each element has an equal and independent chance of selection.</a:t>
          </a:r>
          <a:endParaRPr lang="en-GB" sz="2900" dirty="0"/>
        </a:p>
      </dgm:t>
    </dgm:pt>
    <dgm:pt modelId="{EE21F49C-AA03-415D-A2D0-C28C9AE78665}" type="parTrans" cxnId="{83C7BDA7-0866-4F94-8A5B-1B10E809FBF9}">
      <dgm:prSet/>
      <dgm:spPr/>
      <dgm:t>
        <a:bodyPr/>
        <a:lstStyle/>
        <a:p>
          <a:endParaRPr lang="en-GB"/>
        </a:p>
      </dgm:t>
    </dgm:pt>
    <dgm:pt modelId="{A3C34F4F-367D-419E-AC44-85EE232BD551}" type="sibTrans" cxnId="{83C7BDA7-0866-4F94-8A5B-1B10E809FBF9}">
      <dgm:prSet/>
      <dgm:spPr/>
      <dgm:t>
        <a:bodyPr/>
        <a:lstStyle/>
        <a:p>
          <a:endParaRPr lang="en-GB"/>
        </a:p>
      </dgm:t>
    </dgm:pt>
    <dgm:pt modelId="{3100D4AA-EEF2-4FD5-9EFD-D9B0915DB874}">
      <dgm:prSet custT="1"/>
      <dgm:spPr/>
      <dgm:t>
        <a:bodyPr/>
        <a:lstStyle/>
        <a:p>
          <a:pPr algn="l"/>
          <a:r>
            <a:rPr lang="en-GB" sz="3200" dirty="0" smtClean="0"/>
            <a:t>Sampling with replacement, the selected element is replaced in the sampling population</a:t>
          </a:r>
        </a:p>
      </dgm:t>
    </dgm:pt>
    <dgm:pt modelId="{537B8611-7926-4B0E-AB9F-7AC53149EF08}" type="parTrans" cxnId="{9224927E-5473-4E87-A0C6-709C08795ABD}">
      <dgm:prSet/>
      <dgm:spPr/>
      <dgm:t>
        <a:bodyPr/>
        <a:lstStyle/>
        <a:p>
          <a:endParaRPr lang="en-GB"/>
        </a:p>
      </dgm:t>
    </dgm:pt>
    <dgm:pt modelId="{FB75D0F8-5862-46DF-8F9A-19CE4DF8B3E5}" type="sibTrans" cxnId="{9224927E-5473-4E87-A0C6-709C08795ABD}">
      <dgm:prSet/>
      <dgm:spPr/>
      <dgm:t>
        <a:bodyPr/>
        <a:lstStyle/>
        <a:p>
          <a:endParaRPr lang="en-GB"/>
        </a:p>
      </dgm:t>
    </dgm:pt>
    <dgm:pt modelId="{A6C74566-77B7-4592-9D81-5921C98623F2}" type="pres">
      <dgm:prSet presAssocID="{FAE34A97-DC14-4DB9-81FE-6461E2645CED}" presName="layout" presStyleCnt="0">
        <dgm:presLayoutVars>
          <dgm:chMax/>
          <dgm:chPref/>
          <dgm:dir/>
          <dgm:animOne val="branch"/>
          <dgm:animLvl val="lvl"/>
          <dgm:resizeHandles/>
        </dgm:presLayoutVars>
      </dgm:prSet>
      <dgm:spPr/>
      <dgm:t>
        <a:bodyPr/>
        <a:lstStyle/>
        <a:p>
          <a:endParaRPr lang="en-US"/>
        </a:p>
      </dgm:t>
    </dgm:pt>
    <dgm:pt modelId="{C695B55C-97CB-4152-B9B2-DB74CD43C69A}" type="pres">
      <dgm:prSet presAssocID="{FD09C122-BCE5-45DF-9D3C-A19F62685AEB}" presName="root" presStyleCnt="0">
        <dgm:presLayoutVars>
          <dgm:chMax/>
          <dgm:chPref val="4"/>
        </dgm:presLayoutVars>
      </dgm:prSet>
      <dgm:spPr/>
    </dgm:pt>
    <dgm:pt modelId="{6BA891F5-D6EA-4B9A-92DE-DD9037A63638}" type="pres">
      <dgm:prSet presAssocID="{FD09C122-BCE5-45DF-9D3C-A19F62685AEB}" presName="rootComposite" presStyleCnt="0">
        <dgm:presLayoutVars/>
      </dgm:prSet>
      <dgm:spPr/>
    </dgm:pt>
    <dgm:pt modelId="{93F9C241-97EA-4AF8-B2D0-70B0393E0EB7}" type="pres">
      <dgm:prSet presAssocID="{FD09C122-BCE5-45DF-9D3C-A19F62685AEB}" presName="rootText" presStyleLbl="node0" presStyleIdx="0" presStyleCnt="1">
        <dgm:presLayoutVars>
          <dgm:chMax/>
          <dgm:chPref val="4"/>
        </dgm:presLayoutVars>
      </dgm:prSet>
      <dgm:spPr/>
      <dgm:t>
        <a:bodyPr/>
        <a:lstStyle/>
        <a:p>
          <a:endParaRPr lang="en-GB"/>
        </a:p>
      </dgm:t>
    </dgm:pt>
    <dgm:pt modelId="{1E18FAE5-D551-4DE7-9DE8-7DB14ABB3CD4}" type="pres">
      <dgm:prSet presAssocID="{FD09C122-BCE5-45DF-9D3C-A19F62685AEB}" presName="childShape" presStyleCnt="0">
        <dgm:presLayoutVars>
          <dgm:chMax val="0"/>
          <dgm:chPref val="0"/>
        </dgm:presLayoutVars>
      </dgm:prSet>
      <dgm:spPr/>
    </dgm:pt>
    <dgm:pt modelId="{976F69AF-C64D-49A2-9A51-3677F8156A7F}" type="pres">
      <dgm:prSet presAssocID="{6A7E657A-7325-4DA4-89D6-078E403A76B9}" presName="childComposite" presStyleCnt="0">
        <dgm:presLayoutVars>
          <dgm:chMax val="0"/>
          <dgm:chPref val="0"/>
        </dgm:presLayoutVars>
      </dgm:prSet>
      <dgm:spPr/>
    </dgm:pt>
    <dgm:pt modelId="{FBDBE970-5D66-4569-BC77-6F34AF16D81B}" type="pres">
      <dgm:prSet presAssocID="{6A7E657A-7325-4DA4-89D6-078E403A76B9}" presName="Image" presStyleLbl="node1" presStyleIdx="0" presStyleCnt="2" custScaleX="25998" custLinFactNeighborX="-10101" custLinFactNeighborY="801"/>
      <dgm:spPr/>
    </dgm:pt>
    <dgm:pt modelId="{3B752CA1-CEDF-47AA-B016-AEA9F82839F3}" type="pres">
      <dgm:prSet presAssocID="{6A7E657A-7325-4DA4-89D6-078E403A76B9}" presName="childText" presStyleLbl="lnNode1" presStyleIdx="0" presStyleCnt="2" custScaleX="115627" custScaleY="115198">
        <dgm:presLayoutVars>
          <dgm:chMax val="0"/>
          <dgm:chPref val="0"/>
          <dgm:bulletEnabled val="1"/>
        </dgm:presLayoutVars>
      </dgm:prSet>
      <dgm:spPr/>
      <dgm:t>
        <a:bodyPr/>
        <a:lstStyle/>
        <a:p>
          <a:endParaRPr lang="en-GB"/>
        </a:p>
      </dgm:t>
    </dgm:pt>
    <dgm:pt modelId="{BFA6C89E-76BD-4759-80F3-E173E55F9766}" type="pres">
      <dgm:prSet presAssocID="{3100D4AA-EEF2-4FD5-9EFD-D9B0915DB874}" presName="childComposite" presStyleCnt="0">
        <dgm:presLayoutVars>
          <dgm:chMax val="0"/>
          <dgm:chPref val="0"/>
        </dgm:presLayoutVars>
      </dgm:prSet>
      <dgm:spPr/>
    </dgm:pt>
    <dgm:pt modelId="{29EC37F9-5FC7-4916-9835-2ECA0BF9EFF0}" type="pres">
      <dgm:prSet presAssocID="{3100D4AA-EEF2-4FD5-9EFD-D9B0915DB874}" presName="Image" presStyleLbl="node1" presStyleIdx="1" presStyleCnt="2" custScaleX="25200" custLinFactNeighborX="-10500" custLinFactNeighborY="11400"/>
      <dgm:spPr/>
    </dgm:pt>
    <dgm:pt modelId="{30906158-89CC-4347-80EC-05E59AADDB0E}" type="pres">
      <dgm:prSet presAssocID="{3100D4AA-EEF2-4FD5-9EFD-D9B0915DB874}" presName="childText" presStyleLbl="lnNode1" presStyleIdx="1" presStyleCnt="2" custScaleX="115461" custLinFactNeighborY="15600">
        <dgm:presLayoutVars>
          <dgm:chMax val="0"/>
          <dgm:chPref val="0"/>
          <dgm:bulletEnabled val="1"/>
        </dgm:presLayoutVars>
      </dgm:prSet>
      <dgm:spPr/>
      <dgm:t>
        <a:bodyPr/>
        <a:lstStyle/>
        <a:p>
          <a:endParaRPr lang="en-US"/>
        </a:p>
      </dgm:t>
    </dgm:pt>
  </dgm:ptLst>
  <dgm:cxnLst>
    <dgm:cxn modelId="{83C7BDA7-0866-4F94-8A5B-1B10E809FBF9}" srcId="{FD09C122-BCE5-45DF-9D3C-A19F62685AEB}" destId="{6A7E657A-7325-4DA4-89D6-078E403A76B9}" srcOrd="0" destOrd="0" parTransId="{EE21F49C-AA03-415D-A2D0-C28C9AE78665}" sibTransId="{A3C34F4F-367D-419E-AC44-85EE232BD551}"/>
    <dgm:cxn modelId="{9A39454F-C697-4065-A43F-130F0CEFE560}" type="presOf" srcId="{FD09C122-BCE5-45DF-9D3C-A19F62685AEB}" destId="{93F9C241-97EA-4AF8-B2D0-70B0393E0EB7}" srcOrd="0" destOrd="0" presId="urn:microsoft.com/office/officeart/2008/layout/PictureAccentList"/>
    <dgm:cxn modelId="{6B8DCA53-1AA5-45BC-A9F0-28B4536BD77E}" type="presOf" srcId="{6A7E657A-7325-4DA4-89D6-078E403A76B9}" destId="{3B752CA1-CEDF-47AA-B016-AEA9F82839F3}" srcOrd="0" destOrd="0" presId="urn:microsoft.com/office/officeart/2008/layout/PictureAccentList"/>
    <dgm:cxn modelId="{30ACE2CB-5925-4EA7-95DA-B9AC7AA91232}" srcId="{FAE34A97-DC14-4DB9-81FE-6461E2645CED}" destId="{FD09C122-BCE5-45DF-9D3C-A19F62685AEB}" srcOrd="0" destOrd="0" parTransId="{3BB17D31-551F-4D1A-ADD0-DDE3464DECFF}" sibTransId="{D066191C-1510-43CF-9C45-1AB8A7EDC6B4}"/>
    <dgm:cxn modelId="{A0CA003E-A6CD-419F-9FEE-78652936FD88}" type="presOf" srcId="{3100D4AA-EEF2-4FD5-9EFD-D9B0915DB874}" destId="{30906158-89CC-4347-80EC-05E59AADDB0E}" srcOrd="0" destOrd="0" presId="urn:microsoft.com/office/officeart/2008/layout/PictureAccentList"/>
    <dgm:cxn modelId="{A3833E5C-FFF8-4F91-A83A-86CF6349CF10}" type="presOf" srcId="{FAE34A97-DC14-4DB9-81FE-6461E2645CED}" destId="{A6C74566-77B7-4592-9D81-5921C98623F2}" srcOrd="0" destOrd="0" presId="urn:microsoft.com/office/officeart/2008/layout/PictureAccentList"/>
    <dgm:cxn modelId="{9224927E-5473-4E87-A0C6-709C08795ABD}" srcId="{FD09C122-BCE5-45DF-9D3C-A19F62685AEB}" destId="{3100D4AA-EEF2-4FD5-9EFD-D9B0915DB874}" srcOrd="1" destOrd="0" parTransId="{537B8611-7926-4B0E-AB9F-7AC53149EF08}" sibTransId="{FB75D0F8-5862-46DF-8F9A-19CE4DF8B3E5}"/>
    <dgm:cxn modelId="{7BF9A01A-ACE2-4E48-9451-E3A95A5F1E16}" type="presParOf" srcId="{A6C74566-77B7-4592-9D81-5921C98623F2}" destId="{C695B55C-97CB-4152-B9B2-DB74CD43C69A}" srcOrd="0" destOrd="0" presId="urn:microsoft.com/office/officeart/2008/layout/PictureAccentList"/>
    <dgm:cxn modelId="{0ED5BB2C-6BD5-4CEA-B3F0-254C96999CA3}" type="presParOf" srcId="{C695B55C-97CB-4152-B9B2-DB74CD43C69A}" destId="{6BA891F5-D6EA-4B9A-92DE-DD9037A63638}" srcOrd="0" destOrd="0" presId="urn:microsoft.com/office/officeart/2008/layout/PictureAccentList"/>
    <dgm:cxn modelId="{7F389F97-17C4-4589-B419-56A634F467F6}" type="presParOf" srcId="{6BA891F5-D6EA-4B9A-92DE-DD9037A63638}" destId="{93F9C241-97EA-4AF8-B2D0-70B0393E0EB7}" srcOrd="0" destOrd="0" presId="urn:microsoft.com/office/officeart/2008/layout/PictureAccentList"/>
    <dgm:cxn modelId="{2FF83E67-769C-468E-8C94-9A92B6764CFE}" type="presParOf" srcId="{C695B55C-97CB-4152-B9B2-DB74CD43C69A}" destId="{1E18FAE5-D551-4DE7-9DE8-7DB14ABB3CD4}" srcOrd="1" destOrd="0" presId="urn:microsoft.com/office/officeart/2008/layout/PictureAccentList"/>
    <dgm:cxn modelId="{BFEBB7A6-D187-455C-95A6-06C4B5186917}" type="presParOf" srcId="{1E18FAE5-D551-4DE7-9DE8-7DB14ABB3CD4}" destId="{976F69AF-C64D-49A2-9A51-3677F8156A7F}" srcOrd="0" destOrd="0" presId="urn:microsoft.com/office/officeart/2008/layout/PictureAccentList"/>
    <dgm:cxn modelId="{DA324FC2-FE38-45D6-9C25-3C6114DD8B74}" type="presParOf" srcId="{976F69AF-C64D-49A2-9A51-3677F8156A7F}" destId="{FBDBE970-5D66-4569-BC77-6F34AF16D81B}" srcOrd="0" destOrd="0" presId="urn:microsoft.com/office/officeart/2008/layout/PictureAccentList"/>
    <dgm:cxn modelId="{5D4F1CA6-23BC-4FDD-A28B-70A8342CAF8A}" type="presParOf" srcId="{976F69AF-C64D-49A2-9A51-3677F8156A7F}" destId="{3B752CA1-CEDF-47AA-B016-AEA9F82839F3}" srcOrd="1" destOrd="0" presId="urn:microsoft.com/office/officeart/2008/layout/PictureAccentList"/>
    <dgm:cxn modelId="{DD42535A-41B4-483E-AC06-0E66C7AC0DB8}" type="presParOf" srcId="{1E18FAE5-D551-4DE7-9DE8-7DB14ABB3CD4}" destId="{BFA6C89E-76BD-4759-80F3-E173E55F9766}" srcOrd="1" destOrd="0" presId="urn:microsoft.com/office/officeart/2008/layout/PictureAccentList"/>
    <dgm:cxn modelId="{FDDE04C0-AC3C-411A-9702-C2AC706C1A21}" type="presParOf" srcId="{BFA6C89E-76BD-4759-80F3-E173E55F9766}" destId="{29EC37F9-5FC7-4916-9835-2ECA0BF9EFF0}" srcOrd="0" destOrd="0" presId="urn:microsoft.com/office/officeart/2008/layout/PictureAccentList"/>
    <dgm:cxn modelId="{89A9940F-59D5-4223-89B8-68DABF6DBB7B}" type="presParOf" srcId="{BFA6C89E-76BD-4759-80F3-E173E55F9766}" destId="{30906158-89CC-4347-80EC-05E59AADDB0E}" srcOrd="1" destOrd="0" presId="urn:microsoft.com/office/officeart/2008/layout/Picture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0B72E162-016F-4E40-A10E-19887B97A6EF}" type="doc">
      <dgm:prSet loTypeId="urn:microsoft.com/office/officeart/2008/layout/PictureAccentList" loCatId="list" qsTypeId="urn:microsoft.com/office/officeart/2005/8/quickstyle/3d3" qsCatId="3D" csTypeId="urn:microsoft.com/office/officeart/2005/8/colors/colorful3" csCatId="colorful" phldr="1"/>
      <dgm:spPr/>
      <dgm:t>
        <a:bodyPr/>
        <a:lstStyle/>
        <a:p>
          <a:endParaRPr lang="en-GB"/>
        </a:p>
      </dgm:t>
    </dgm:pt>
    <dgm:pt modelId="{BA532CA9-0BC4-4C1B-A388-B03FA0EC2107}">
      <dgm:prSet phldrT="[Text]" custT="1"/>
      <dgm:spPr/>
      <dgm:t>
        <a:bodyPr/>
        <a:lstStyle/>
        <a:p>
          <a:r>
            <a:rPr lang="en-GB" sz="4800" b="1" dirty="0" smtClean="0"/>
            <a:t>2. Stratified Random Sampling</a:t>
          </a:r>
          <a:endParaRPr lang="en-GB" sz="4800" b="1" dirty="0"/>
        </a:p>
      </dgm:t>
    </dgm:pt>
    <dgm:pt modelId="{69DF9DD5-5597-4F92-8230-7EE876DC8852}" type="parTrans" cxnId="{0FDEF16F-0C11-46D0-ADE2-E966E8C38DFE}">
      <dgm:prSet/>
      <dgm:spPr/>
      <dgm:t>
        <a:bodyPr/>
        <a:lstStyle/>
        <a:p>
          <a:endParaRPr lang="en-GB"/>
        </a:p>
      </dgm:t>
    </dgm:pt>
    <dgm:pt modelId="{2D96D35A-6F09-43AB-82CB-1BF3D477D3D7}" type="sibTrans" cxnId="{0FDEF16F-0C11-46D0-ADE2-E966E8C38DFE}">
      <dgm:prSet/>
      <dgm:spPr/>
      <dgm:t>
        <a:bodyPr/>
        <a:lstStyle/>
        <a:p>
          <a:endParaRPr lang="en-GB"/>
        </a:p>
      </dgm:t>
    </dgm:pt>
    <dgm:pt modelId="{FBE86D36-69ED-46DC-9709-2CFE4CA343DE}">
      <dgm:prSet phldrT="[Text]" custT="1"/>
      <dgm:spPr/>
      <dgm:t>
        <a:bodyPr/>
        <a:lstStyle/>
        <a:p>
          <a:pPr algn="l"/>
          <a:r>
            <a:rPr lang="en-GB" sz="2800" dirty="0" smtClean="0"/>
            <a:t>The accuracy of your estimate largely depends on the extent of heterogeneity of study population with respect to the variables with strong correlation with what you are trying to ascertain (Principle 3). </a:t>
          </a:r>
          <a:endParaRPr lang="en-GB" sz="2800" dirty="0"/>
        </a:p>
      </dgm:t>
    </dgm:pt>
    <dgm:pt modelId="{D339B3EC-8C3F-457E-A540-0BFBBCBBB2D8}" type="parTrans" cxnId="{68EF032F-9BA7-4DB1-978E-874A49EB6914}">
      <dgm:prSet/>
      <dgm:spPr/>
      <dgm:t>
        <a:bodyPr/>
        <a:lstStyle/>
        <a:p>
          <a:endParaRPr lang="en-GB"/>
        </a:p>
      </dgm:t>
    </dgm:pt>
    <dgm:pt modelId="{1F4AE277-7CFD-4A27-AB62-73AE295ECE64}" type="sibTrans" cxnId="{68EF032F-9BA7-4DB1-978E-874A49EB6914}">
      <dgm:prSet/>
      <dgm:spPr/>
      <dgm:t>
        <a:bodyPr/>
        <a:lstStyle/>
        <a:p>
          <a:endParaRPr lang="en-GB"/>
        </a:p>
      </dgm:t>
    </dgm:pt>
    <dgm:pt modelId="{F04AA1C7-89B7-4AE3-A572-1355AD5BFB1F}">
      <dgm:prSet custT="1"/>
      <dgm:spPr/>
      <dgm:t>
        <a:bodyPr/>
        <a:lstStyle/>
        <a:p>
          <a:pPr algn="l"/>
          <a:r>
            <a:rPr lang="en-GB" sz="2800" dirty="0" smtClean="0">
              <a:sym typeface="Wingdings" panose="05000000000000000000" pitchFamily="2" charset="2"/>
            </a:rPr>
            <a:t>Reducing heterogeneity in a population increases accuracy in the estimates</a:t>
          </a:r>
          <a:endParaRPr lang="en-GB" sz="2800" dirty="0"/>
        </a:p>
      </dgm:t>
    </dgm:pt>
    <dgm:pt modelId="{38342134-9548-49A9-933F-CC811F363B05}" type="parTrans" cxnId="{D9C206EE-C06C-4886-B00E-1C390C58693F}">
      <dgm:prSet/>
      <dgm:spPr/>
      <dgm:t>
        <a:bodyPr/>
        <a:lstStyle/>
        <a:p>
          <a:endParaRPr lang="en-GB"/>
        </a:p>
      </dgm:t>
    </dgm:pt>
    <dgm:pt modelId="{5870B083-ACF5-492A-AD7C-B9FA720E5E3A}" type="sibTrans" cxnId="{D9C206EE-C06C-4886-B00E-1C390C58693F}">
      <dgm:prSet/>
      <dgm:spPr/>
      <dgm:t>
        <a:bodyPr/>
        <a:lstStyle/>
        <a:p>
          <a:endParaRPr lang="en-GB"/>
        </a:p>
      </dgm:t>
    </dgm:pt>
    <dgm:pt modelId="{195AE9D4-8CE5-4826-8E2C-F70D42230275}">
      <dgm:prSet custT="1"/>
      <dgm:spPr/>
      <dgm:t>
        <a:bodyPr/>
        <a:lstStyle/>
        <a:p>
          <a:pPr algn="l"/>
          <a:r>
            <a:rPr lang="en-GB" sz="2700" dirty="0" smtClean="0"/>
            <a:t> The population is stratified such that the population within a stratum is homogeneous with respect to the characteristic on the basis of which it is being stratified</a:t>
          </a:r>
          <a:endParaRPr lang="en-GB" sz="2700" dirty="0"/>
        </a:p>
      </dgm:t>
    </dgm:pt>
    <dgm:pt modelId="{A1F854FA-7A88-45A4-85B6-45550AE8FD86}" type="parTrans" cxnId="{DBDD30C8-0AE3-490E-A220-28B4170ED1CC}">
      <dgm:prSet/>
      <dgm:spPr/>
      <dgm:t>
        <a:bodyPr/>
        <a:lstStyle/>
        <a:p>
          <a:endParaRPr lang="en-GB"/>
        </a:p>
      </dgm:t>
    </dgm:pt>
    <dgm:pt modelId="{8FB8FA95-8E40-4A91-A575-548623BE1A42}" type="sibTrans" cxnId="{DBDD30C8-0AE3-490E-A220-28B4170ED1CC}">
      <dgm:prSet/>
      <dgm:spPr/>
      <dgm:t>
        <a:bodyPr/>
        <a:lstStyle/>
        <a:p>
          <a:endParaRPr lang="en-GB"/>
        </a:p>
      </dgm:t>
    </dgm:pt>
    <dgm:pt modelId="{786DEA80-6B76-4D1A-B000-971C2A3429FF}" type="pres">
      <dgm:prSet presAssocID="{0B72E162-016F-4E40-A10E-19887B97A6EF}" presName="layout" presStyleCnt="0">
        <dgm:presLayoutVars>
          <dgm:chMax/>
          <dgm:chPref/>
          <dgm:dir/>
          <dgm:animOne val="branch"/>
          <dgm:animLvl val="lvl"/>
          <dgm:resizeHandles/>
        </dgm:presLayoutVars>
      </dgm:prSet>
      <dgm:spPr/>
      <dgm:t>
        <a:bodyPr/>
        <a:lstStyle/>
        <a:p>
          <a:endParaRPr lang="en-US"/>
        </a:p>
      </dgm:t>
    </dgm:pt>
    <dgm:pt modelId="{65DA8D4C-F589-4DA1-9682-FBEB7842C22C}" type="pres">
      <dgm:prSet presAssocID="{BA532CA9-0BC4-4C1B-A388-B03FA0EC2107}" presName="root" presStyleCnt="0">
        <dgm:presLayoutVars>
          <dgm:chMax/>
          <dgm:chPref val="4"/>
        </dgm:presLayoutVars>
      </dgm:prSet>
      <dgm:spPr/>
    </dgm:pt>
    <dgm:pt modelId="{4793932A-B6F1-40C1-B481-D7AA14D85263}" type="pres">
      <dgm:prSet presAssocID="{BA532CA9-0BC4-4C1B-A388-B03FA0EC2107}" presName="rootComposite" presStyleCnt="0">
        <dgm:presLayoutVars/>
      </dgm:prSet>
      <dgm:spPr/>
    </dgm:pt>
    <dgm:pt modelId="{6CBC4C4E-522E-44CB-B3F9-C0997042DCB5}" type="pres">
      <dgm:prSet presAssocID="{BA532CA9-0BC4-4C1B-A388-B03FA0EC2107}" presName="rootText" presStyleLbl="node0" presStyleIdx="0" presStyleCnt="1">
        <dgm:presLayoutVars>
          <dgm:chMax/>
          <dgm:chPref val="4"/>
        </dgm:presLayoutVars>
      </dgm:prSet>
      <dgm:spPr/>
      <dgm:t>
        <a:bodyPr/>
        <a:lstStyle/>
        <a:p>
          <a:endParaRPr lang="en-GB"/>
        </a:p>
      </dgm:t>
    </dgm:pt>
    <dgm:pt modelId="{04C452A1-CBBB-49F3-9003-BD218EEBCEE4}" type="pres">
      <dgm:prSet presAssocID="{BA532CA9-0BC4-4C1B-A388-B03FA0EC2107}" presName="childShape" presStyleCnt="0">
        <dgm:presLayoutVars>
          <dgm:chMax val="0"/>
          <dgm:chPref val="0"/>
        </dgm:presLayoutVars>
      </dgm:prSet>
      <dgm:spPr/>
    </dgm:pt>
    <dgm:pt modelId="{78A55464-646C-42FC-A96D-7B028E904A16}" type="pres">
      <dgm:prSet presAssocID="{FBE86D36-69ED-46DC-9709-2CFE4CA343DE}" presName="childComposite" presStyleCnt="0">
        <dgm:presLayoutVars>
          <dgm:chMax val="0"/>
          <dgm:chPref val="0"/>
        </dgm:presLayoutVars>
      </dgm:prSet>
      <dgm:spPr/>
    </dgm:pt>
    <dgm:pt modelId="{376057B1-D8DC-4BDB-9857-66A64A2F4F2E}" type="pres">
      <dgm:prSet presAssocID="{FBE86D36-69ED-46DC-9709-2CFE4CA343DE}" presName="Image" presStyleLbl="node1" presStyleIdx="0" presStyleCnt="3" custScaleX="31868" custLinFactNeighborX="-96168" custLinFactNeighborY="-2406"/>
      <dgm:spPr/>
    </dgm:pt>
    <dgm:pt modelId="{F85B4789-9A7C-4A29-9EEE-D69805DBF3D0}" type="pres">
      <dgm:prSet presAssocID="{FBE86D36-69ED-46DC-9709-2CFE4CA343DE}" presName="childText" presStyleLbl="lnNode1" presStyleIdx="0" presStyleCnt="3" custScaleX="152658" custScaleY="154631">
        <dgm:presLayoutVars>
          <dgm:chMax val="0"/>
          <dgm:chPref val="0"/>
          <dgm:bulletEnabled val="1"/>
        </dgm:presLayoutVars>
      </dgm:prSet>
      <dgm:spPr/>
      <dgm:t>
        <a:bodyPr/>
        <a:lstStyle/>
        <a:p>
          <a:endParaRPr lang="en-GB"/>
        </a:p>
      </dgm:t>
    </dgm:pt>
    <dgm:pt modelId="{6C5DF172-D268-4B20-87C6-DF1EED02E1AE}" type="pres">
      <dgm:prSet presAssocID="{F04AA1C7-89B7-4AE3-A572-1355AD5BFB1F}" presName="childComposite" presStyleCnt="0">
        <dgm:presLayoutVars>
          <dgm:chMax val="0"/>
          <dgm:chPref val="0"/>
        </dgm:presLayoutVars>
      </dgm:prSet>
      <dgm:spPr/>
    </dgm:pt>
    <dgm:pt modelId="{A3EEC603-6A67-48DB-AE60-1B663F5FC38B}" type="pres">
      <dgm:prSet presAssocID="{F04AA1C7-89B7-4AE3-A572-1355AD5BFB1F}" presName="Image" presStyleLbl="node1" presStyleIdx="1" presStyleCnt="3" custScaleX="31868" custScaleY="71107" custLinFactX="-64213" custLinFactNeighborX="-100000" custLinFactNeighborY="7410"/>
      <dgm:spPr/>
    </dgm:pt>
    <dgm:pt modelId="{20C69A57-5AA1-4FA5-B9D0-81C8C18798CE}" type="pres">
      <dgm:prSet presAssocID="{F04AA1C7-89B7-4AE3-A572-1355AD5BFB1F}" presName="childText" presStyleLbl="lnNode1" presStyleIdx="1" presStyleCnt="3" custScaleX="153144" custScaleY="85853" custLinFactNeighborX="1337" custLinFactNeighborY="4509">
        <dgm:presLayoutVars>
          <dgm:chMax val="0"/>
          <dgm:chPref val="0"/>
          <dgm:bulletEnabled val="1"/>
        </dgm:presLayoutVars>
      </dgm:prSet>
      <dgm:spPr/>
      <dgm:t>
        <a:bodyPr/>
        <a:lstStyle/>
        <a:p>
          <a:endParaRPr lang="en-GB"/>
        </a:p>
      </dgm:t>
    </dgm:pt>
    <dgm:pt modelId="{C9E25813-2710-440A-9C82-93CEECE37DD6}" type="pres">
      <dgm:prSet presAssocID="{195AE9D4-8CE5-4826-8E2C-F70D42230275}" presName="childComposite" presStyleCnt="0">
        <dgm:presLayoutVars>
          <dgm:chMax val="0"/>
          <dgm:chPref val="0"/>
        </dgm:presLayoutVars>
      </dgm:prSet>
      <dgm:spPr/>
    </dgm:pt>
    <dgm:pt modelId="{43EEA719-611C-4700-A3DB-F8B563D9F2A4}" type="pres">
      <dgm:prSet presAssocID="{195AE9D4-8CE5-4826-8E2C-F70D42230275}" presName="Image" presStyleLbl="node1" presStyleIdx="2" presStyleCnt="3" custScaleX="33998" custLinFactX="-97737" custLinFactNeighborX="-100000" custLinFactNeighborY="5044"/>
      <dgm:spPr/>
    </dgm:pt>
    <dgm:pt modelId="{AC2798BE-9A5F-4A50-8135-212DC5603014}" type="pres">
      <dgm:prSet presAssocID="{195AE9D4-8CE5-4826-8E2C-F70D42230275}" presName="childText" presStyleLbl="lnNode1" presStyleIdx="2" presStyleCnt="3" custScaleX="152884" custScaleY="108347" custLinFactNeighborX="-295" custLinFactNeighborY="5982">
        <dgm:presLayoutVars>
          <dgm:chMax val="0"/>
          <dgm:chPref val="0"/>
          <dgm:bulletEnabled val="1"/>
        </dgm:presLayoutVars>
      </dgm:prSet>
      <dgm:spPr/>
      <dgm:t>
        <a:bodyPr/>
        <a:lstStyle/>
        <a:p>
          <a:endParaRPr lang="en-GB"/>
        </a:p>
      </dgm:t>
    </dgm:pt>
  </dgm:ptLst>
  <dgm:cxnLst>
    <dgm:cxn modelId="{C314F428-A6D3-440B-93CF-D525B25345E3}" type="presOf" srcId="{BA532CA9-0BC4-4C1B-A388-B03FA0EC2107}" destId="{6CBC4C4E-522E-44CB-B3F9-C0997042DCB5}" srcOrd="0" destOrd="0" presId="urn:microsoft.com/office/officeart/2008/layout/PictureAccentList"/>
    <dgm:cxn modelId="{0FDEF16F-0C11-46D0-ADE2-E966E8C38DFE}" srcId="{0B72E162-016F-4E40-A10E-19887B97A6EF}" destId="{BA532CA9-0BC4-4C1B-A388-B03FA0EC2107}" srcOrd="0" destOrd="0" parTransId="{69DF9DD5-5597-4F92-8230-7EE876DC8852}" sibTransId="{2D96D35A-6F09-43AB-82CB-1BF3D477D3D7}"/>
    <dgm:cxn modelId="{DBDD30C8-0AE3-490E-A220-28B4170ED1CC}" srcId="{BA532CA9-0BC4-4C1B-A388-B03FA0EC2107}" destId="{195AE9D4-8CE5-4826-8E2C-F70D42230275}" srcOrd="2" destOrd="0" parTransId="{A1F854FA-7A88-45A4-85B6-45550AE8FD86}" sibTransId="{8FB8FA95-8E40-4A91-A575-548623BE1A42}"/>
    <dgm:cxn modelId="{E5539E1B-5D2B-4E53-962E-826445C79E60}" type="presOf" srcId="{195AE9D4-8CE5-4826-8E2C-F70D42230275}" destId="{AC2798BE-9A5F-4A50-8135-212DC5603014}" srcOrd="0" destOrd="0" presId="urn:microsoft.com/office/officeart/2008/layout/PictureAccentList"/>
    <dgm:cxn modelId="{EABCE662-B3F9-4888-9B59-92AD768D015F}" type="presOf" srcId="{0B72E162-016F-4E40-A10E-19887B97A6EF}" destId="{786DEA80-6B76-4D1A-B000-971C2A3429FF}" srcOrd="0" destOrd="0" presId="urn:microsoft.com/office/officeart/2008/layout/PictureAccentList"/>
    <dgm:cxn modelId="{35A2E55A-0177-4ECC-BABE-506E8981CFFE}" type="presOf" srcId="{FBE86D36-69ED-46DC-9709-2CFE4CA343DE}" destId="{F85B4789-9A7C-4A29-9EEE-D69805DBF3D0}" srcOrd="0" destOrd="0" presId="urn:microsoft.com/office/officeart/2008/layout/PictureAccentList"/>
    <dgm:cxn modelId="{68EF032F-9BA7-4DB1-978E-874A49EB6914}" srcId="{BA532CA9-0BC4-4C1B-A388-B03FA0EC2107}" destId="{FBE86D36-69ED-46DC-9709-2CFE4CA343DE}" srcOrd="0" destOrd="0" parTransId="{D339B3EC-8C3F-457E-A540-0BFBBCBBB2D8}" sibTransId="{1F4AE277-7CFD-4A27-AB62-73AE295ECE64}"/>
    <dgm:cxn modelId="{C7B9FC3C-48B9-4CC9-8247-B6685C349C5E}" type="presOf" srcId="{F04AA1C7-89B7-4AE3-A572-1355AD5BFB1F}" destId="{20C69A57-5AA1-4FA5-B9D0-81C8C18798CE}" srcOrd="0" destOrd="0" presId="urn:microsoft.com/office/officeart/2008/layout/PictureAccentList"/>
    <dgm:cxn modelId="{D9C206EE-C06C-4886-B00E-1C390C58693F}" srcId="{BA532CA9-0BC4-4C1B-A388-B03FA0EC2107}" destId="{F04AA1C7-89B7-4AE3-A572-1355AD5BFB1F}" srcOrd="1" destOrd="0" parTransId="{38342134-9548-49A9-933F-CC811F363B05}" sibTransId="{5870B083-ACF5-492A-AD7C-B9FA720E5E3A}"/>
    <dgm:cxn modelId="{E101F68A-887E-4D00-93EA-F57BEC9B54AF}" type="presParOf" srcId="{786DEA80-6B76-4D1A-B000-971C2A3429FF}" destId="{65DA8D4C-F589-4DA1-9682-FBEB7842C22C}" srcOrd="0" destOrd="0" presId="urn:microsoft.com/office/officeart/2008/layout/PictureAccentList"/>
    <dgm:cxn modelId="{43262986-2271-4296-B2BA-A8F75181A441}" type="presParOf" srcId="{65DA8D4C-F589-4DA1-9682-FBEB7842C22C}" destId="{4793932A-B6F1-40C1-B481-D7AA14D85263}" srcOrd="0" destOrd="0" presId="urn:microsoft.com/office/officeart/2008/layout/PictureAccentList"/>
    <dgm:cxn modelId="{5CCD4C53-12B4-461C-99D6-CFDAE6A97DF0}" type="presParOf" srcId="{4793932A-B6F1-40C1-B481-D7AA14D85263}" destId="{6CBC4C4E-522E-44CB-B3F9-C0997042DCB5}" srcOrd="0" destOrd="0" presId="urn:microsoft.com/office/officeart/2008/layout/PictureAccentList"/>
    <dgm:cxn modelId="{685DA1A6-95C2-458B-80CB-49B12088A28C}" type="presParOf" srcId="{65DA8D4C-F589-4DA1-9682-FBEB7842C22C}" destId="{04C452A1-CBBB-49F3-9003-BD218EEBCEE4}" srcOrd="1" destOrd="0" presId="urn:microsoft.com/office/officeart/2008/layout/PictureAccentList"/>
    <dgm:cxn modelId="{3012259C-0DB0-49BB-944E-A3C07A2E8373}" type="presParOf" srcId="{04C452A1-CBBB-49F3-9003-BD218EEBCEE4}" destId="{78A55464-646C-42FC-A96D-7B028E904A16}" srcOrd="0" destOrd="0" presId="urn:microsoft.com/office/officeart/2008/layout/PictureAccentList"/>
    <dgm:cxn modelId="{B5BB4C59-DB79-4914-B649-645536FFDE21}" type="presParOf" srcId="{78A55464-646C-42FC-A96D-7B028E904A16}" destId="{376057B1-D8DC-4BDB-9857-66A64A2F4F2E}" srcOrd="0" destOrd="0" presId="urn:microsoft.com/office/officeart/2008/layout/PictureAccentList"/>
    <dgm:cxn modelId="{46FBF7BA-0561-4A2A-96DF-415FE6745BF7}" type="presParOf" srcId="{78A55464-646C-42FC-A96D-7B028E904A16}" destId="{F85B4789-9A7C-4A29-9EEE-D69805DBF3D0}" srcOrd="1" destOrd="0" presId="urn:microsoft.com/office/officeart/2008/layout/PictureAccentList"/>
    <dgm:cxn modelId="{6FD2D2BE-703C-415E-8220-F50733FD551D}" type="presParOf" srcId="{04C452A1-CBBB-49F3-9003-BD218EEBCEE4}" destId="{6C5DF172-D268-4B20-87C6-DF1EED02E1AE}" srcOrd="1" destOrd="0" presId="urn:microsoft.com/office/officeart/2008/layout/PictureAccentList"/>
    <dgm:cxn modelId="{07253398-DCB9-48E7-B6FA-79B2EB61B132}" type="presParOf" srcId="{6C5DF172-D268-4B20-87C6-DF1EED02E1AE}" destId="{A3EEC603-6A67-48DB-AE60-1B663F5FC38B}" srcOrd="0" destOrd="0" presId="urn:microsoft.com/office/officeart/2008/layout/PictureAccentList"/>
    <dgm:cxn modelId="{6B81816D-DB14-4EC7-A0C6-74BEA1ED384C}" type="presParOf" srcId="{6C5DF172-D268-4B20-87C6-DF1EED02E1AE}" destId="{20C69A57-5AA1-4FA5-B9D0-81C8C18798CE}" srcOrd="1" destOrd="0" presId="urn:microsoft.com/office/officeart/2008/layout/PictureAccentList"/>
    <dgm:cxn modelId="{21EB0967-B423-45D0-BA3A-321B03B074A2}" type="presParOf" srcId="{04C452A1-CBBB-49F3-9003-BD218EEBCEE4}" destId="{C9E25813-2710-440A-9C82-93CEECE37DD6}" srcOrd="2" destOrd="0" presId="urn:microsoft.com/office/officeart/2008/layout/PictureAccentList"/>
    <dgm:cxn modelId="{8595985A-FD9B-497B-9093-AC510A5F13DA}" type="presParOf" srcId="{C9E25813-2710-440A-9C82-93CEECE37DD6}" destId="{43EEA719-611C-4700-A3DB-F8B563D9F2A4}" srcOrd="0" destOrd="0" presId="urn:microsoft.com/office/officeart/2008/layout/PictureAccentList"/>
    <dgm:cxn modelId="{1AF4DC43-4B7C-4C58-B12D-C064E11D003A}" type="presParOf" srcId="{C9E25813-2710-440A-9C82-93CEECE37DD6}" destId="{AC2798BE-9A5F-4A50-8135-212DC5603014}" srcOrd="1" destOrd="0" presId="urn:microsoft.com/office/officeart/2008/layout/PictureAccent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6FCAE167-EA71-4187-85A3-4CB625E41F52}" type="doc">
      <dgm:prSet loTypeId="urn:microsoft.com/office/officeart/2005/8/layout/vList5" loCatId="list" qsTypeId="urn:microsoft.com/office/officeart/2005/8/quickstyle/simple1" qsCatId="simple" csTypeId="urn:microsoft.com/office/officeart/2005/8/colors/colorful1" csCatId="colorful" phldr="1"/>
      <dgm:spPr/>
      <dgm:t>
        <a:bodyPr/>
        <a:lstStyle/>
        <a:p>
          <a:endParaRPr lang="en-GB"/>
        </a:p>
      </dgm:t>
    </dgm:pt>
    <dgm:pt modelId="{CECB5E89-4572-41A2-B556-0AA40C15B38A}">
      <dgm:prSet phldrT="[Text]" custT="1"/>
      <dgm:spPr/>
      <dgm:t>
        <a:bodyPr/>
        <a:lstStyle/>
        <a:p>
          <a:r>
            <a:rPr lang="en-GB" sz="4400" b="1" dirty="0" smtClean="0"/>
            <a:t>TYPES OF SYSTEMATIC SAMPLING</a:t>
          </a:r>
          <a:endParaRPr lang="en-GB" sz="4400" b="1" dirty="0"/>
        </a:p>
      </dgm:t>
    </dgm:pt>
    <dgm:pt modelId="{339EFCF4-1A32-4FFE-ACB3-D2110A82C778}" type="parTrans" cxnId="{ACC9BD22-D89D-4C2D-A107-8D703D98E708}">
      <dgm:prSet/>
      <dgm:spPr/>
      <dgm:t>
        <a:bodyPr/>
        <a:lstStyle/>
        <a:p>
          <a:endParaRPr lang="en-GB"/>
        </a:p>
      </dgm:t>
    </dgm:pt>
    <dgm:pt modelId="{D6460BB0-6B49-498F-8686-18C427E8C74B}" type="sibTrans" cxnId="{ACC9BD22-D89D-4C2D-A107-8D703D98E708}">
      <dgm:prSet/>
      <dgm:spPr/>
      <dgm:t>
        <a:bodyPr/>
        <a:lstStyle/>
        <a:p>
          <a:endParaRPr lang="en-GB"/>
        </a:p>
      </dgm:t>
    </dgm:pt>
    <dgm:pt modelId="{4348E643-877E-498E-B6AE-5F135591500D}">
      <dgm:prSet phldrT="[Text]"/>
      <dgm:spPr/>
      <dgm:t>
        <a:bodyPr/>
        <a:lstStyle/>
        <a:p>
          <a:pPr algn="l"/>
          <a:r>
            <a:rPr lang="en-GB" b="1" dirty="0" smtClean="0"/>
            <a:t>A. </a:t>
          </a:r>
        </a:p>
        <a:p>
          <a:pPr algn="l"/>
          <a:r>
            <a:rPr lang="en-GB" b="1" dirty="0" smtClean="0"/>
            <a:t>Proportionate stratified sampling</a:t>
          </a:r>
          <a:endParaRPr lang="en-GB" dirty="0"/>
        </a:p>
      </dgm:t>
    </dgm:pt>
    <dgm:pt modelId="{68976151-F485-4E92-BE23-B2A728C0691A}" type="parTrans" cxnId="{0A8B5C35-B439-4121-A2BD-745080DFFF35}">
      <dgm:prSet/>
      <dgm:spPr/>
      <dgm:t>
        <a:bodyPr/>
        <a:lstStyle/>
        <a:p>
          <a:endParaRPr lang="en-GB"/>
        </a:p>
      </dgm:t>
    </dgm:pt>
    <dgm:pt modelId="{86A417A9-B47A-4270-916F-FAF97DAF47C2}" type="sibTrans" cxnId="{0A8B5C35-B439-4121-A2BD-745080DFFF35}">
      <dgm:prSet/>
      <dgm:spPr/>
      <dgm:t>
        <a:bodyPr/>
        <a:lstStyle/>
        <a:p>
          <a:endParaRPr lang="en-GB"/>
        </a:p>
      </dgm:t>
    </dgm:pt>
    <dgm:pt modelId="{FCB60B53-CCAC-4395-8F00-86A035510AB4}">
      <dgm:prSet phldrT="[Text]"/>
      <dgm:spPr/>
      <dgm:t>
        <a:bodyPr/>
        <a:lstStyle/>
        <a:p>
          <a:r>
            <a:rPr lang="en-GB" dirty="0" smtClean="0"/>
            <a:t>The number of elements from each stratum in relation to its proportion in the total population is selected</a:t>
          </a:r>
          <a:endParaRPr lang="en-GB" dirty="0"/>
        </a:p>
      </dgm:t>
    </dgm:pt>
    <dgm:pt modelId="{96CDB1DA-51E0-471D-9420-CE75ED63F4D8}" type="parTrans" cxnId="{986F981C-A49E-43DC-8817-1F74C1CCFDF2}">
      <dgm:prSet/>
      <dgm:spPr/>
      <dgm:t>
        <a:bodyPr/>
        <a:lstStyle/>
        <a:p>
          <a:endParaRPr lang="en-GB"/>
        </a:p>
      </dgm:t>
    </dgm:pt>
    <dgm:pt modelId="{AD9251C7-1731-4E97-A363-0B4C74597AE6}" type="sibTrans" cxnId="{986F981C-A49E-43DC-8817-1F74C1CCFDF2}">
      <dgm:prSet/>
      <dgm:spPr/>
      <dgm:t>
        <a:bodyPr/>
        <a:lstStyle/>
        <a:p>
          <a:endParaRPr lang="en-GB"/>
        </a:p>
      </dgm:t>
    </dgm:pt>
    <dgm:pt modelId="{E5BEABE0-2689-4BB9-BBD8-ED4ACF0860BD}">
      <dgm:prSet phldrT="[Text]"/>
      <dgm:spPr/>
      <dgm:t>
        <a:bodyPr/>
        <a:lstStyle/>
        <a:p>
          <a:pPr algn="l"/>
          <a:r>
            <a:rPr lang="en-GB" b="1" dirty="0" smtClean="0"/>
            <a:t>B. Disproportionate stratified sampling</a:t>
          </a:r>
          <a:endParaRPr lang="en-GB" dirty="0"/>
        </a:p>
      </dgm:t>
    </dgm:pt>
    <dgm:pt modelId="{A295773E-0C03-41FE-AF9F-E4E95C2FE1D1}" type="parTrans" cxnId="{BA676D7D-7E04-4F70-83E2-7838653093B4}">
      <dgm:prSet/>
      <dgm:spPr/>
      <dgm:t>
        <a:bodyPr/>
        <a:lstStyle/>
        <a:p>
          <a:endParaRPr lang="en-GB"/>
        </a:p>
      </dgm:t>
    </dgm:pt>
    <dgm:pt modelId="{025C1039-28D6-46BE-A620-A15E33EDF593}" type="sibTrans" cxnId="{BA676D7D-7E04-4F70-83E2-7838653093B4}">
      <dgm:prSet/>
      <dgm:spPr/>
      <dgm:t>
        <a:bodyPr/>
        <a:lstStyle/>
        <a:p>
          <a:endParaRPr lang="en-GB"/>
        </a:p>
      </dgm:t>
    </dgm:pt>
    <dgm:pt modelId="{692D478C-ECA0-4321-B397-BF05AF004EE5}">
      <dgm:prSet phldrT="[Text]"/>
      <dgm:spPr/>
      <dgm:t>
        <a:bodyPr/>
        <a:lstStyle/>
        <a:p>
          <a:r>
            <a:rPr lang="en-GB" dirty="0" smtClean="0"/>
            <a:t>Consideration is not given to the size of the stratum</a:t>
          </a:r>
          <a:endParaRPr lang="en-GB" dirty="0"/>
        </a:p>
      </dgm:t>
    </dgm:pt>
    <dgm:pt modelId="{5D489F7B-EDAB-467E-A488-85CF08D28BFE}" type="parTrans" cxnId="{60906253-D2C8-4334-B6E2-16096BB99927}">
      <dgm:prSet/>
      <dgm:spPr/>
      <dgm:t>
        <a:bodyPr/>
        <a:lstStyle/>
        <a:p>
          <a:endParaRPr lang="en-GB"/>
        </a:p>
      </dgm:t>
    </dgm:pt>
    <dgm:pt modelId="{156FF435-9B01-42E7-AAC4-12CF9D6E8752}" type="sibTrans" cxnId="{60906253-D2C8-4334-B6E2-16096BB99927}">
      <dgm:prSet/>
      <dgm:spPr/>
      <dgm:t>
        <a:bodyPr/>
        <a:lstStyle/>
        <a:p>
          <a:endParaRPr lang="en-GB"/>
        </a:p>
      </dgm:t>
    </dgm:pt>
    <dgm:pt modelId="{BA08C309-B62C-4F86-882A-559A37480B2F}" type="pres">
      <dgm:prSet presAssocID="{6FCAE167-EA71-4187-85A3-4CB625E41F52}" presName="Name0" presStyleCnt="0">
        <dgm:presLayoutVars>
          <dgm:dir/>
          <dgm:animLvl val="lvl"/>
          <dgm:resizeHandles val="exact"/>
        </dgm:presLayoutVars>
      </dgm:prSet>
      <dgm:spPr/>
      <dgm:t>
        <a:bodyPr/>
        <a:lstStyle/>
        <a:p>
          <a:endParaRPr lang="en-US"/>
        </a:p>
      </dgm:t>
    </dgm:pt>
    <dgm:pt modelId="{04B7E471-C9C7-4754-A32E-A6A8D2AABAEC}" type="pres">
      <dgm:prSet presAssocID="{CECB5E89-4572-41A2-B556-0AA40C15B38A}" presName="linNode" presStyleCnt="0"/>
      <dgm:spPr/>
    </dgm:pt>
    <dgm:pt modelId="{2744F772-9DF6-4C61-8A02-98BAE7797C89}" type="pres">
      <dgm:prSet presAssocID="{CECB5E89-4572-41A2-B556-0AA40C15B38A}" presName="parentText" presStyleLbl="node1" presStyleIdx="0" presStyleCnt="3" custScaleX="277778">
        <dgm:presLayoutVars>
          <dgm:chMax val="1"/>
          <dgm:bulletEnabled val="1"/>
        </dgm:presLayoutVars>
      </dgm:prSet>
      <dgm:spPr/>
      <dgm:t>
        <a:bodyPr/>
        <a:lstStyle/>
        <a:p>
          <a:endParaRPr lang="en-GB"/>
        </a:p>
      </dgm:t>
    </dgm:pt>
    <dgm:pt modelId="{EE56BCD4-2CA4-40C2-B58E-B365E7481D75}" type="pres">
      <dgm:prSet presAssocID="{D6460BB0-6B49-498F-8686-18C427E8C74B}" presName="sp" presStyleCnt="0"/>
      <dgm:spPr/>
    </dgm:pt>
    <dgm:pt modelId="{209B8F90-C6A5-4D20-85CC-F576EE379892}" type="pres">
      <dgm:prSet presAssocID="{4348E643-877E-498E-B6AE-5F135591500D}" presName="linNode" presStyleCnt="0"/>
      <dgm:spPr/>
    </dgm:pt>
    <dgm:pt modelId="{D04CD5AE-EFEA-47A0-A1EA-ADDE88BD7CD6}" type="pres">
      <dgm:prSet presAssocID="{4348E643-877E-498E-B6AE-5F135591500D}" presName="parentText" presStyleLbl="node1" presStyleIdx="1" presStyleCnt="3">
        <dgm:presLayoutVars>
          <dgm:chMax val="1"/>
          <dgm:bulletEnabled val="1"/>
        </dgm:presLayoutVars>
      </dgm:prSet>
      <dgm:spPr/>
      <dgm:t>
        <a:bodyPr/>
        <a:lstStyle/>
        <a:p>
          <a:endParaRPr lang="en-GB"/>
        </a:p>
      </dgm:t>
    </dgm:pt>
    <dgm:pt modelId="{DDBF0EE0-7783-4666-BD99-B0BFFD10A98D}" type="pres">
      <dgm:prSet presAssocID="{4348E643-877E-498E-B6AE-5F135591500D}" presName="descendantText" presStyleLbl="alignAccFollowNode1" presStyleIdx="0" presStyleCnt="2">
        <dgm:presLayoutVars>
          <dgm:bulletEnabled val="1"/>
        </dgm:presLayoutVars>
      </dgm:prSet>
      <dgm:spPr/>
      <dgm:t>
        <a:bodyPr/>
        <a:lstStyle/>
        <a:p>
          <a:endParaRPr lang="en-GB"/>
        </a:p>
      </dgm:t>
    </dgm:pt>
    <dgm:pt modelId="{479BB191-3B57-41CF-98DB-141F89A9D8C1}" type="pres">
      <dgm:prSet presAssocID="{86A417A9-B47A-4270-916F-FAF97DAF47C2}" presName="sp" presStyleCnt="0"/>
      <dgm:spPr/>
    </dgm:pt>
    <dgm:pt modelId="{1EC8D737-0AAB-4882-BFD9-31C208B10E4C}" type="pres">
      <dgm:prSet presAssocID="{E5BEABE0-2689-4BB9-BBD8-ED4ACF0860BD}" presName="linNode" presStyleCnt="0"/>
      <dgm:spPr/>
    </dgm:pt>
    <dgm:pt modelId="{CF05EB2D-DAFA-4355-9C7D-226F17D95747}" type="pres">
      <dgm:prSet presAssocID="{E5BEABE0-2689-4BB9-BBD8-ED4ACF0860BD}" presName="parentText" presStyleLbl="node1" presStyleIdx="2" presStyleCnt="3">
        <dgm:presLayoutVars>
          <dgm:chMax val="1"/>
          <dgm:bulletEnabled val="1"/>
        </dgm:presLayoutVars>
      </dgm:prSet>
      <dgm:spPr/>
      <dgm:t>
        <a:bodyPr/>
        <a:lstStyle/>
        <a:p>
          <a:endParaRPr lang="en-GB"/>
        </a:p>
      </dgm:t>
    </dgm:pt>
    <dgm:pt modelId="{92C54A8B-97C8-4AC7-B7DE-7F15C4CD94EF}" type="pres">
      <dgm:prSet presAssocID="{E5BEABE0-2689-4BB9-BBD8-ED4ACF0860BD}" presName="descendantText" presStyleLbl="alignAccFollowNode1" presStyleIdx="1" presStyleCnt="2">
        <dgm:presLayoutVars>
          <dgm:bulletEnabled val="1"/>
        </dgm:presLayoutVars>
      </dgm:prSet>
      <dgm:spPr/>
      <dgm:t>
        <a:bodyPr/>
        <a:lstStyle/>
        <a:p>
          <a:endParaRPr lang="en-GB"/>
        </a:p>
      </dgm:t>
    </dgm:pt>
  </dgm:ptLst>
  <dgm:cxnLst>
    <dgm:cxn modelId="{0A8B5C35-B439-4121-A2BD-745080DFFF35}" srcId="{6FCAE167-EA71-4187-85A3-4CB625E41F52}" destId="{4348E643-877E-498E-B6AE-5F135591500D}" srcOrd="1" destOrd="0" parTransId="{68976151-F485-4E92-BE23-B2A728C0691A}" sibTransId="{86A417A9-B47A-4270-916F-FAF97DAF47C2}"/>
    <dgm:cxn modelId="{E4C67B51-010A-4BC0-8627-F3D69C45A4E9}" type="presOf" srcId="{FCB60B53-CCAC-4395-8F00-86A035510AB4}" destId="{DDBF0EE0-7783-4666-BD99-B0BFFD10A98D}" srcOrd="0" destOrd="0" presId="urn:microsoft.com/office/officeart/2005/8/layout/vList5"/>
    <dgm:cxn modelId="{90C6887B-EE08-475B-86D3-3125768AF66C}" type="presOf" srcId="{692D478C-ECA0-4321-B397-BF05AF004EE5}" destId="{92C54A8B-97C8-4AC7-B7DE-7F15C4CD94EF}" srcOrd="0" destOrd="0" presId="urn:microsoft.com/office/officeart/2005/8/layout/vList5"/>
    <dgm:cxn modelId="{88BDABA6-CE2A-434D-80AB-4F969A098312}" type="presOf" srcId="{4348E643-877E-498E-B6AE-5F135591500D}" destId="{D04CD5AE-EFEA-47A0-A1EA-ADDE88BD7CD6}" srcOrd="0" destOrd="0" presId="urn:microsoft.com/office/officeart/2005/8/layout/vList5"/>
    <dgm:cxn modelId="{BE61D66B-7C7B-43A6-9630-490CEF3F93AF}" type="presOf" srcId="{CECB5E89-4572-41A2-B556-0AA40C15B38A}" destId="{2744F772-9DF6-4C61-8A02-98BAE7797C89}" srcOrd="0" destOrd="0" presId="urn:microsoft.com/office/officeart/2005/8/layout/vList5"/>
    <dgm:cxn modelId="{8347CA4A-0748-4FF2-A525-9F4C2AAB5FF2}" type="presOf" srcId="{6FCAE167-EA71-4187-85A3-4CB625E41F52}" destId="{BA08C309-B62C-4F86-882A-559A37480B2F}" srcOrd="0" destOrd="0" presId="urn:microsoft.com/office/officeart/2005/8/layout/vList5"/>
    <dgm:cxn modelId="{986F981C-A49E-43DC-8817-1F74C1CCFDF2}" srcId="{4348E643-877E-498E-B6AE-5F135591500D}" destId="{FCB60B53-CCAC-4395-8F00-86A035510AB4}" srcOrd="0" destOrd="0" parTransId="{96CDB1DA-51E0-471D-9420-CE75ED63F4D8}" sibTransId="{AD9251C7-1731-4E97-A363-0B4C74597AE6}"/>
    <dgm:cxn modelId="{ACC9BD22-D89D-4C2D-A107-8D703D98E708}" srcId="{6FCAE167-EA71-4187-85A3-4CB625E41F52}" destId="{CECB5E89-4572-41A2-B556-0AA40C15B38A}" srcOrd="0" destOrd="0" parTransId="{339EFCF4-1A32-4FFE-ACB3-D2110A82C778}" sibTransId="{D6460BB0-6B49-498F-8686-18C427E8C74B}"/>
    <dgm:cxn modelId="{BA676D7D-7E04-4F70-83E2-7838653093B4}" srcId="{6FCAE167-EA71-4187-85A3-4CB625E41F52}" destId="{E5BEABE0-2689-4BB9-BBD8-ED4ACF0860BD}" srcOrd="2" destOrd="0" parTransId="{A295773E-0C03-41FE-AF9F-E4E95C2FE1D1}" sibTransId="{025C1039-28D6-46BE-A620-A15E33EDF593}"/>
    <dgm:cxn modelId="{A0ABA7EB-0727-42BB-B11F-B3C9DD0D7CDC}" type="presOf" srcId="{E5BEABE0-2689-4BB9-BBD8-ED4ACF0860BD}" destId="{CF05EB2D-DAFA-4355-9C7D-226F17D95747}" srcOrd="0" destOrd="0" presId="urn:microsoft.com/office/officeart/2005/8/layout/vList5"/>
    <dgm:cxn modelId="{60906253-D2C8-4334-B6E2-16096BB99927}" srcId="{E5BEABE0-2689-4BB9-BBD8-ED4ACF0860BD}" destId="{692D478C-ECA0-4321-B397-BF05AF004EE5}" srcOrd="0" destOrd="0" parTransId="{5D489F7B-EDAB-467E-A488-85CF08D28BFE}" sibTransId="{156FF435-9B01-42E7-AAC4-12CF9D6E8752}"/>
    <dgm:cxn modelId="{EB59B458-C4FB-4581-A21C-184242B87069}" type="presParOf" srcId="{BA08C309-B62C-4F86-882A-559A37480B2F}" destId="{04B7E471-C9C7-4754-A32E-A6A8D2AABAEC}" srcOrd="0" destOrd="0" presId="urn:microsoft.com/office/officeart/2005/8/layout/vList5"/>
    <dgm:cxn modelId="{26753AB5-76F9-4B4D-B036-B25E2D7CD163}" type="presParOf" srcId="{04B7E471-C9C7-4754-A32E-A6A8D2AABAEC}" destId="{2744F772-9DF6-4C61-8A02-98BAE7797C89}" srcOrd="0" destOrd="0" presId="urn:microsoft.com/office/officeart/2005/8/layout/vList5"/>
    <dgm:cxn modelId="{33611F22-07BC-4045-816C-9FDC00C836C0}" type="presParOf" srcId="{BA08C309-B62C-4F86-882A-559A37480B2F}" destId="{EE56BCD4-2CA4-40C2-B58E-B365E7481D75}" srcOrd="1" destOrd="0" presId="urn:microsoft.com/office/officeart/2005/8/layout/vList5"/>
    <dgm:cxn modelId="{43E27C57-AE8E-43F7-A1CD-F5A17282187F}" type="presParOf" srcId="{BA08C309-B62C-4F86-882A-559A37480B2F}" destId="{209B8F90-C6A5-4D20-85CC-F576EE379892}" srcOrd="2" destOrd="0" presId="urn:microsoft.com/office/officeart/2005/8/layout/vList5"/>
    <dgm:cxn modelId="{891E0285-0323-4FB9-939C-28DEB894C1AB}" type="presParOf" srcId="{209B8F90-C6A5-4D20-85CC-F576EE379892}" destId="{D04CD5AE-EFEA-47A0-A1EA-ADDE88BD7CD6}" srcOrd="0" destOrd="0" presId="urn:microsoft.com/office/officeart/2005/8/layout/vList5"/>
    <dgm:cxn modelId="{186C59E0-0AAE-479B-9B3B-0FAA778229D7}" type="presParOf" srcId="{209B8F90-C6A5-4D20-85CC-F576EE379892}" destId="{DDBF0EE0-7783-4666-BD99-B0BFFD10A98D}" srcOrd="1" destOrd="0" presId="urn:microsoft.com/office/officeart/2005/8/layout/vList5"/>
    <dgm:cxn modelId="{CC5ED1A6-20B5-4B05-8E44-35AAD5DD382B}" type="presParOf" srcId="{BA08C309-B62C-4F86-882A-559A37480B2F}" destId="{479BB191-3B57-41CF-98DB-141F89A9D8C1}" srcOrd="3" destOrd="0" presId="urn:microsoft.com/office/officeart/2005/8/layout/vList5"/>
    <dgm:cxn modelId="{13225300-64E9-49F3-BA71-32E36A01744B}" type="presParOf" srcId="{BA08C309-B62C-4F86-882A-559A37480B2F}" destId="{1EC8D737-0AAB-4882-BFD9-31C208B10E4C}" srcOrd="4" destOrd="0" presId="urn:microsoft.com/office/officeart/2005/8/layout/vList5"/>
    <dgm:cxn modelId="{10474A45-5189-40FF-8E77-B04C86703E5D}" type="presParOf" srcId="{1EC8D737-0AAB-4882-BFD9-31C208B10E4C}" destId="{CF05EB2D-DAFA-4355-9C7D-226F17D95747}" srcOrd="0" destOrd="0" presId="urn:microsoft.com/office/officeart/2005/8/layout/vList5"/>
    <dgm:cxn modelId="{40A993D4-9DCE-4F04-B276-C0EED3C9AABF}" type="presParOf" srcId="{1EC8D737-0AAB-4882-BFD9-31C208B10E4C}" destId="{92C54A8B-97C8-4AC7-B7DE-7F15C4CD94EF}"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D155B3C6-E920-4B22-9698-0D7FF5E048B2}"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A08602EC-8E52-40D5-9451-F8BAFDBF1088}">
      <dgm:prSet phldrT="[Text]" custT="1"/>
      <dgm:spPr/>
      <dgm:t>
        <a:bodyPr/>
        <a:lstStyle/>
        <a:p>
          <a:r>
            <a:rPr lang="en-GB" sz="5400" b="1" dirty="0" smtClean="0">
              <a:solidFill>
                <a:schemeClr val="accent2">
                  <a:lumMod val="20000"/>
                  <a:lumOff val="80000"/>
                </a:schemeClr>
              </a:solidFill>
            </a:rPr>
            <a:t>3. Systematic Random Sampling</a:t>
          </a:r>
          <a:endParaRPr lang="en-GB" sz="5400" b="1" dirty="0">
            <a:solidFill>
              <a:schemeClr val="accent2">
                <a:lumMod val="20000"/>
                <a:lumOff val="80000"/>
              </a:schemeClr>
            </a:solidFill>
          </a:endParaRPr>
        </a:p>
      </dgm:t>
    </dgm:pt>
    <dgm:pt modelId="{1469E659-29AC-41C2-A9BC-01122C0ABA95}" type="parTrans" cxnId="{0FDCC8DD-27FA-41B7-AE2C-BB84158F4804}">
      <dgm:prSet/>
      <dgm:spPr/>
      <dgm:t>
        <a:bodyPr/>
        <a:lstStyle/>
        <a:p>
          <a:endParaRPr lang="en-GB"/>
        </a:p>
      </dgm:t>
    </dgm:pt>
    <dgm:pt modelId="{9F576866-343F-41AD-844E-98F3EC491701}" type="sibTrans" cxnId="{0FDCC8DD-27FA-41B7-AE2C-BB84158F4804}">
      <dgm:prSet/>
      <dgm:spPr/>
      <dgm:t>
        <a:bodyPr/>
        <a:lstStyle/>
        <a:p>
          <a:endParaRPr lang="en-GB"/>
        </a:p>
      </dgm:t>
    </dgm:pt>
    <dgm:pt modelId="{DCF71D49-3BD9-40B9-8D24-E4F2756E429A}">
      <dgm:prSet phldrT="[Text]"/>
      <dgm:spPr/>
      <dgm:t>
        <a:bodyPr/>
        <a:lstStyle/>
        <a:p>
          <a:r>
            <a:rPr lang="en-GB" dirty="0" smtClean="0"/>
            <a:t>Approach</a:t>
          </a:r>
          <a:endParaRPr lang="en-GB" dirty="0"/>
        </a:p>
      </dgm:t>
    </dgm:pt>
    <dgm:pt modelId="{F13B4678-37E1-44E9-8E52-192919BEAE2E}" type="parTrans" cxnId="{136556B1-1193-4C7C-B0DA-C41BCC012716}">
      <dgm:prSet/>
      <dgm:spPr/>
      <dgm:t>
        <a:bodyPr/>
        <a:lstStyle/>
        <a:p>
          <a:endParaRPr lang="en-GB"/>
        </a:p>
      </dgm:t>
    </dgm:pt>
    <dgm:pt modelId="{90D86AD2-FAC4-48A0-B1CF-223396746C34}" type="sibTrans" cxnId="{136556B1-1193-4C7C-B0DA-C41BCC012716}">
      <dgm:prSet/>
      <dgm:spPr/>
      <dgm:t>
        <a:bodyPr/>
        <a:lstStyle/>
        <a:p>
          <a:endParaRPr lang="en-GB"/>
        </a:p>
      </dgm:t>
    </dgm:pt>
    <dgm:pt modelId="{A4B90EB9-87DE-4AE7-8E42-830F8D96577A}">
      <dgm:prSet phldrT="[Text]"/>
      <dgm:spPr/>
      <dgm:t>
        <a:bodyPr/>
        <a:lstStyle/>
        <a:p>
          <a:r>
            <a:rPr lang="en-US" b="0" dirty="0" smtClean="0">
              <a:latin typeface="+mn-lt"/>
              <a:cs typeface="Arial" panose="020B0604020202020204" pitchFamily="34" charset="0"/>
            </a:rPr>
            <a:t>Individuals are chosen at regular intervals from the sampling frame.</a:t>
          </a:r>
          <a:endParaRPr lang="en-GB" b="0" dirty="0">
            <a:latin typeface="+mn-lt"/>
            <a:cs typeface="Arial" panose="020B0604020202020204" pitchFamily="34" charset="0"/>
          </a:endParaRPr>
        </a:p>
      </dgm:t>
    </dgm:pt>
    <dgm:pt modelId="{4C03B4C1-F117-4A45-AF72-8BFB8BB6F274}" type="parTrans" cxnId="{6FABE9D2-6D3B-4C14-85B0-3305BA267C1B}">
      <dgm:prSet/>
      <dgm:spPr/>
      <dgm:t>
        <a:bodyPr/>
        <a:lstStyle/>
        <a:p>
          <a:endParaRPr lang="en-GB"/>
        </a:p>
      </dgm:t>
    </dgm:pt>
    <dgm:pt modelId="{2A52044C-0466-4285-ABF6-13526650EE42}" type="sibTrans" cxnId="{6FABE9D2-6D3B-4C14-85B0-3305BA267C1B}">
      <dgm:prSet/>
      <dgm:spPr/>
      <dgm:t>
        <a:bodyPr/>
        <a:lstStyle/>
        <a:p>
          <a:endParaRPr lang="en-GB"/>
        </a:p>
      </dgm:t>
    </dgm:pt>
    <dgm:pt modelId="{FA0F57DD-64A1-40EB-80C7-2BB1C094E30E}">
      <dgm:prSet phldrT="[Text]"/>
      <dgm:spPr/>
      <dgm:t>
        <a:bodyPr/>
        <a:lstStyle/>
        <a:p>
          <a:endParaRPr lang="en-GB" dirty="0"/>
        </a:p>
      </dgm:t>
    </dgm:pt>
    <dgm:pt modelId="{239E767E-93F8-442F-96E4-5684E93E7953}" type="parTrans" cxnId="{9B9DAC76-E4F8-41CB-BD95-49C443F067C5}">
      <dgm:prSet/>
      <dgm:spPr/>
      <dgm:t>
        <a:bodyPr/>
        <a:lstStyle/>
        <a:p>
          <a:endParaRPr lang="en-GB"/>
        </a:p>
      </dgm:t>
    </dgm:pt>
    <dgm:pt modelId="{88A997CD-CDE0-4CD0-B4A6-08731AB5B495}" type="sibTrans" cxnId="{9B9DAC76-E4F8-41CB-BD95-49C443F067C5}">
      <dgm:prSet/>
      <dgm:spPr/>
      <dgm:t>
        <a:bodyPr/>
        <a:lstStyle/>
        <a:p>
          <a:endParaRPr lang="en-GB"/>
        </a:p>
      </dgm:t>
    </dgm:pt>
    <dgm:pt modelId="{5A3711F5-1CE1-42CB-834E-E9F9ED0833B6}">
      <dgm:prSet phldrT="[Text]"/>
      <dgm:spPr/>
      <dgm:t>
        <a:bodyPr/>
        <a:lstStyle/>
        <a:p>
          <a:r>
            <a:rPr lang="en-GB" dirty="0" smtClean="0"/>
            <a:t>Classified </a:t>
          </a:r>
          <a:r>
            <a:rPr lang="en-GB" dirty="0" smtClean="0"/>
            <a:t>as a ‘mixed’ sampling design because it has the characteristics of both random and non-random sampling design</a:t>
          </a:r>
          <a:endParaRPr lang="en-GB" dirty="0"/>
        </a:p>
      </dgm:t>
    </dgm:pt>
    <dgm:pt modelId="{2E75C909-38B2-4C95-9ED4-C9AD6E8FAB9E}" type="parTrans" cxnId="{BD0E652E-C3EF-4DBB-ACE1-C80DA226026D}">
      <dgm:prSet/>
      <dgm:spPr/>
      <dgm:t>
        <a:bodyPr/>
        <a:lstStyle/>
        <a:p>
          <a:endParaRPr lang="en-GB"/>
        </a:p>
      </dgm:t>
    </dgm:pt>
    <dgm:pt modelId="{5508A347-A970-4071-9E1F-A641786FDE21}" type="sibTrans" cxnId="{BD0E652E-C3EF-4DBB-ACE1-C80DA226026D}">
      <dgm:prSet/>
      <dgm:spPr/>
      <dgm:t>
        <a:bodyPr/>
        <a:lstStyle/>
        <a:p>
          <a:endParaRPr lang="en-GB"/>
        </a:p>
      </dgm:t>
    </dgm:pt>
    <dgm:pt modelId="{B5F0B040-8C50-47AC-BD5C-9E631B697A54}" type="pres">
      <dgm:prSet presAssocID="{D155B3C6-E920-4B22-9698-0D7FF5E048B2}" presName="Name0" presStyleCnt="0">
        <dgm:presLayoutVars>
          <dgm:dir/>
          <dgm:animLvl val="lvl"/>
          <dgm:resizeHandles val="exact"/>
        </dgm:presLayoutVars>
      </dgm:prSet>
      <dgm:spPr/>
      <dgm:t>
        <a:bodyPr/>
        <a:lstStyle/>
        <a:p>
          <a:endParaRPr lang="en-US"/>
        </a:p>
      </dgm:t>
    </dgm:pt>
    <dgm:pt modelId="{53132124-9930-4D76-B09C-41A1046C23B8}" type="pres">
      <dgm:prSet presAssocID="{A08602EC-8E52-40D5-9451-F8BAFDBF1088}" presName="linNode" presStyleCnt="0"/>
      <dgm:spPr/>
    </dgm:pt>
    <dgm:pt modelId="{F47504E3-681C-44F1-B8A7-075701220AAF}" type="pres">
      <dgm:prSet presAssocID="{A08602EC-8E52-40D5-9451-F8BAFDBF1088}" presName="parentText" presStyleLbl="node1" presStyleIdx="0" presStyleCnt="3" custScaleX="277778">
        <dgm:presLayoutVars>
          <dgm:chMax val="1"/>
          <dgm:bulletEnabled val="1"/>
        </dgm:presLayoutVars>
      </dgm:prSet>
      <dgm:spPr/>
      <dgm:t>
        <a:bodyPr/>
        <a:lstStyle/>
        <a:p>
          <a:endParaRPr lang="en-US"/>
        </a:p>
      </dgm:t>
    </dgm:pt>
    <dgm:pt modelId="{C19A8AEE-6D94-4F14-98C4-80296F461742}" type="pres">
      <dgm:prSet presAssocID="{9F576866-343F-41AD-844E-98F3EC491701}" presName="sp" presStyleCnt="0"/>
      <dgm:spPr/>
    </dgm:pt>
    <dgm:pt modelId="{EC5FCD8B-A740-41AD-8AF3-CD50A995B539}" type="pres">
      <dgm:prSet presAssocID="{DCF71D49-3BD9-40B9-8D24-E4F2756E429A}" presName="linNode" presStyleCnt="0"/>
      <dgm:spPr/>
    </dgm:pt>
    <dgm:pt modelId="{69B39D4C-F881-444A-A6F7-CE29EFC5498F}" type="pres">
      <dgm:prSet presAssocID="{DCF71D49-3BD9-40B9-8D24-E4F2756E429A}" presName="parentText" presStyleLbl="node1" presStyleIdx="1" presStyleCnt="3" custScaleX="59381">
        <dgm:presLayoutVars>
          <dgm:chMax val="1"/>
          <dgm:bulletEnabled val="1"/>
        </dgm:presLayoutVars>
      </dgm:prSet>
      <dgm:spPr/>
      <dgm:t>
        <a:bodyPr/>
        <a:lstStyle/>
        <a:p>
          <a:endParaRPr lang="en-US"/>
        </a:p>
      </dgm:t>
    </dgm:pt>
    <dgm:pt modelId="{323EE626-9A08-49CE-82EE-058BE8E8122F}" type="pres">
      <dgm:prSet presAssocID="{DCF71D49-3BD9-40B9-8D24-E4F2756E429A}" presName="descendantText" presStyleLbl="alignAccFollowNode1" presStyleIdx="0" presStyleCnt="2" custScaleX="149865">
        <dgm:presLayoutVars>
          <dgm:bulletEnabled val="1"/>
        </dgm:presLayoutVars>
      </dgm:prSet>
      <dgm:spPr/>
      <dgm:t>
        <a:bodyPr/>
        <a:lstStyle/>
        <a:p>
          <a:endParaRPr lang="en-GB"/>
        </a:p>
      </dgm:t>
    </dgm:pt>
    <dgm:pt modelId="{4C5C69CF-0AFD-428C-91A4-96A98F4DC636}" type="pres">
      <dgm:prSet presAssocID="{90D86AD2-FAC4-48A0-B1CF-223396746C34}" presName="sp" presStyleCnt="0"/>
      <dgm:spPr/>
    </dgm:pt>
    <dgm:pt modelId="{823E7715-18A5-4EB3-B9E1-4E917DCA56FB}" type="pres">
      <dgm:prSet presAssocID="{FA0F57DD-64A1-40EB-80C7-2BB1C094E30E}" presName="linNode" presStyleCnt="0"/>
      <dgm:spPr/>
    </dgm:pt>
    <dgm:pt modelId="{EFA1925A-C619-416F-883F-D30895C4A264}" type="pres">
      <dgm:prSet presAssocID="{FA0F57DD-64A1-40EB-80C7-2BB1C094E30E}" presName="parentText" presStyleLbl="node1" presStyleIdx="2" presStyleCnt="3" custScaleX="49895">
        <dgm:presLayoutVars>
          <dgm:chMax val="1"/>
          <dgm:bulletEnabled val="1"/>
        </dgm:presLayoutVars>
      </dgm:prSet>
      <dgm:spPr/>
      <dgm:t>
        <a:bodyPr/>
        <a:lstStyle/>
        <a:p>
          <a:endParaRPr lang="en-US"/>
        </a:p>
      </dgm:t>
    </dgm:pt>
    <dgm:pt modelId="{0AFA294F-428E-41CF-9D7B-A1530E41B0D3}" type="pres">
      <dgm:prSet presAssocID="{FA0F57DD-64A1-40EB-80C7-2BB1C094E30E}" presName="descendantText" presStyleLbl="alignAccFollowNode1" presStyleIdx="1" presStyleCnt="2" custScaleX="128184">
        <dgm:presLayoutVars>
          <dgm:bulletEnabled val="1"/>
        </dgm:presLayoutVars>
      </dgm:prSet>
      <dgm:spPr/>
      <dgm:t>
        <a:bodyPr/>
        <a:lstStyle/>
        <a:p>
          <a:endParaRPr lang="en-GB"/>
        </a:p>
      </dgm:t>
    </dgm:pt>
  </dgm:ptLst>
  <dgm:cxnLst>
    <dgm:cxn modelId="{C8EF6097-80D4-4AF5-A2AF-04773A67913F}" type="presOf" srcId="{A08602EC-8E52-40D5-9451-F8BAFDBF1088}" destId="{F47504E3-681C-44F1-B8A7-075701220AAF}" srcOrd="0" destOrd="0" presId="urn:microsoft.com/office/officeart/2005/8/layout/vList5"/>
    <dgm:cxn modelId="{8AEE8908-C1EB-41DA-AB11-7956B0D0DE17}" type="presOf" srcId="{D155B3C6-E920-4B22-9698-0D7FF5E048B2}" destId="{B5F0B040-8C50-47AC-BD5C-9E631B697A54}" srcOrd="0" destOrd="0" presId="urn:microsoft.com/office/officeart/2005/8/layout/vList5"/>
    <dgm:cxn modelId="{6FABE9D2-6D3B-4C14-85B0-3305BA267C1B}" srcId="{DCF71D49-3BD9-40B9-8D24-E4F2756E429A}" destId="{A4B90EB9-87DE-4AE7-8E42-830F8D96577A}" srcOrd="0" destOrd="0" parTransId="{4C03B4C1-F117-4A45-AF72-8BFB8BB6F274}" sibTransId="{2A52044C-0466-4285-ABF6-13526650EE42}"/>
    <dgm:cxn modelId="{FFC08534-8C20-4CA9-94BC-5C435617AF2D}" type="presOf" srcId="{A4B90EB9-87DE-4AE7-8E42-830F8D96577A}" destId="{323EE626-9A08-49CE-82EE-058BE8E8122F}" srcOrd="0" destOrd="0" presId="urn:microsoft.com/office/officeart/2005/8/layout/vList5"/>
    <dgm:cxn modelId="{0FDCC8DD-27FA-41B7-AE2C-BB84158F4804}" srcId="{D155B3C6-E920-4B22-9698-0D7FF5E048B2}" destId="{A08602EC-8E52-40D5-9451-F8BAFDBF1088}" srcOrd="0" destOrd="0" parTransId="{1469E659-29AC-41C2-A9BC-01122C0ABA95}" sibTransId="{9F576866-343F-41AD-844E-98F3EC491701}"/>
    <dgm:cxn modelId="{9B9DAC76-E4F8-41CB-BD95-49C443F067C5}" srcId="{D155B3C6-E920-4B22-9698-0D7FF5E048B2}" destId="{FA0F57DD-64A1-40EB-80C7-2BB1C094E30E}" srcOrd="2" destOrd="0" parTransId="{239E767E-93F8-442F-96E4-5684E93E7953}" sibTransId="{88A997CD-CDE0-4CD0-B4A6-08731AB5B495}"/>
    <dgm:cxn modelId="{BD0E652E-C3EF-4DBB-ACE1-C80DA226026D}" srcId="{FA0F57DD-64A1-40EB-80C7-2BB1C094E30E}" destId="{5A3711F5-1CE1-42CB-834E-E9F9ED0833B6}" srcOrd="0" destOrd="0" parTransId="{2E75C909-38B2-4C95-9ED4-C9AD6E8FAB9E}" sibTransId="{5508A347-A970-4071-9E1F-A641786FDE21}"/>
    <dgm:cxn modelId="{DD02F8D7-F683-4612-8825-10B8D337D42B}" type="presOf" srcId="{FA0F57DD-64A1-40EB-80C7-2BB1C094E30E}" destId="{EFA1925A-C619-416F-883F-D30895C4A264}" srcOrd="0" destOrd="0" presId="urn:microsoft.com/office/officeart/2005/8/layout/vList5"/>
    <dgm:cxn modelId="{01278FFC-F405-4E9A-BCEF-50B54CE965EA}" type="presOf" srcId="{5A3711F5-1CE1-42CB-834E-E9F9ED0833B6}" destId="{0AFA294F-428E-41CF-9D7B-A1530E41B0D3}" srcOrd="0" destOrd="0" presId="urn:microsoft.com/office/officeart/2005/8/layout/vList5"/>
    <dgm:cxn modelId="{2E3B7FCB-3955-46EC-BD40-CDA74D733579}" type="presOf" srcId="{DCF71D49-3BD9-40B9-8D24-E4F2756E429A}" destId="{69B39D4C-F881-444A-A6F7-CE29EFC5498F}" srcOrd="0" destOrd="0" presId="urn:microsoft.com/office/officeart/2005/8/layout/vList5"/>
    <dgm:cxn modelId="{136556B1-1193-4C7C-B0DA-C41BCC012716}" srcId="{D155B3C6-E920-4B22-9698-0D7FF5E048B2}" destId="{DCF71D49-3BD9-40B9-8D24-E4F2756E429A}" srcOrd="1" destOrd="0" parTransId="{F13B4678-37E1-44E9-8E52-192919BEAE2E}" sibTransId="{90D86AD2-FAC4-48A0-B1CF-223396746C34}"/>
    <dgm:cxn modelId="{19AF9FF2-68B4-463B-8392-8C7492250C45}" type="presParOf" srcId="{B5F0B040-8C50-47AC-BD5C-9E631B697A54}" destId="{53132124-9930-4D76-B09C-41A1046C23B8}" srcOrd="0" destOrd="0" presId="urn:microsoft.com/office/officeart/2005/8/layout/vList5"/>
    <dgm:cxn modelId="{CAAFB142-1C29-43B2-AB91-336D2408A829}" type="presParOf" srcId="{53132124-9930-4D76-B09C-41A1046C23B8}" destId="{F47504E3-681C-44F1-B8A7-075701220AAF}" srcOrd="0" destOrd="0" presId="urn:microsoft.com/office/officeart/2005/8/layout/vList5"/>
    <dgm:cxn modelId="{AD8FD26A-F5C0-4018-911B-D7E0ACF7F2BE}" type="presParOf" srcId="{B5F0B040-8C50-47AC-BD5C-9E631B697A54}" destId="{C19A8AEE-6D94-4F14-98C4-80296F461742}" srcOrd="1" destOrd="0" presId="urn:microsoft.com/office/officeart/2005/8/layout/vList5"/>
    <dgm:cxn modelId="{10C0DB67-490C-4F48-AB29-9E5981EFE814}" type="presParOf" srcId="{B5F0B040-8C50-47AC-BD5C-9E631B697A54}" destId="{EC5FCD8B-A740-41AD-8AF3-CD50A995B539}" srcOrd="2" destOrd="0" presId="urn:microsoft.com/office/officeart/2005/8/layout/vList5"/>
    <dgm:cxn modelId="{D8FCB278-6A3F-4180-AC06-E1CCA0B06705}" type="presParOf" srcId="{EC5FCD8B-A740-41AD-8AF3-CD50A995B539}" destId="{69B39D4C-F881-444A-A6F7-CE29EFC5498F}" srcOrd="0" destOrd="0" presId="urn:microsoft.com/office/officeart/2005/8/layout/vList5"/>
    <dgm:cxn modelId="{DACAD675-BFF3-4EB1-A6AC-031CF21CD6D2}" type="presParOf" srcId="{EC5FCD8B-A740-41AD-8AF3-CD50A995B539}" destId="{323EE626-9A08-49CE-82EE-058BE8E8122F}" srcOrd="1" destOrd="0" presId="urn:microsoft.com/office/officeart/2005/8/layout/vList5"/>
    <dgm:cxn modelId="{B19D5330-BC56-495E-8953-8FBB7AA3600F}" type="presParOf" srcId="{B5F0B040-8C50-47AC-BD5C-9E631B697A54}" destId="{4C5C69CF-0AFD-428C-91A4-96A98F4DC636}" srcOrd="3" destOrd="0" presId="urn:microsoft.com/office/officeart/2005/8/layout/vList5"/>
    <dgm:cxn modelId="{0333519C-69A8-4508-9544-8F59B16AB71E}" type="presParOf" srcId="{B5F0B040-8C50-47AC-BD5C-9E631B697A54}" destId="{823E7715-18A5-4EB3-B9E1-4E917DCA56FB}" srcOrd="4" destOrd="0" presId="urn:microsoft.com/office/officeart/2005/8/layout/vList5"/>
    <dgm:cxn modelId="{BD0DA6EB-30F4-42AD-9710-2AF6A7990502}" type="presParOf" srcId="{823E7715-18A5-4EB3-B9E1-4E917DCA56FB}" destId="{EFA1925A-C619-416F-883F-D30895C4A264}" srcOrd="0" destOrd="0" presId="urn:microsoft.com/office/officeart/2005/8/layout/vList5"/>
    <dgm:cxn modelId="{623122A7-6867-4D6F-80D0-AFC82A4DC70A}" type="presParOf" srcId="{823E7715-18A5-4EB3-B9E1-4E917DCA56FB}" destId="{0AFA294F-428E-41CF-9D7B-A1530E41B0D3}"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AD5F9CEE-CAA0-4004-B09B-76E5972B4D93}" type="doc">
      <dgm:prSet loTypeId="urn:microsoft.com/office/officeart/2005/8/layout/vList5" loCatId="list" qsTypeId="urn:microsoft.com/office/officeart/2005/8/quickstyle/simple4" qsCatId="simple" csTypeId="urn:microsoft.com/office/officeart/2005/8/colors/colorful3" csCatId="colorful" phldr="1"/>
      <dgm:spPr/>
      <dgm:t>
        <a:bodyPr/>
        <a:lstStyle/>
        <a:p>
          <a:endParaRPr lang="en-GB"/>
        </a:p>
      </dgm:t>
    </dgm:pt>
    <dgm:pt modelId="{8CB599E9-199E-473C-8FF2-6CEDD98EAAA9}">
      <dgm:prSet phldrT="[Text]"/>
      <dgm:spPr/>
      <dgm:t>
        <a:bodyPr/>
        <a:lstStyle/>
        <a:p>
          <a:r>
            <a:rPr lang="en-GB" b="1" smtClean="0"/>
            <a:t>4. Cluster sampling</a:t>
          </a:r>
          <a:endParaRPr lang="en-GB" b="1" dirty="0"/>
        </a:p>
      </dgm:t>
    </dgm:pt>
    <dgm:pt modelId="{D7E0D4AC-FE0B-45D4-B732-D909CEFDA3DE}" type="parTrans" cxnId="{48A993C0-7AC3-4B56-90E1-F1CF76F07712}">
      <dgm:prSet/>
      <dgm:spPr/>
      <dgm:t>
        <a:bodyPr/>
        <a:lstStyle/>
        <a:p>
          <a:endParaRPr lang="en-GB"/>
        </a:p>
      </dgm:t>
    </dgm:pt>
    <dgm:pt modelId="{D5F62801-92F3-4468-82DD-30712BEBFA06}" type="sibTrans" cxnId="{48A993C0-7AC3-4B56-90E1-F1CF76F07712}">
      <dgm:prSet/>
      <dgm:spPr/>
      <dgm:t>
        <a:bodyPr/>
        <a:lstStyle/>
        <a:p>
          <a:endParaRPr lang="en-GB"/>
        </a:p>
      </dgm:t>
    </dgm:pt>
    <dgm:pt modelId="{509E419A-ECC9-413D-88D9-CEFA3FFC7B98}">
      <dgm:prSet phldrT="[Text]"/>
      <dgm:spPr/>
      <dgm:t>
        <a:bodyPr/>
        <a:lstStyle/>
        <a:p>
          <a:pPr algn="l"/>
          <a:r>
            <a:rPr lang="en-GB" dirty="0" smtClean="0"/>
            <a:t>When to use</a:t>
          </a:r>
          <a:endParaRPr lang="en-GB" dirty="0"/>
        </a:p>
      </dgm:t>
    </dgm:pt>
    <dgm:pt modelId="{85E805E0-BAB2-4D4C-8BD6-57BBC45CA096}" type="parTrans" cxnId="{197760DF-BC46-414C-AFF0-9C54F2B06177}">
      <dgm:prSet/>
      <dgm:spPr/>
      <dgm:t>
        <a:bodyPr/>
        <a:lstStyle/>
        <a:p>
          <a:endParaRPr lang="en-GB"/>
        </a:p>
      </dgm:t>
    </dgm:pt>
    <dgm:pt modelId="{40E8C61D-47CA-4062-9D9C-9E0ED636B2EB}" type="sibTrans" cxnId="{197760DF-BC46-414C-AFF0-9C54F2B06177}">
      <dgm:prSet/>
      <dgm:spPr/>
      <dgm:t>
        <a:bodyPr/>
        <a:lstStyle/>
        <a:p>
          <a:endParaRPr lang="en-GB"/>
        </a:p>
      </dgm:t>
    </dgm:pt>
    <dgm:pt modelId="{4CDFFDC7-78EE-4F0E-AE2B-74F09D54FAE6}">
      <dgm:prSet phldrT="[Text]"/>
      <dgm:spPr/>
      <dgm:t>
        <a:bodyPr/>
        <a:lstStyle/>
        <a:p>
          <a:r>
            <a:rPr lang="en-US" dirty="0" smtClean="0"/>
            <a:t>When difficult to take a simple random sample of units of a population either because:</a:t>
          </a:r>
          <a:endParaRPr lang="en-GB" dirty="0"/>
        </a:p>
      </dgm:t>
    </dgm:pt>
    <dgm:pt modelId="{8224C428-F58A-42F2-91E4-0FCC6AF44FBD}" type="parTrans" cxnId="{8C2BC82E-C880-49A4-BE84-528FFF0765B1}">
      <dgm:prSet/>
      <dgm:spPr/>
      <dgm:t>
        <a:bodyPr/>
        <a:lstStyle/>
        <a:p>
          <a:endParaRPr lang="en-GB"/>
        </a:p>
      </dgm:t>
    </dgm:pt>
    <dgm:pt modelId="{B8FFE920-C37F-4D79-8C78-6CE4CA2C097A}" type="sibTrans" cxnId="{8C2BC82E-C880-49A4-BE84-528FFF0765B1}">
      <dgm:prSet/>
      <dgm:spPr/>
      <dgm:t>
        <a:bodyPr/>
        <a:lstStyle/>
        <a:p>
          <a:endParaRPr lang="en-GB"/>
        </a:p>
      </dgm:t>
    </dgm:pt>
    <dgm:pt modelId="{6E088FDA-6B06-4A45-99F7-F5D4D8C7118F}">
      <dgm:prSet phldrT="[Text]"/>
      <dgm:spPr/>
      <dgm:t>
        <a:bodyPr/>
        <a:lstStyle/>
        <a:p>
          <a:r>
            <a:rPr lang="en-GB" dirty="0" smtClean="0">
              <a:sym typeface="Wingdings" panose="05000000000000000000" pitchFamily="2" charset="2"/>
            </a:rPr>
            <a:t> </a:t>
          </a:r>
          <a:r>
            <a:rPr lang="en-US" dirty="0" smtClean="0"/>
            <a:t>A complete sampling frame does not exist </a:t>
          </a:r>
          <a:endParaRPr lang="en-GB" dirty="0"/>
        </a:p>
      </dgm:t>
    </dgm:pt>
    <dgm:pt modelId="{274DE9C9-D91E-475C-B9B4-F6284CE26DEC}" type="parTrans" cxnId="{94E7CF5F-00F9-4AB5-822C-5B87913FE21D}">
      <dgm:prSet/>
      <dgm:spPr/>
      <dgm:t>
        <a:bodyPr/>
        <a:lstStyle/>
        <a:p>
          <a:endParaRPr lang="en-GB"/>
        </a:p>
      </dgm:t>
    </dgm:pt>
    <dgm:pt modelId="{18EB8D7D-C838-4C76-B7B2-EE25AE79A67F}" type="sibTrans" cxnId="{94E7CF5F-00F9-4AB5-822C-5B87913FE21D}">
      <dgm:prSet/>
      <dgm:spPr/>
      <dgm:t>
        <a:bodyPr/>
        <a:lstStyle/>
        <a:p>
          <a:endParaRPr lang="en-GB"/>
        </a:p>
      </dgm:t>
    </dgm:pt>
    <dgm:pt modelId="{2E2C41D8-66CD-4289-983A-A932A2630003}">
      <dgm:prSet phldrT="[Text]"/>
      <dgm:spPr/>
      <dgm:t>
        <a:bodyPr/>
        <a:lstStyle/>
        <a:p>
          <a:pPr algn="l"/>
          <a:r>
            <a:rPr lang="en-US" dirty="0" smtClean="0"/>
            <a:t>Clusters </a:t>
          </a:r>
          <a:endParaRPr lang="en-GB" dirty="0"/>
        </a:p>
      </dgm:t>
    </dgm:pt>
    <dgm:pt modelId="{29FE9049-5BD6-4973-BDFF-DEA32E2F1760}" type="parTrans" cxnId="{998CC1D9-2141-4132-A065-B874276F4B9F}">
      <dgm:prSet/>
      <dgm:spPr/>
      <dgm:t>
        <a:bodyPr/>
        <a:lstStyle/>
        <a:p>
          <a:endParaRPr lang="en-GB"/>
        </a:p>
      </dgm:t>
    </dgm:pt>
    <dgm:pt modelId="{022C9AA7-9DF6-4916-B8E0-EF1D86BFD100}" type="sibTrans" cxnId="{998CC1D9-2141-4132-A065-B874276F4B9F}">
      <dgm:prSet/>
      <dgm:spPr/>
      <dgm:t>
        <a:bodyPr/>
        <a:lstStyle/>
        <a:p>
          <a:endParaRPr lang="en-GB"/>
        </a:p>
      </dgm:t>
    </dgm:pt>
    <dgm:pt modelId="{BC9C11BB-8CAF-4D36-8947-B9A6A0046529}">
      <dgm:prSet phldrT="[Text]" custT="1"/>
      <dgm:spPr/>
      <dgm:t>
        <a:bodyPr/>
        <a:lstStyle/>
        <a:p>
          <a:r>
            <a:rPr lang="en-US" sz="2800" dirty="0" smtClean="0"/>
            <a:t>Geographical units (villages)</a:t>
          </a:r>
          <a:endParaRPr lang="en-GB" sz="2800" dirty="0"/>
        </a:p>
      </dgm:t>
    </dgm:pt>
    <dgm:pt modelId="{43B91820-0E03-4DDC-A3DF-586543946F2E}" type="parTrans" cxnId="{C97653B5-C676-444C-97E2-4F397C90EE70}">
      <dgm:prSet/>
      <dgm:spPr/>
      <dgm:t>
        <a:bodyPr/>
        <a:lstStyle/>
        <a:p>
          <a:endParaRPr lang="en-GB"/>
        </a:p>
      </dgm:t>
    </dgm:pt>
    <dgm:pt modelId="{5A378118-3313-40AB-A5BF-38ED2B70BFEC}" type="sibTrans" cxnId="{C97653B5-C676-444C-97E2-4F397C90EE70}">
      <dgm:prSet/>
      <dgm:spPr/>
      <dgm:t>
        <a:bodyPr/>
        <a:lstStyle/>
        <a:p>
          <a:endParaRPr lang="en-GB"/>
        </a:p>
      </dgm:t>
    </dgm:pt>
    <dgm:pt modelId="{09562448-0490-42D8-A676-FF705CA1245B}">
      <dgm:prSet phldrT="[Text]"/>
      <dgm:spPr/>
      <dgm:t>
        <a:bodyPr/>
        <a:lstStyle/>
        <a:p>
          <a:r>
            <a:rPr lang="en-GB" dirty="0" smtClean="0">
              <a:sym typeface="Wingdings" panose="05000000000000000000" pitchFamily="2" charset="2"/>
            </a:rPr>
            <a:t> L</a:t>
          </a:r>
          <a:r>
            <a:rPr lang="en-US" dirty="0" err="1" smtClean="0"/>
            <a:t>ogistical</a:t>
          </a:r>
          <a:r>
            <a:rPr lang="en-US" dirty="0" smtClean="0"/>
            <a:t> difficulties (population widely scattered)</a:t>
          </a:r>
          <a:endParaRPr lang="en-GB" dirty="0"/>
        </a:p>
      </dgm:t>
    </dgm:pt>
    <dgm:pt modelId="{B15A9794-CE89-4980-BC6B-96D9761F06E3}" type="parTrans" cxnId="{65BF2E0A-81E0-429E-BEA9-372FAFB763FA}">
      <dgm:prSet/>
      <dgm:spPr/>
      <dgm:t>
        <a:bodyPr/>
        <a:lstStyle/>
        <a:p>
          <a:endParaRPr lang="en-GB"/>
        </a:p>
      </dgm:t>
    </dgm:pt>
    <dgm:pt modelId="{7D72EA0A-7F70-4398-9484-EE452C860645}" type="sibTrans" cxnId="{65BF2E0A-81E0-429E-BEA9-372FAFB763FA}">
      <dgm:prSet/>
      <dgm:spPr/>
      <dgm:t>
        <a:bodyPr/>
        <a:lstStyle/>
        <a:p>
          <a:endParaRPr lang="en-GB"/>
        </a:p>
      </dgm:t>
    </dgm:pt>
    <dgm:pt modelId="{D59528FC-D4DE-493A-BEE5-EF0132A6337C}">
      <dgm:prSet custT="1"/>
      <dgm:spPr/>
      <dgm:t>
        <a:bodyPr/>
        <a:lstStyle/>
        <a:p>
          <a:r>
            <a:rPr lang="en-US" sz="2800" dirty="0" smtClean="0"/>
            <a:t>Organizational units (clinics, training groups).</a:t>
          </a:r>
        </a:p>
      </dgm:t>
    </dgm:pt>
    <dgm:pt modelId="{424BDA2F-B407-4F5C-A289-A18108DC15A4}" type="parTrans" cxnId="{00DA2CDE-A90A-4509-9C86-C4A8C4BCC4E4}">
      <dgm:prSet/>
      <dgm:spPr/>
    </dgm:pt>
    <dgm:pt modelId="{A5C30489-44DE-43BB-BDA4-D0605E3446F5}" type="sibTrans" cxnId="{00DA2CDE-A90A-4509-9C86-C4A8C4BCC4E4}">
      <dgm:prSet/>
      <dgm:spPr/>
    </dgm:pt>
    <dgm:pt modelId="{63B34E58-0F1D-472A-BAD3-CC59113D1F57}" type="pres">
      <dgm:prSet presAssocID="{AD5F9CEE-CAA0-4004-B09B-76E5972B4D93}" presName="Name0" presStyleCnt="0">
        <dgm:presLayoutVars>
          <dgm:dir/>
          <dgm:animLvl val="lvl"/>
          <dgm:resizeHandles val="exact"/>
        </dgm:presLayoutVars>
      </dgm:prSet>
      <dgm:spPr/>
      <dgm:t>
        <a:bodyPr/>
        <a:lstStyle/>
        <a:p>
          <a:endParaRPr lang="en-US"/>
        </a:p>
      </dgm:t>
    </dgm:pt>
    <dgm:pt modelId="{02A448B5-9417-49B1-B21E-85FD3F652D5D}" type="pres">
      <dgm:prSet presAssocID="{8CB599E9-199E-473C-8FF2-6CEDD98EAAA9}" presName="linNode" presStyleCnt="0"/>
      <dgm:spPr/>
    </dgm:pt>
    <dgm:pt modelId="{04EB3074-5720-4C34-B8D4-59E187D10A4C}" type="pres">
      <dgm:prSet presAssocID="{8CB599E9-199E-473C-8FF2-6CEDD98EAAA9}" presName="parentText" presStyleLbl="node1" presStyleIdx="0" presStyleCnt="3" custScaleX="277778">
        <dgm:presLayoutVars>
          <dgm:chMax val="1"/>
          <dgm:bulletEnabled val="1"/>
        </dgm:presLayoutVars>
      </dgm:prSet>
      <dgm:spPr/>
      <dgm:t>
        <a:bodyPr/>
        <a:lstStyle/>
        <a:p>
          <a:endParaRPr lang="en-US"/>
        </a:p>
      </dgm:t>
    </dgm:pt>
    <dgm:pt modelId="{830A4589-E47C-484C-9DF2-A124297F4108}" type="pres">
      <dgm:prSet presAssocID="{D5F62801-92F3-4468-82DD-30712BEBFA06}" presName="sp" presStyleCnt="0"/>
      <dgm:spPr/>
    </dgm:pt>
    <dgm:pt modelId="{0C8A9C15-7B0A-40F2-8002-A698FA50276E}" type="pres">
      <dgm:prSet presAssocID="{509E419A-ECC9-413D-88D9-CEFA3FFC7B98}" presName="linNode" presStyleCnt="0"/>
      <dgm:spPr/>
    </dgm:pt>
    <dgm:pt modelId="{1D42098B-AF3A-4DBF-A374-13082F1F8DC2}" type="pres">
      <dgm:prSet presAssocID="{509E419A-ECC9-413D-88D9-CEFA3FFC7B98}" presName="parentText" presStyleLbl="node1" presStyleIdx="1" presStyleCnt="3" custScaleY="147322">
        <dgm:presLayoutVars>
          <dgm:chMax val="1"/>
          <dgm:bulletEnabled val="1"/>
        </dgm:presLayoutVars>
      </dgm:prSet>
      <dgm:spPr/>
      <dgm:t>
        <a:bodyPr/>
        <a:lstStyle/>
        <a:p>
          <a:endParaRPr lang="en-GB"/>
        </a:p>
      </dgm:t>
    </dgm:pt>
    <dgm:pt modelId="{FA872FB4-5342-492B-A31A-FF0C0F99B3D9}" type="pres">
      <dgm:prSet presAssocID="{509E419A-ECC9-413D-88D9-CEFA3FFC7B98}" presName="descendantText" presStyleLbl="alignAccFollowNode1" presStyleIdx="0" presStyleCnt="2" custScaleY="175802">
        <dgm:presLayoutVars>
          <dgm:bulletEnabled val="1"/>
        </dgm:presLayoutVars>
      </dgm:prSet>
      <dgm:spPr/>
      <dgm:t>
        <a:bodyPr/>
        <a:lstStyle/>
        <a:p>
          <a:endParaRPr lang="en-GB"/>
        </a:p>
      </dgm:t>
    </dgm:pt>
    <dgm:pt modelId="{6072D02F-F828-45E6-8A4D-6CD87179F4B0}" type="pres">
      <dgm:prSet presAssocID="{40E8C61D-47CA-4062-9D9C-9E0ED636B2EB}" presName="sp" presStyleCnt="0"/>
      <dgm:spPr/>
    </dgm:pt>
    <dgm:pt modelId="{4822B9F3-EF12-4819-92E1-356A201AE76D}" type="pres">
      <dgm:prSet presAssocID="{2E2C41D8-66CD-4289-983A-A932A2630003}" presName="linNode" presStyleCnt="0"/>
      <dgm:spPr/>
    </dgm:pt>
    <dgm:pt modelId="{9FFD0D78-A525-41BE-89C7-6CE3747B3290}" type="pres">
      <dgm:prSet presAssocID="{2E2C41D8-66CD-4289-983A-A932A2630003}" presName="parentText" presStyleLbl="node1" presStyleIdx="2" presStyleCnt="3" custScaleY="74342" custLinFactNeighborX="-2765" custLinFactNeighborY="13408">
        <dgm:presLayoutVars>
          <dgm:chMax val="1"/>
          <dgm:bulletEnabled val="1"/>
        </dgm:presLayoutVars>
      </dgm:prSet>
      <dgm:spPr/>
      <dgm:t>
        <a:bodyPr/>
        <a:lstStyle/>
        <a:p>
          <a:endParaRPr lang="en-GB"/>
        </a:p>
      </dgm:t>
    </dgm:pt>
    <dgm:pt modelId="{306C908C-5D86-47AF-925E-F99F48ECEDB3}" type="pres">
      <dgm:prSet presAssocID="{2E2C41D8-66CD-4289-983A-A932A2630003}" presName="descendantText" presStyleLbl="alignAccFollowNode1" presStyleIdx="1" presStyleCnt="2" custScaleY="73931">
        <dgm:presLayoutVars>
          <dgm:bulletEnabled val="1"/>
        </dgm:presLayoutVars>
      </dgm:prSet>
      <dgm:spPr/>
      <dgm:t>
        <a:bodyPr/>
        <a:lstStyle/>
        <a:p>
          <a:endParaRPr lang="en-GB"/>
        </a:p>
      </dgm:t>
    </dgm:pt>
  </dgm:ptLst>
  <dgm:cxnLst>
    <dgm:cxn modelId="{1B34609D-A9C6-40EA-802A-01E6A124BC5A}" type="presOf" srcId="{509E419A-ECC9-413D-88D9-CEFA3FFC7B98}" destId="{1D42098B-AF3A-4DBF-A374-13082F1F8DC2}" srcOrd="0" destOrd="0" presId="urn:microsoft.com/office/officeart/2005/8/layout/vList5"/>
    <dgm:cxn modelId="{65BF2E0A-81E0-429E-BEA9-372FAFB763FA}" srcId="{509E419A-ECC9-413D-88D9-CEFA3FFC7B98}" destId="{09562448-0490-42D8-A676-FF705CA1245B}" srcOrd="2" destOrd="0" parTransId="{B15A9794-CE89-4980-BC6B-96D9761F06E3}" sibTransId="{7D72EA0A-7F70-4398-9484-EE452C860645}"/>
    <dgm:cxn modelId="{197760DF-BC46-414C-AFF0-9C54F2B06177}" srcId="{AD5F9CEE-CAA0-4004-B09B-76E5972B4D93}" destId="{509E419A-ECC9-413D-88D9-CEFA3FFC7B98}" srcOrd="1" destOrd="0" parTransId="{85E805E0-BAB2-4D4C-8BD6-57BBC45CA096}" sibTransId="{40E8C61D-47CA-4062-9D9C-9E0ED636B2EB}"/>
    <dgm:cxn modelId="{00DA2CDE-A90A-4509-9C86-C4A8C4BCC4E4}" srcId="{2E2C41D8-66CD-4289-983A-A932A2630003}" destId="{D59528FC-D4DE-493A-BEE5-EF0132A6337C}" srcOrd="1" destOrd="0" parTransId="{424BDA2F-B407-4F5C-A289-A18108DC15A4}" sibTransId="{A5C30489-44DE-43BB-BDA4-D0605E3446F5}"/>
    <dgm:cxn modelId="{14B9CBBB-B87B-4ABB-A054-BFE8703AA854}" type="presOf" srcId="{D59528FC-D4DE-493A-BEE5-EF0132A6337C}" destId="{306C908C-5D86-47AF-925E-F99F48ECEDB3}" srcOrd="0" destOrd="1" presId="urn:microsoft.com/office/officeart/2005/8/layout/vList5"/>
    <dgm:cxn modelId="{21344427-275A-407E-956C-AF5DE94CB88F}" type="presOf" srcId="{09562448-0490-42D8-A676-FF705CA1245B}" destId="{FA872FB4-5342-492B-A31A-FF0C0F99B3D9}" srcOrd="0" destOrd="2" presId="urn:microsoft.com/office/officeart/2005/8/layout/vList5"/>
    <dgm:cxn modelId="{94E7CF5F-00F9-4AB5-822C-5B87913FE21D}" srcId="{509E419A-ECC9-413D-88D9-CEFA3FFC7B98}" destId="{6E088FDA-6B06-4A45-99F7-F5D4D8C7118F}" srcOrd="1" destOrd="0" parTransId="{274DE9C9-D91E-475C-B9B4-F6284CE26DEC}" sibTransId="{18EB8D7D-C838-4C76-B7B2-EE25AE79A67F}"/>
    <dgm:cxn modelId="{5FE58587-343B-4A2E-B512-F7B3E6E3102D}" type="presOf" srcId="{2E2C41D8-66CD-4289-983A-A932A2630003}" destId="{9FFD0D78-A525-41BE-89C7-6CE3747B3290}" srcOrd="0" destOrd="0" presId="urn:microsoft.com/office/officeart/2005/8/layout/vList5"/>
    <dgm:cxn modelId="{998CC1D9-2141-4132-A065-B874276F4B9F}" srcId="{AD5F9CEE-CAA0-4004-B09B-76E5972B4D93}" destId="{2E2C41D8-66CD-4289-983A-A932A2630003}" srcOrd="2" destOrd="0" parTransId="{29FE9049-5BD6-4973-BDFF-DEA32E2F1760}" sibTransId="{022C9AA7-9DF6-4916-B8E0-EF1D86BFD100}"/>
    <dgm:cxn modelId="{79F6158D-BD21-4A04-BD15-08C4F46C31C7}" type="presOf" srcId="{4CDFFDC7-78EE-4F0E-AE2B-74F09D54FAE6}" destId="{FA872FB4-5342-492B-A31A-FF0C0F99B3D9}" srcOrd="0" destOrd="0" presId="urn:microsoft.com/office/officeart/2005/8/layout/vList5"/>
    <dgm:cxn modelId="{8C2BC82E-C880-49A4-BE84-528FFF0765B1}" srcId="{509E419A-ECC9-413D-88D9-CEFA3FFC7B98}" destId="{4CDFFDC7-78EE-4F0E-AE2B-74F09D54FAE6}" srcOrd="0" destOrd="0" parTransId="{8224C428-F58A-42F2-91E4-0FCC6AF44FBD}" sibTransId="{B8FFE920-C37F-4D79-8C78-6CE4CA2C097A}"/>
    <dgm:cxn modelId="{963EAB7B-2A68-4002-9159-E283BFCBD0BB}" type="presOf" srcId="{BC9C11BB-8CAF-4D36-8947-B9A6A0046529}" destId="{306C908C-5D86-47AF-925E-F99F48ECEDB3}" srcOrd="0" destOrd="0" presId="urn:microsoft.com/office/officeart/2005/8/layout/vList5"/>
    <dgm:cxn modelId="{0682509B-035F-42E3-9B6A-D416F428D9E8}" type="presOf" srcId="{8CB599E9-199E-473C-8FF2-6CEDD98EAAA9}" destId="{04EB3074-5720-4C34-B8D4-59E187D10A4C}" srcOrd="0" destOrd="0" presId="urn:microsoft.com/office/officeart/2005/8/layout/vList5"/>
    <dgm:cxn modelId="{F777ECF6-40B7-465B-88B4-01707E4A22EE}" type="presOf" srcId="{6E088FDA-6B06-4A45-99F7-F5D4D8C7118F}" destId="{FA872FB4-5342-492B-A31A-FF0C0F99B3D9}" srcOrd="0" destOrd="1" presId="urn:microsoft.com/office/officeart/2005/8/layout/vList5"/>
    <dgm:cxn modelId="{C97653B5-C676-444C-97E2-4F397C90EE70}" srcId="{2E2C41D8-66CD-4289-983A-A932A2630003}" destId="{BC9C11BB-8CAF-4D36-8947-B9A6A0046529}" srcOrd="0" destOrd="0" parTransId="{43B91820-0E03-4DDC-A3DF-586543946F2E}" sibTransId="{5A378118-3313-40AB-A5BF-38ED2B70BFEC}"/>
    <dgm:cxn modelId="{48A993C0-7AC3-4B56-90E1-F1CF76F07712}" srcId="{AD5F9CEE-CAA0-4004-B09B-76E5972B4D93}" destId="{8CB599E9-199E-473C-8FF2-6CEDD98EAAA9}" srcOrd="0" destOrd="0" parTransId="{D7E0D4AC-FE0B-45D4-B732-D909CEFDA3DE}" sibTransId="{D5F62801-92F3-4468-82DD-30712BEBFA06}"/>
    <dgm:cxn modelId="{E4D24B8F-4092-4782-98B8-D73A9A2C4C54}" type="presOf" srcId="{AD5F9CEE-CAA0-4004-B09B-76E5972B4D93}" destId="{63B34E58-0F1D-472A-BAD3-CC59113D1F57}" srcOrd="0" destOrd="0" presId="urn:microsoft.com/office/officeart/2005/8/layout/vList5"/>
    <dgm:cxn modelId="{97ABF962-F97E-4D63-9F54-D710780413CC}" type="presParOf" srcId="{63B34E58-0F1D-472A-BAD3-CC59113D1F57}" destId="{02A448B5-9417-49B1-B21E-85FD3F652D5D}" srcOrd="0" destOrd="0" presId="urn:microsoft.com/office/officeart/2005/8/layout/vList5"/>
    <dgm:cxn modelId="{DB0D3167-5D8F-4340-8DDC-38D25984315A}" type="presParOf" srcId="{02A448B5-9417-49B1-B21E-85FD3F652D5D}" destId="{04EB3074-5720-4C34-B8D4-59E187D10A4C}" srcOrd="0" destOrd="0" presId="urn:microsoft.com/office/officeart/2005/8/layout/vList5"/>
    <dgm:cxn modelId="{A1AA6606-212C-4CAD-937C-48EDC6DC8D34}" type="presParOf" srcId="{63B34E58-0F1D-472A-BAD3-CC59113D1F57}" destId="{830A4589-E47C-484C-9DF2-A124297F4108}" srcOrd="1" destOrd="0" presId="urn:microsoft.com/office/officeart/2005/8/layout/vList5"/>
    <dgm:cxn modelId="{787EAFD2-E96F-48D7-AD8F-0E97594C26F5}" type="presParOf" srcId="{63B34E58-0F1D-472A-BAD3-CC59113D1F57}" destId="{0C8A9C15-7B0A-40F2-8002-A698FA50276E}" srcOrd="2" destOrd="0" presId="urn:microsoft.com/office/officeart/2005/8/layout/vList5"/>
    <dgm:cxn modelId="{ACEE21B0-FF46-4B43-994A-F6768FE47833}" type="presParOf" srcId="{0C8A9C15-7B0A-40F2-8002-A698FA50276E}" destId="{1D42098B-AF3A-4DBF-A374-13082F1F8DC2}" srcOrd="0" destOrd="0" presId="urn:microsoft.com/office/officeart/2005/8/layout/vList5"/>
    <dgm:cxn modelId="{B7F6D8BD-7616-4134-B984-8DB7718FDE40}" type="presParOf" srcId="{0C8A9C15-7B0A-40F2-8002-A698FA50276E}" destId="{FA872FB4-5342-492B-A31A-FF0C0F99B3D9}" srcOrd="1" destOrd="0" presId="urn:microsoft.com/office/officeart/2005/8/layout/vList5"/>
    <dgm:cxn modelId="{863724E0-7F22-44F0-B71B-5B424E48D9D2}" type="presParOf" srcId="{63B34E58-0F1D-472A-BAD3-CC59113D1F57}" destId="{6072D02F-F828-45E6-8A4D-6CD87179F4B0}" srcOrd="3" destOrd="0" presId="urn:microsoft.com/office/officeart/2005/8/layout/vList5"/>
    <dgm:cxn modelId="{61F4BEE2-3E77-4BD7-9408-BFE913F1417A}" type="presParOf" srcId="{63B34E58-0F1D-472A-BAD3-CC59113D1F57}" destId="{4822B9F3-EF12-4819-92E1-356A201AE76D}" srcOrd="4" destOrd="0" presId="urn:microsoft.com/office/officeart/2005/8/layout/vList5"/>
    <dgm:cxn modelId="{B1FA01E5-8F27-432E-89C5-0C8C18109224}" type="presParOf" srcId="{4822B9F3-EF12-4819-92E1-356A201AE76D}" destId="{9FFD0D78-A525-41BE-89C7-6CE3747B3290}" srcOrd="0" destOrd="0" presId="urn:microsoft.com/office/officeart/2005/8/layout/vList5"/>
    <dgm:cxn modelId="{FF68DA13-EAAF-4059-B751-768013E47742}" type="presParOf" srcId="{4822B9F3-EF12-4819-92E1-356A201AE76D}" destId="{306C908C-5D86-47AF-925E-F99F48ECEDB3}"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AD5F9CEE-CAA0-4004-B09B-76E5972B4D93}" type="doc">
      <dgm:prSet loTypeId="urn:microsoft.com/office/officeart/2005/8/layout/vList5" loCatId="list" qsTypeId="urn:microsoft.com/office/officeart/2005/8/quickstyle/simple4" qsCatId="simple" csTypeId="urn:microsoft.com/office/officeart/2005/8/colors/colorful3" csCatId="colorful" phldr="1"/>
      <dgm:spPr/>
      <dgm:t>
        <a:bodyPr/>
        <a:lstStyle/>
        <a:p>
          <a:endParaRPr lang="en-GB"/>
        </a:p>
      </dgm:t>
    </dgm:pt>
    <dgm:pt modelId="{8CB599E9-199E-473C-8FF2-6CEDD98EAAA9}">
      <dgm:prSet phldrT="[Text]" custT="1"/>
      <dgm:spPr/>
      <dgm:t>
        <a:bodyPr/>
        <a:lstStyle/>
        <a:p>
          <a:r>
            <a:rPr lang="en-GB" sz="4400" b="1" dirty="0" smtClean="0"/>
            <a:t>4. Cluster sampling</a:t>
          </a:r>
          <a:endParaRPr lang="en-GB" sz="4400" b="1" dirty="0"/>
        </a:p>
      </dgm:t>
    </dgm:pt>
    <dgm:pt modelId="{D7E0D4AC-FE0B-45D4-B732-D909CEFDA3DE}" type="parTrans" cxnId="{48A993C0-7AC3-4B56-90E1-F1CF76F07712}">
      <dgm:prSet/>
      <dgm:spPr/>
      <dgm:t>
        <a:bodyPr/>
        <a:lstStyle/>
        <a:p>
          <a:endParaRPr lang="en-GB"/>
        </a:p>
      </dgm:t>
    </dgm:pt>
    <dgm:pt modelId="{D5F62801-92F3-4468-82DD-30712BEBFA06}" type="sibTrans" cxnId="{48A993C0-7AC3-4B56-90E1-F1CF76F07712}">
      <dgm:prSet/>
      <dgm:spPr/>
      <dgm:t>
        <a:bodyPr/>
        <a:lstStyle/>
        <a:p>
          <a:endParaRPr lang="en-GB"/>
        </a:p>
      </dgm:t>
    </dgm:pt>
    <dgm:pt modelId="{509E419A-ECC9-413D-88D9-CEFA3FFC7B98}">
      <dgm:prSet phldrT="[Text]"/>
      <dgm:spPr/>
      <dgm:t>
        <a:bodyPr/>
        <a:lstStyle/>
        <a:p>
          <a:pPr algn="l"/>
          <a:r>
            <a:rPr lang="en-GB" dirty="0" smtClean="0"/>
            <a:t>Based on:</a:t>
          </a:r>
          <a:endParaRPr lang="en-GB" dirty="0"/>
        </a:p>
      </dgm:t>
    </dgm:pt>
    <dgm:pt modelId="{85E805E0-BAB2-4D4C-8BD6-57BBC45CA096}" type="parTrans" cxnId="{197760DF-BC46-414C-AFF0-9C54F2B06177}">
      <dgm:prSet/>
      <dgm:spPr/>
      <dgm:t>
        <a:bodyPr/>
        <a:lstStyle/>
        <a:p>
          <a:endParaRPr lang="en-GB"/>
        </a:p>
      </dgm:t>
    </dgm:pt>
    <dgm:pt modelId="{40E8C61D-47CA-4062-9D9C-9E0ED636B2EB}" type="sibTrans" cxnId="{197760DF-BC46-414C-AFF0-9C54F2B06177}">
      <dgm:prSet/>
      <dgm:spPr/>
      <dgm:t>
        <a:bodyPr/>
        <a:lstStyle/>
        <a:p>
          <a:endParaRPr lang="en-GB"/>
        </a:p>
      </dgm:t>
    </dgm:pt>
    <dgm:pt modelId="{4CDFFDC7-78EE-4F0E-AE2B-74F09D54FAE6}">
      <dgm:prSet phldrT="[Text]"/>
      <dgm:spPr/>
      <dgm:t>
        <a:bodyPr/>
        <a:lstStyle/>
        <a:p>
          <a:r>
            <a:rPr lang="en-GB" dirty="0" smtClean="0"/>
            <a:t>Ability </a:t>
          </a:r>
          <a:r>
            <a:rPr lang="en-GB" dirty="0" smtClean="0"/>
            <a:t>of the researcher to divide the sampling population into groups (based upon visible or easily identifiable characteristics), called clusters.</a:t>
          </a:r>
          <a:endParaRPr lang="en-GB" dirty="0"/>
        </a:p>
      </dgm:t>
    </dgm:pt>
    <dgm:pt modelId="{8224C428-F58A-42F2-91E4-0FCC6AF44FBD}" type="parTrans" cxnId="{8C2BC82E-C880-49A4-BE84-528FFF0765B1}">
      <dgm:prSet/>
      <dgm:spPr/>
      <dgm:t>
        <a:bodyPr/>
        <a:lstStyle/>
        <a:p>
          <a:endParaRPr lang="en-GB"/>
        </a:p>
      </dgm:t>
    </dgm:pt>
    <dgm:pt modelId="{B8FFE920-C37F-4D79-8C78-6CE4CA2C097A}" type="sibTrans" cxnId="{8C2BC82E-C880-49A4-BE84-528FFF0765B1}">
      <dgm:prSet/>
      <dgm:spPr/>
      <dgm:t>
        <a:bodyPr/>
        <a:lstStyle/>
        <a:p>
          <a:endParaRPr lang="en-GB"/>
        </a:p>
      </dgm:t>
    </dgm:pt>
    <dgm:pt modelId="{2E2C41D8-66CD-4289-983A-A932A2630003}">
      <dgm:prSet phldrT="[Text]"/>
      <dgm:spPr/>
      <dgm:t>
        <a:bodyPr/>
        <a:lstStyle/>
        <a:p>
          <a:pPr algn="l"/>
          <a:endParaRPr lang="en-GB" dirty="0"/>
        </a:p>
      </dgm:t>
    </dgm:pt>
    <dgm:pt modelId="{29FE9049-5BD6-4973-BDFF-DEA32E2F1760}" type="parTrans" cxnId="{998CC1D9-2141-4132-A065-B874276F4B9F}">
      <dgm:prSet/>
      <dgm:spPr/>
      <dgm:t>
        <a:bodyPr/>
        <a:lstStyle/>
        <a:p>
          <a:endParaRPr lang="en-GB"/>
        </a:p>
      </dgm:t>
    </dgm:pt>
    <dgm:pt modelId="{022C9AA7-9DF6-4916-B8E0-EF1D86BFD100}" type="sibTrans" cxnId="{998CC1D9-2141-4132-A065-B874276F4B9F}">
      <dgm:prSet/>
      <dgm:spPr/>
      <dgm:t>
        <a:bodyPr/>
        <a:lstStyle/>
        <a:p>
          <a:endParaRPr lang="en-GB"/>
        </a:p>
      </dgm:t>
    </dgm:pt>
    <dgm:pt modelId="{BC9C11BB-8CAF-4D36-8947-B9A6A0046529}">
      <dgm:prSet phldrT="[Text]" custT="1"/>
      <dgm:spPr/>
      <dgm:t>
        <a:bodyPr/>
        <a:lstStyle/>
        <a:p>
          <a:r>
            <a:rPr lang="en-GB" sz="2800" dirty="0" smtClean="0"/>
            <a:t>Elements within each cluster are randomly selected.</a:t>
          </a:r>
          <a:endParaRPr lang="en-GB" sz="2800" dirty="0"/>
        </a:p>
      </dgm:t>
    </dgm:pt>
    <dgm:pt modelId="{43B91820-0E03-4DDC-A3DF-586543946F2E}" type="parTrans" cxnId="{C97653B5-C676-444C-97E2-4F397C90EE70}">
      <dgm:prSet/>
      <dgm:spPr/>
      <dgm:t>
        <a:bodyPr/>
        <a:lstStyle/>
        <a:p>
          <a:endParaRPr lang="en-GB"/>
        </a:p>
      </dgm:t>
    </dgm:pt>
    <dgm:pt modelId="{5A378118-3313-40AB-A5BF-38ED2B70BFEC}" type="sibTrans" cxnId="{C97653B5-C676-444C-97E2-4F397C90EE70}">
      <dgm:prSet/>
      <dgm:spPr/>
      <dgm:t>
        <a:bodyPr/>
        <a:lstStyle/>
        <a:p>
          <a:endParaRPr lang="en-GB"/>
        </a:p>
      </dgm:t>
    </dgm:pt>
    <dgm:pt modelId="{63B34E58-0F1D-472A-BAD3-CC59113D1F57}" type="pres">
      <dgm:prSet presAssocID="{AD5F9CEE-CAA0-4004-B09B-76E5972B4D93}" presName="Name0" presStyleCnt="0">
        <dgm:presLayoutVars>
          <dgm:dir/>
          <dgm:animLvl val="lvl"/>
          <dgm:resizeHandles val="exact"/>
        </dgm:presLayoutVars>
      </dgm:prSet>
      <dgm:spPr/>
      <dgm:t>
        <a:bodyPr/>
        <a:lstStyle/>
        <a:p>
          <a:endParaRPr lang="en-US"/>
        </a:p>
      </dgm:t>
    </dgm:pt>
    <dgm:pt modelId="{02A448B5-9417-49B1-B21E-85FD3F652D5D}" type="pres">
      <dgm:prSet presAssocID="{8CB599E9-199E-473C-8FF2-6CEDD98EAAA9}" presName="linNode" presStyleCnt="0"/>
      <dgm:spPr/>
    </dgm:pt>
    <dgm:pt modelId="{04EB3074-5720-4C34-B8D4-59E187D10A4C}" type="pres">
      <dgm:prSet presAssocID="{8CB599E9-199E-473C-8FF2-6CEDD98EAAA9}" presName="parentText" presStyleLbl="node1" presStyleIdx="0" presStyleCnt="3" custScaleX="277778">
        <dgm:presLayoutVars>
          <dgm:chMax val="1"/>
          <dgm:bulletEnabled val="1"/>
        </dgm:presLayoutVars>
      </dgm:prSet>
      <dgm:spPr/>
      <dgm:t>
        <a:bodyPr/>
        <a:lstStyle/>
        <a:p>
          <a:endParaRPr lang="en-US"/>
        </a:p>
      </dgm:t>
    </dgm:pt>
    <dgm:pt modelId="{830A4589-E47C-484C-9DF2-A124297F4108}" type="pres">
      <dgm:prSet presAssocID="{D5F62801-92F3-4468-82DD-30712BEBFA06}" presName="sp" presStyleCnt="0"/>
      <dgm:spPr/>
    </dgm:pt>
    <dgm:pt modelId="{0C8A9C15-7B0A-40F2-8002-A698FA50276E}" type="pres">
      <dgm:prSet presAssocID="{509E419A-ECC9-413D-88D9-CEFA3FFC7B98}" presName="linNode" presStyleCnt="0"/>
      <dgm:spPr/>
    </dgm:pt>
    <dgm:pt modelId="{1D42098B-AF3A-4DBF-A374-13082F1F8DC2}" type="pres">
      <dgm:prSet presAssocID="{509E419A-ECC9-413D-88D9-CEFA3FFC7B98}" presName="parentText" presStyleLbl="node1" presStyleIdx="1" presStyleCnt="3" custScaleY="147322">
        <dgm:presLayoutVars>
          <dgm:chMax val="1"/>
          <dgm:bulletEnabled val="1"/>
        </dgm:presLayoutVars>
      </dgm:prSet>
      <dgm:spPr/>
      <dgm:t>
        <a:bodyPr/>
        <a:lstStyle/>
        <a:p>
          <a:endParaRPr lang="en-GB"/>
        </a:p>
      </dgm:t>
    </dgm:pt>
    <dgm:pt modelId="{FA872FB4-5342-492B-A31A-FF0C0F99B3D9}" type="pres">
      <dgm:prSet presAssocID="{509E419A-ECC9-413D-88D9-CEFA3FFC7B98}" presName="descendantText" presStyleLbl="alignAccFollowNode1" presStyleIdx="0" presStyleCnt="2" custScaleY="175802">
        <dgm:presLayoutVars>
          <dgm:bulletEnabled val="1"/>
        </dgm:presLayoutVars>
      </dgm:prSet>
      <dgm:spPr/>
      <dgm:t>
        <a:bodyPr/>
        <a:lstStyle/>
        <a:p>
          <a:endParaRPr lang="en-GB"/>
        </a:p>
      </dgm:t>
    </dgm:pt>
    <dgm:pt modelId="{6072D02F-F828-45E6-8A4D-6CD87179F4B0}" type="pres">
      <dgm:prSet presAssocID="{40E8C61D-47CA-4062-9D9C-9E0ED636B2EB}" presName="sp" presStyleCnt="0"/>
      <dgm:spPr/>
    </dgm:pt>
    <dgm:pt modelId="{4822B9F3-EF12-4819-92E1-356A201AE76D}" type="pres">
      <dgm:prSet presAssocID="{2E2C41D8-66CD-4289-983A-A932A2630003}" presName="linNode" presStyleCnt="0"/>
      <dgm:spPr/>
    </dgm:pt>
    <dgm:pt modelId="{9FFD0D78-A525-41BE-89C7-6CE3747B3290}" type="pres">
      <dgm:prSet presAssocID="{2E2C41D8-66CD-4289-983A-A932A2630003}" presName="parentText" presStyleLbl="node1" presStyleIdx="2" presStyleCnt="3" custScaleY="74342" custLinFactNeighborX="-2765" custLinFactNeighborY="13408">
        <dgm:presLayoutVars>
          <dgm:chMax val="1"/>
          <dgm:bulletEnabled val="1"/>
        </dgm:presLayoutVars>
      </dgm:prSet>
      <dgm:spPr/>
      <dgm:t>
        <a:bodyPr/>
        <a:lstStyle/>
        <a:p>
          <a:endParaRPr lang="en-GB"/>
        </a:p>
      </dgm:t>
    </dgm:pt>
    <dgm:pt modelId="{306C908C-5D86-47AF-925E-F99F48ECEDB3}" type="pres">
      <dgm:prSet presAssocID="{2E2C41D8-66CD-4289-983A-A932A2630003}" presName="descendantText" presStyleLbl="alignAccFollowNode1" presStyleIdx="1" presStyleCnt="2" custScaleY="73931">
        <dgm:presLayoutVars>
          <dgm:bulletEnabled val="1"/>
        </dgm:presLayoutVars>
      </dgm:prSet>
      <dgm:spPr/>
      <dgm:t>
        <a:bodyPr/>
        <a:lstStyle/>
        <a:p>
          <a:endParaRPr lang="en-GB"/>
        </a:p>
      </dgm:t>
    </dgm:pt>
  </dgm:ptLst>
  <dgm:cxnLst>
    <dgm:cxn modelId="{197760DF-BC46-414C-AFF0-9C54F2B06177}" srcId="{AD5F9CEE-CAA0-4004-B09B-76E5972B4D93}" destId="{509E419A-ECC9-413D-88D9-CEFA3FFC7B98}" srcOrd="1" destOrd="0" parTransId="{85E805E0-BAB2-4D4C-8BD6-57BBC45CA096}" sibTransId="{40E8C61D-47CA-4062-9D9C-9E0ED636B2EB}"/>
    <dgm:cxn modelId="{BC319745-1F16-4DA4-8CC7-8968C5491A71}" type="presOf" srcId="{2E2C41D8-66CD-4289-983A-A932A2630003}" destId="{9FFD0D78-A525-41BE-89C7-6CE3747B3290}" srcOrd="0" destOrd="0" presId="urn:microsoft.com/office/officeart/2005/8/layout/vList5"/>
    <dgm:cxn modelId="{81A712EF-940E-4FF4-A8CD-09D4530108D5}" type="presOf" srcId="{BC9C11BB-8CAF-4D36-8947-B9A6A0046529}" destId="{306C908C-5D86-47AF-925E-F99F48ECEDB3}" srcOrd="0" destOrd="0" presId="urn:microsoft.com/office/officeart/2005/8/layout/vList5"/>
    <dgm:cxn modelId="{05A7BAED-291C-4A46-9968-AB2ACCEE4E44}" type="presOf" srcId="{4CDFFDC7-78EE-4F0E-AE2B-74F09D54FAE6}" destId="{FA872FB4-5342-492B-A31A-FF0C0F99B3D9}" srcOrd="0" destOrd="0" presId="urn:microsoft.com/office/officeart/2005/8/layout/vList5"/>
    <dgm:cxn modelId="{AEEC54F9-3394-4BC8-86E4-37DDEFC23643}" type="presOf" srcId="{509E419A-ECC9-413D-88D9-CEFA3FFC7B98}" destId="{1D42098B-AF3A-4DBF-A374-13082F1F8DC2}" srcOrd="0" destOrd="0" presId="urn:microsoft.com/office/officeart/2005/8/layout/vList5"/>
    <dgm:cxn modelId="{998CC1D9-2141-4132-A065-B874276F4B9F}" srcId="{AD5F9CEE-CAA0-4004-B09B-76E5972B4D93}" destId="{2E2C41D8-66CD-4289-983A-A932A2630003}" srcOrd="2" destOrd="0" parTransId="{29FE9049-5BD6-4973-BDFF-DEA32E2F1760}" sibTransId="{022C9AA7-9DF6-4916-B8E0-EF1D86BFD100}"/>
    <dgm:cxn modelId="{8C2BC82E-C880-49A4-BE84-528FFF0765B1}" srcId="{509E419A-ECC9-413D-88D9-CEFA3FFC7B98}" destId="{4CDFFDC7-78EE-4F0E-AE2B-74F09D54FAE6}" srcOrd="0" destOrd="0" parTransId="{8224C428-F58A-42F2-91E4-0FCC6AF44FBD}" sibTransId="{B8FFE920-C37F-4D79-8C78-6CE4CA2C097A}"/>
    <dgm:cxn modelId="{43441220-E455-462A-A6D2-7DFEEE74FF34}" type="presOf" srcId="{AD5F9CEE-CAA0-4004-B09B-76E5972B4D93}" destId="{63B34E58-0F1D-472A-BAD3-CC59113D1F57}" srcOrd="0" destOrd="0" presId="urn:microsoft.com/office/officeart/2005/8/layout/vList5"/>
    <dgm:cxn modelId="{8140C2D6-35ED-49EF-868F-15E5ECD2C292}" type="presOf" srcId="{8CB599E9-199E-473C-8FF2-6CEDD98EAAA9}" destId="{04EB3074-5720-4C34-B8D4-59E187D10A4C}" srcOrd="0" destOrd="0" presId="urn:microsoft.com/office/officeart/2005/8/layout/vList5"/>
    <dgm:cxn modelId="{C97653B5-C676-444C-97E2-4F397C90EE70}" srcId="{2E2C41D8-66CD-4289-983A-A932A2630003}" destId="{BC9C11BB-8CAF-4D36-8947-B9A6A0046529}" srcOrd="0" destOrd="0" parTransId="{43B91820-0E03-4DDC-A3DF-586543946F2E}" sibTransId="{5A378118-3313-40AB-A5BF-38ED2B70BFEC}"/>
    <dgm:cxn modelId="{48A993C0-7AC3-4B56-90E1-F1CF76F07712}" srcId="{AD5F9CEE-CAA0-4004-B09B-76E5972B4D93}" destId="{8CB599E9-199E-473C-8FF2-6CEDD98EAAA9}" srcOrd="0" destOrd="0" parTransId="{D7E0D4AC-FE0B-45D4-B732-D909CEFDA3DE}" sibTransId="{D5F62801-92F3-4468-82DD-30712BEBFA06}"/>
    <dgm:cxn modelId="{10584566-68EC-4474-B942-D0B28A1314CB}" type="presParOf" srcId="{63B34E58-0F1D-472A-BAD3-CC59113D1F57}" destId="{02A448B5-9417-49B1-B21E-85FD3F652D5D}" srcOrd="0" destOrd="0" presId="urn:microsoft.com/office/officeart/2005/8/layout/vList5"/>
    <dgm:cxn modelId="{723DD39F-E2A6-4C5C-9507-CCDE721DF9C6}" type="presParOf" srcId="{02A448B5-9417-49B1-B21E-85FD3F652D5D}" destId="{04EB3074-5720-4C34-B8D4-59E187D10A4C}" srcOrd="0" destOrd="0" presId="urn:microsoft.com/office/officeart/2005/8/layout/vList5"/>
    <dgm:cxn modelId="{976E6C27-ACD4-4F6F-8062-D813FA8B253F}" type="presParOf" srcId="{63B34E58-0F1D-472A-BAD3-CC59113D1F57}" destId="{830A4589-E47C-484C-9DF2-A124297F4108}" srcOrd="1" destOrd="0" presId="urn:microsoft.com/office/officeart/2005/8/layout/vList5"/>
    <dgm:cxn modelId="{4E2E6BE1-9EFD-4986-BFF9-ACC7F5CD5B27}" type="presParOf" srcId="{63B34E58-0F1D-472A-BAD3-CC59113D1F57}" destId="{0C8A9C15-7B0A-40F2-8002-A698FA50276E}" srcOrd="2" destOrd="0" presId="urn:microsoft.com/office/officeart/2005/8/layout/vList5"/>
    <dgm:cxn modelId="{BB782C8D-39DC-4264-B964-D3F3A84224EB}" type="presParOf" srcId="{0C8A9C15-7B0A-40F2-8002-A698FA50276E}" destId="{1D42098B-AF3A-4DBF-A374-13082F1F8DC2}" srcOrd="0" destOrd="0" presId="urn:microsoft.com/office/officeart/2005/8/layout/vList5"/>
    <dgm:cxn modelId="{E8542E77-EC96-404B-B56D-645906FD7182}" type="presParOf" srcId="{0C8A9C15-7B0A-40F2-8002-A698FA50276E}" destId="{FA872FB4-5342-492B-A31A-FF0C0F99B3D9}" srcOrd="1" destOrd="0" presId="urn:microsoft.com/office/officeart/2005/8/layout/vList5"/>
    <dgm:cxn modelId="{226F2AEB-BD62-4988-A28E-296FB048668A}" type="presParOf" srcId="{63B34E58-0F1D-472A-BAD3-CC59113D1F57}" destId="{6072D02F-F828-45E6-8A4D-6CD87179F4B0}" srcOrd="3" destOrd="0" presId="urn:microsoft.com/office/officeart/2005/8/layout/vList5"/>
    <dgm:cxn modelId="{E92AD1E8-C892-4CE2-80E6-596B79FD2F03}" type="presParOf" srcId="{63B34E58-0F1D-472A-BAD3-CC59113D1F57}" destId="{4822B9F3-EF12-4819-92E1-356A201AE76D}" srcOrd="4" destOrd="0" presId="urn:microsoft.com/office/officeart/2005/8/layout/vList5"/>
    <dgm:cxn modelId="{F8B53323-307C-4B82-88DA-B52CE90E6AAF}" type="presParOf" srcId="{4822B9F3-EF12-4819-92E1-356A201AE76D}" destId="{9FFD0D78-A525-41BE-89C7-6CE3747B3290}" srcOrd="0" destOrd="0" presId="urn:microsoft.com/office/officeart/2005/8/layout/vList5"/>
    <dgm:cxn modelId="{23670D45-3A3A-4850-BC22-204F4D96955B}" type="presParOf" srcId="{4822B9F3-EF12-4819-92E1-356A201AE76D}" destId="{306C908C-5D86-47AF-925E-F99F48ECEDB3}"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D29C8EC6-EA4F-4286-B254-71FD3D8BC423}" type="doc">
      <dgm:prSet loTypeId="urn:microsoft.com/office/officeart/2005/8/layout/vList5" loCatId="list" qsTypeId="urn:microsoft.com/office/officeart/2005/8/quickstyle/simple4" qsCatId="simple" csTypeId="urn:microsoft.com/office/officeart/2005/8/colors/accent3_5" csCatId="accent3" phldr="1"/>
      <dgm:spPr/>
      <dgm:t>
        <a:bodyPr/>
        <a:lstStyle/>
        <a:p>
          <a:endParaRPr lang="en-GB"/>
        </a:p>
      </dgm:t>
    </dgm:pt>
    <dgm:pt modelId="{97FB25E3-6D59-4D81-BA62-12AEAED6CACC}">
      <dgm:prSet phldrT="[Text]" custT="1"/>
      <dgm:spPr/>
      <dgm:t>
        <a:bodyPr/>
        <a:lstStyle/>
        <a:p>
          <a:r>
            <a:rPr lang="en-GB" sz="6000" b="1" dirty="0" smtClean="0"/>
            <a:t>5. </a:t>
          </a:r>
          <a:r>
            <a:rPr lang="en-GB" sz="6000" b="1" dirty="0" smtClean="0"/>
            <a:t>Multistage </a:t>
          </a:r>
          <a:r>
            <a:rPr lang="en-GB" sz="6000" b="1" dirty="0" smtClean="0"/>
            <a:t>sampling</a:t>
          </a:r>
          <a:endParaRPr lang="en-GB" sz="6000" b="1" dirty="0"/>
        </a:p>
      </dgm:t>
    </dgm:pt>
    <dgm:pt modelId="{409617CE-DD7D-4E81-A667-6E9426B0B931}" type="parTrans" cxnId="{680C25EC-B2EE-4AAC-9710-471062A76AAD}">
      <dgm:prSet/>
      <dgm:spPr/>
      <dgm:t>
        <a:bodyPr/>
        <a:lstStyle/>
        <a:p>
          <a:endParaRPr lang="en-GB"/>
        </a:p>
      </dgm:t>
    </dgm:pt>
    <dgm:pt modelId="{0B4FFCC1-E725-4063-9E20-DF6F16BFFFA5}" type="sibTrans" cxnId="{680C25EC-B2EE-4AAC-9710-471062A76AAD}">
      <dgm:prSet/>
      <dgm:spPr/>
      <dgm:t>
        <a:bodyPr/>
        <a:lstStyle/>
        <a:p>
          <a:endParaRPr lang="en-GB"/>
        </a:p>
      </dgm:t>
    </dgm:pt>
    <dgm:pt modelId="{317262B6-3121-48AE-A9C5-811286A990C6}">
      <dgm:prSet phldrT="[Text]"/>
      <dgm:spPr/>
      <dgm:t>
        <a:bodyPr/>
        <a:lstStyle/>
        <a:p>
          <a:r>
            <a:rPr lang="en-GB" dirty="0" smtClean="0"/>
            <a:t>Use</a:t>
          </a:r>
          <a:endParaRPr lang="en-GB" dirty="0"/>
        </a:p>
      </dgm:t>
    </dgm:pt>
    <dgm:pt modelId="{76867889-7FA2-46D6-97AC-E08D2FCC612F}" type="parTrans" cxnId="{AE4AC620-94EA-49A5-B97D-73D93A6C7E86}">
      <dgm:prSet/>
      <dgm:spPr/>
      <dgm:t>
        <a:bodyPr/>
        <a:lstStyle/>
        <a:p>
          <a:endParaRPr lang="en-GB"/>
        </a:p>
      </dgm:t>
    </dgm:pt>
    <dgm:pt modelId="{5DBC1A2F-C8D8-4E7F-897D-6129171FF3E6}" type="sibTrans" cxnId="{AE4AC620-94EA-49A5-B97D-73D93A6C7E86}">
      <dgm:prSet/>
      <dgm:spPr/>
      <dgm:t>
        <a:bodyPr/>
        <a:lstStyle/>
        <a:p>
          <a:endParaRPr lang="en-GB"/>
        </a:p>
      </dgm:t>
    </dgm:pt>
    <dgm:pt modelId="{04659EAC-D3EE-4C42-AC0D-FA3B325848F1}">
      <dgm:prSet phldrT="[Text]"/>
      <dgm:spPr/>
      <dgm:t>
        <a:bodyPr/>
        <a:lstStyle/>
        <a:p>
          <a:endParaRPr lang="en-GB" sz="2500" dirty="0"/>
        </a:p>
      </dgm:t>
    </dgm:pt>
    <dgm:pt modelId="{0D26880C-F9CE-4ADB-A676-A4608929187D}" type="parTrans" cxnId="{DBFDE9B4-1869-45E4-B580-BBE3D8E1E1C8}">
      <dgm:prSet/>
      <dgm:spPr/>
      <dgm:t>
        <a:bodyPr/>
        <a:lstStyle/>
        <a:p>
          <a:endParaRPr lang="en-GB"/>
        </a:p>
      </dgm:t>
    </dgm:pt>
    <dgm:pt modelId="{6FC66DFB-E8D6-4FF1-A542-37D8C92CDD15}" type="sibTrans" cxnId="{DBFDE9B4-1869-45E4-B580-BBE3D8E1E1C8}">
      <dgm:prSet/>
      <dgm:spPr/>
      <dgm:t>
        <a:bodyPr/>
        <a:lstStyle/>
        <a:p>
          <a:endParaRPr lang="en-GB"/>
        </a:p>
      </dgm:t>
    </dgm:pt>
    <dgm:pt modelId="{693A034A-CA0B-4AAD-A77B-540B1BF805E7}">
      <dgm:prSet phldrT="[Text]"/>
      <dgm:spPr/>
      <dgm:t>
        <a:bodyPr/>
        <a:lstStyle/>
        <a:p>
          <a:r>
            <a:rPr lang="en-GB" dirty="0" smtClean="0"/>
            <a:t>Features</a:t>
          </a:r>
          <a:endParaRPr lang="en-GB" dirty="0"/>
        </a:p>
      </dgm:t>
    </dgm:pt>
    <dgm:pt modelId="{804D57A2-50B7-4567-8631-019742A4F448}" type="parTrans" cxnId="{F1C7B6DE-F1D8-4422-B664-1253CA2CC29A}">
      <dgm:prSet/>
      <dgm:spPr/>
      <dgm:t>
        <a:bodyPr/>
        <a:lstStyle/>
        <a:p>
          <a:endParaRPr lang="en-GB"/>
        </a:p>
      </dgm:t>
    </dgm:pt>
    <dgm:pt modelId="{37A268FE-8E6C-465E-A5EE-6BB1BF74AF3D}" type="sibTrans" cxnId="{F1C7B6DE-F1D8-4422-B664-1253CA2CC29A}">
      <dgm:prSet/>
      <dgm:spPr/>
      <dgm:t>
        <a:bodyPr/>
        <a:lstStyle/>
        <a:p>
          <a:endParaRPr lang="en-GB"/>
        </a:p>
      </dgm:t>
    </dgm:pt>
    <dgm:pt modelId="{1E121310-3A7E-4C2B-B2D5-E604328711DC}">
      <dgm:prSet phldrT="[Text]" custT="1"/>
      <dgm:spPr/>
      <dgm:t>
        <a:bodyPr/>
        <a:lstStyle/>
        <a:p>
          <a:r>
            <a:rPr lang="en-US" sz="2800" dirty="0" smtClean="0"/>
            <a:t>Carried out in phases.</a:t>
          </a:r>
          <a:endParaRPr lang="en-GB" sz="2800" dirty="0"/>
        </a:p>
      </dgm:t>
    </dgm:pt>
    <dgm:pt modelId="{D55345E7-C522-4BD2-ACD7-611A2FF62CF4}" type="parTrans" cxnId="{0762CBDD-E2F1-46E4-A9F1-5618099B51B5}">
      <dgm:prSet/>
      <dgm:spPr/>
      <dgm:t>
        <a:bodyPr/>
        <a:lstStyle/>
        <a:p>
          <a:endParaRPr lang="en-GB"/>
        </a:p>
      </dgm:t>
    </dgm:pt>
    <dgm:pt modelId="{965445EC-ACA7-4869-9BBA-7789F66DABAE}" type="sibTrans" cxnId="{0762CBDD-E2F1-46E4-A9F1-5618099B51B5}">
      <dgm:prSet/>
      <dgm:spPr/>
      <dgm:t>
        <a:bodyPr/>
        <a:lstStyle/>
        <a:p>
          <a:endParaRPr lang="en-GB"/>
        </a:p>
      </dgm:t>
    </dgm:pt>
    <dgm:pt modelId="{7B9F44AD-F40B-47A7-9926-12E2A8E0E152}">
      <dgm:prSet custT="1"/>
      <dgm:spPr/>
      <dgm:t>
        <a:bodyPr/>
        <a:lstStyle/>
        <a:p>
          <a:r>
            <a:rPr lang="en-US" sz="2800" dirty="0" smtClean="0"/>
            <a:t>Commonly used in very large and diverse population.</a:t>
          </a:r>
          <a:endParaRPr lang="en-GB" sz="2800" dirty="0"/>
        </a:p>
      </dgm:t>
    </dgm:pt>
    <dgm:pt modelId="{2AA59BBF-F5AA-4A72-A502-336D1DA6A029}" type="parTrans" cxnId="{C4BC69F4-5445-4102-A373-25CD65DEB128}">
      <dgm:prSet/>
      <dgm:spPr/>
      <dgm:t>
        <a:bodyPr/>
        <a:lstStyle/>
        <a:p>
          <a:endParaRPr lang="en-GB"/>
        </a:p>
      </dgm:t>
    </dgm:pt>
    <dgm:pt modelId="{03A578B0-E483-498A-9F21-677E6625FA02}" type="sibTrans" cxnId="{C4BC69F4-5445-4102-A373-25CD65DEB128}">
      <dgm:prSet/>
      <dgm:spPr/>
      <dgm:t>
        <a:bodyPr/>
        <a:lstStyle/>
        <a:p>
          <a:endParaRPr lang="en-GB"/>
        </a:p>
      </dgm:t>
    </dgm:pt>
    <dgm:pt modelId="{E31BBDA1-AFCB-445E-8E39-3ACD75CA1D3C}">
      <dgm:prSet custT="1"/>
      <dgm:spPr/>
      <dgm:t>
        <a:bodyPr/>
        <a:lstStyle/>
        <a:p>
          <a:r>
            <a:rPr lang="en-US" sz="2800" dirty="0" smtClean="0"/>
            <a:t>Sampling done at 2 or more levels.</a:t>
          </a:r>
        </a:p>
      </dgm:t>
    </dgm:pt>
    <dgm:pt modelId="{0BF742BA-7B61-4C97-A27D-6327AE1139FB}" type="parTrans" cxnId="{DCA993E9-7606-4D6E-90AE-8A3D72D005BD}">
      <dgm:prSet/>
      <dgm:spPr/>
      <dgm:t>
        <a:bodyPr/>
        <a:lstStyle/>
        <a:p>
          <a:endParaRPr lang="en-GB"/>
        </a:p>
      </dgm:t>
    </dgm:pt>
    <dgm:pt modelId="{26468409-2943-4347-B563-C56C5CE1B1FA}" type="sibTrans" cxnId="{DCA993E9-7606-4D6E-90AE-8A3D72D005BD}">
      <dgm:prSet/>
      <dgm:spPr/>
      <dgm:t>
        <a:bodyPr/>
        <a:lstStyle/>
        <a:p>
          <a:endParaRPr lang="en-GB"/>
        </a:p>
      </dgm:t>
    </dgm:pt>
    <dgm:pt modelId="{B338B7BE-15EC-4884-9FDE-F71E0548A5D0}">
      <dgm:prSet phldrT="[Text]" custT="1"/>
      <dgm:spPr/>
      <dgm:t>
        <a:bodyPr/>
        <a:lstStyle/>
        <a:p>
          <a:r>
            <a:rPr lang="en-US" sz="2800" dirty="0" smtClean="0"/>
            <a:t>Usually involves more than one sampling method.</a:t>
          </a:r>
          <a:endParaRPr lang="en-GB" sz="2800" dirty="0"/>
        </a:p>
      </dgm:t>
    </dgm:pt>
    <dgm:pt modelId="{6FE299F0-043D-4AB6-9DE3-1F71F8353A94}" type="parTrans" cxnId="{E453D37E-72E0-4748-A1D8-BD85DF0F2301}">
      <dgm:prSet/>
      <dgm:spPr/>
      <dgm:t>
        <a:bodyPr/>
        <a:lstStyle/>
        <a:p>
          <a:endParaRPr lang="en-GB"/>
        </a:p>
      </dgm:t>
    </dgm:pt>
    <dgm:pt modelId="{9B83C9C1-C959-4402-9963-153F3E20B3B7}" type="sibTrans" cxnId="{E453D37E-72E0-4748-A1D8-BD85DF0F2301}">
      <dgm:prSet/>
      <dgm:spPr/>
      <dgm:t>
        <a:bodyPr/>
        <a:lstStyle/>
        <a:p>
          <a:endParaRPr lang="en-GB"/>
        </a:p>
      </dgm:t>
    </dgm:pt>
    <dgm:pt modelId="{DB9775A1-0FB3-42D1-90C7-970133CA55F4}" type="pres">
      <dgm:prSet presAssocID="{D29C8EC6-EA4F-4286-B254-71FD3D8BC423}" presName="Name0" presStyleCnt="0">
        <dgm:presLayoutVars>
          <dgm:dir/>
          <dgm:animLvl val="lvl"/>
          <dgm:resizeHandles val="exact"/>
        </dgm:presLayoutVars>
      </dgm:prSet>
      <dgm:spPr/>
      <dgm:t>
        <a:bodyPr/>
        <a:lstStyle/>
        <a:p>
          <a:endParaRPr lang="en-US"/>
        </a:p>
      </dgm:t>
    </dgm:pt>
    <dgm:pt modelId="{EA6AAB0A-4CE4-40DD-BA99-A991955091C7}" type="pres">
      <dgm:prSet presAssocID="{97FB25E3-6D59-4D81-BA62-12AEAED6CACC}" presName="linNode" presStyleCnt="0"/>
      <dgm:spPr/>
    </dgm:pt>
    <dgm:pt modelId="{A10FA124-8EFF-4E78-8985-A44C9C4D3846}" type="pres">
      <dgm:prSet presAssocID="{97FB25E3-6D59-4D81-BA62-12AEAED6CACC}" presName="parentText" presStyleLbl="node1" presStyleIdx="0" presStyleCnt="3" custScaleX="277778">
        <dgm:presLayoutVars>
          <dgm:chMax val="1"/>
          <dgm:bulletEnabled val="1"/>
        </dgm:presLayoutVars>
      </dgm:prSet>
      <dgm:spPr/>
      <dgm:t>
        <a:bodyPr/>
        <a:lstStyle/>
        <a:p>
          <a:endParaRPr lang="en-US"/>
        </a:p>
      </dgm:t>
    </dgm:pt>
    <dgm:pt modelId="{8012018B-676F-4E5B-93D3-02924C18C4E8}" type="pres">
      <dgm:prSet presAssocID="{0B4FFCC1-E725-4063-9E20-DF6F16BFFFA5}" presName="sp" presStyleCnt="0"/>
      <dgm:spPr/>
    </dgm:pt>
    <dgm:pt modelId="{AFE6ECD9-A1F2-4415-8573-0B584B0F8875}" type="pres">
      <dgm:prSet presAssocID="{317262B6-3121-48AE-A9C5-811286A990C6}" presName="linNode" presStyleCnt="0"/>
      <dgm:spPr/>
    </dgm:pt>
    <dgm:pt modelId="{351A6B6A-4036-460B-B88D-D23AD68B096B}" type="pres">
      <dgm:prSet presAssocID="{317262B6-3121-48AE-A9C5-811286A990C6}" presName="parentText" presStyleLbl="node1" presStyleIdx="1" presStyleCnt="3">
        <dgm:presLayoutVars>
          <dgm:chMax val="1"/>
          <dgm:bulletEnabled val="1"/>
        </dgm:presLayoutVars>
      </dgm:prSet>
      <dgm:spPr/>
      <dgm:t>
        <a:bodyPr/>
        <a:lstStyle/>
        <a:p>
          <a:endParaRPr lang="en-US"/>
        </a:p>
      </dgm:t>
    </dgm:pt>
    <dgm:pt modelId="{1710FBA5-CE7A-452D-B3AC-3B6DAD2C24FF}" type="pres">
      <dgm:prSet presAssocID="{317262B6-3121-48AE-A9C5-811286A990C6}" presName="descendantText" presStyleLbl="alignAccFollowNode1" presStyleIdx="0" presStyleCnt="2" custScaleY="76152">
        <dgm:presLayoutVars>
          <dgm:bulletEnabled val="1"/>
        </dgm:presLayoutVars>
      </dgm:prSet>
      <dgm:spPr/>
      <dgm:t>
        <a:bodyPr/>
        <a:lstStyle/>
        <a:p>
          <a:endParaRPr lang="en-GB"/>
        </a:p>
      </dgm:t>
    </dgm:pt>
    <dgm:pt modelId="{1298B697-886F-4A73-B279-99F5D79FF732}" type="pres">
      <dgm:prSet presAssocID="{5DBC1A2F-C8D8-4E7F-897D-6129171FF3E6}" presName="sp" presStyleCnt="0"/>
      <dgm:spPr/>
    </dgm:pt>
    <dgm:pt modelId="{6F418FCC-C2E9-451B-BBB1-54830ACE4CBE}" type="pres">
      <dgm:prSet presAssocID="{693A034A-CA0B-4AAD-A77B-540B1BF805E7}" presName="linNode" presStyleCnt="0"/>
      <dgm:spPr/>
    </dgm:pt>
    <dgm:pt modelId="{1D9A3320-96DB-41BF-A703-40EF1783F4BC}" type="pres">
      <dgm:prSet presAssocID="{693A034A-CA0B-4AAD-A77B-540B1BF805E7}" presName="parentText" presStyleLbl="node1" presStyleIdx="2" presStyleCnt="3">
        <dgm:presLayoutVars>
          <dgm:chMax val="1"/>
          <dgm:bulletEnabled val="1"/>
        </dgm:presLayoutVars>
      </dgm:prSet>
      <dgm:spPr/>
      <dgm:t>
        <a:bodyPr/>
        <a:lstStyle/>
        <a:p>
          <a:endParaRPr lang="en-US"/>
        </a:p>
      </dgm:t>
    </dgm:pt>
    <dgm:pt modelId="{97D1C878-8CC2-45E8-B2FA-0531AB2804DA}" type="pres">
      <dgm:prSet presAssocID="{693A034A-CA0B-4AAD-A77B-540B1BF805E7}" presName="descendantText" presStyleLbl="alignAccFollowNode1" presStyleIdx="1" presStyleCnt="2" custScaleY="120058">
        <dgm:presLayoutVars>
          <dgm:bulletEnabled val="1"/>
        </dgm:presLayoutVars>
      </dgm:prSet>
      <dgm:spPr/>
      <dgm:t>
        <a:bodyPr/>
        <a:lstStyle/>
        <a:p>
          <a:endParaRPr lang="en-GB"/>
        </a:p>
      </dgm:t>
    </dgm:pt>
  </dgm:ptLst>
  <dgm:cxnLst>
    <dgm:cxn modelId="{AE4AC620-94EA-49A5-B97D-73D93A6C7E86}" srcId="{D29C8EC6-EA4F-4286-B254-71FD3D8BC423}" destId="{317262B6-3121-48AE-A9C5-811286A990C6}" srcOrd="1" destOrd="0" parTransId="{76867889-7FA2-46D6-97AC-E08D2FCC612F}" sibTransId="{5DBC1A2F-C8D8-4E7F-897D-6129171FF3E6}"/>
    <dgm:cxn modelId="{AEE6333D-A92D-441F-9DF1-08E7E228C6CA}" type="presOf" srcId="{D29C8EC6-EA4F-4286-B254-71FD3D8BC423}" destId="{DB9775A1-0FB3-42D1-90C7-970133CA55F4}" srcOrd="0" destOrd="0" presId="urn:microsoft.com/office/officeart/2005/8/layout/vList5"/>
    <dgm:cxn modelId="{DBFDE9B4-1869-45E4-B580-BBE3D8E1E1C8}" srcId="{317262B6-3121-48AE-A9C5-811286A990C6}" destId="{04659EAC-D3EE-4C42-AC0D-FA3B325848F1}" srcOrd="0" destOrd="0" parTransId="{0D26880C-F9CE-4ADB-A676-A4608929187D}" sibTransId="{6FC66DFB-E8D6-4FF1-A542-37D8C92CDD15}"/>
    <dgm:cxn modelId="{A6B12E22-955A-4E4A-9F37-E631AFFEBB68}" type="presOf" srcId="{B338B7BE-15EC-4884-9FDE-F71E0548A5D0}" destId="{97D1C878-8CC2-45E8-B2FA-0531AB2804DA}" srcOrd="0" destOrd="1" presId="urn:microsoft.com/office/officeart/2005/8/layout/vList5"/>
    <dgm:cxn modelId="{F1C7B6DE-F1D8-4422-B664-1253CA2CC29A}" srcId="{D29C8EC6-EA4F-4286-B254-71FD3D8BC423}" destId="{693A034A-CA0B-4AAD-A77B-540B1BF805E7}" srcOrd="2" destOrd="0" parTransId="{804D57A2-50B7-4567-8631-019742A4F448}" sibTransId="{37A268FE-8E6C-465E-A5EE-6BB1BF74AF3D}"/>
    <dgm:cxn modelId="{DCA993E9-7606-4D6E-90AE-8A3D72D005BD}" srcId="{693A034A-CA0B-4AAD-A77B-540B1BF805E7}" destId="{E31BBDA1-AFCB-445E-8E39-3ACD75CA1D3C}" srcOrd="2" destOrd="0" parTransId="{0BF742BA-7B61-4C97-A27D-6327AE1139FB}" sibTransId="{26468409-2943-4347-B563-C56C5CE1B1FA}"/>
    <dgm:cxn modelId="{E453D37E-72E0-4748-A1D8-BD85DF0F2301}" srcId="{693A034A-CA0B-4AAD-A77B-540B1BF805E7}" destId="{B338B7BE-15EC-4884-9FDE-F71E0548A5D0}" srcOrd="1" destOrd="0" parTransId="{6FE299F0-043D-4AB6-9DE3-1F71F8353A94}" sibTransId="{9B83C9C1-C959-4402-9963-153F3E20B3B7}"/>
    <dgm:cxn modelId="{C67DF0FD-9BCF-4A00-BB13-8091D052ABF8}" type="presOf" srcId="{E31BBDA1-AFCB-445E-8E39-3ACD75CA1D3C}" destId="{97D1C878-8CC2-45E8-B2FA-0531AB2804DA}" srcOrd="0" destOrd="2" presId="urn:microsoft.com/office/officeart/2005/8/layout/vList5"/>
    <dgm:cxn modelId="{0762CBDD-E2F1-46E4-A9F1-5618099B51B5}" srcId="{693A034A-CA0B-4AAD-A77B-540B1BF805E7}" destId="{1E121310-3A7E-4C2B-B2D5-E604328711DC}" srcOrd="0" destOrd="0" parTransId="{D55345E7-C522-4BD2-ACD7-611A2FF62CF4}" sibTransId="{965445EC-ACA7-4869-9BBA-7789F66DABAE}"/>
    <dgm:cxn modelId="{89791E88-ACEC-4EB6-940B-7CEAC1A43E24}" type="presOf" srcId="{97FB25E3-6D59-4D81-BA62-12AEAED6CACC}" destId="{A10FA124-8EFF-4E78-8985-A44C9C4D3846}" srcOrd="0" destOrd="0" presId="urn:microsoft.com/office/officeart/2005/8/layout/vList5"/>
    <dgm:cxn modelId="{680C25EC-B2EE-4AAC-9710-471062A76AAD}" srcId="{D29C8EC6-EA4F-4286-B254-71FD3D8BC423}" destId="{97FB25E3-6D59-4D81-BA62-12AEAED6CACC}" srcOrd="0" destOrd="0" parTransId="{409617CE-DD7D-4E81-A667-6E9426B0B931}" sibTransId="{0B4FFCC1-E725-4063-9E20-DF6F16BFFFA5}"/>
    <dgm:cxn modelId="{6F87174B-24C3-4E4A-A59A-36668434763C}" type="presOf" srcId="{04659EAC-D3EE-4C42-AC0D-FA3B325848F1}" destId="{1710FBA5-CE7A-452D-B3AC-3B6DAD2C24FF}" srcOrd="0" destOrd="0" presId="urn:microsoft.com/office/officeart/2005/8/layout/vList5"/>
    <dgm:cxn modelId="{B87BE8B4-D91F-4F54-A4E1-A637728F2563}" type="presOf" srcId="{317262B6-3121-48AE-A9C5-811286A990C6}" destId="{351A6B6A-4036-460B-B88D-D23AD68B096B}" srcOrd="0" destOrd="0" presId="urn:microsoft.com/office/officeart/2005/8/layout/vList5"/>
    <dgm:cxn modelId="{1E34C342-F766-4484-9EDD-4439E8344EC1}" type="presOf" srcId="{1E121310-3A7E-4C2B-B2D5-E604328711DC}" destId="{97D1C878-8CC2-45E8-B2FA-0531AB2804DA}" srcOrd="0" destOrd="0" presId="urn:microsoft.com/office/officeart/2005/8/layout/vList5"/>
    <dgm:cxn modelId="{C4BC69F4-5445-4102-A373-25CD65DEB128}" srcId="{317262B6-3121-48AE-A9C5-811286A990C6}" destId="{7B9F44AD-F40B-47A7-9926-12E2A8E0E152}" srcOrd="1" destOrd="0" parTransId="{2AA59BBF-F5AA-4A72-A502-336D1DA6A029}" sibTransId="{03A578B0-E483-498A-9F21-677E6625FA02}"/>
    <dgm:cxn modelId="{BEA50D14-501D-4886-A82B-4EFCA3393F87}" type="presOf" srcId="{7B9F44AD-F40B-47A7-9926-12E2A8E0E152}" destId="{1710FBA5-CE7A-452D-B3AC-3B6DAD2C24FF}" srcOrd="0" destOrd="1" presId="urn:microsoft.com/office/officeart/2005/8/layout/vList5"/>
    <dgm:cxn modelId="{8CE2F6BF-7138-4F79-B212-B19F2B7D8A91}" type="presOf" srcId="{693A034A-CA0B-4AAD-A77B-540B1BF805E7}" destId="{1D9A3320-96DB-41BF-A703-40EF1783F4BC}" srcOrd="0" destOrd="0" presId="urn:microsoft.com/office/officeart/2005/8/layout/vList5"/>
    <dgm:cxn modelId="{A5D1AD25-8D90-4377-ADA0-7DBB55A28FE5}" type="presParOf" srcId="{DB9775A1-0FB3-42D1-90C7-970133CA55F4}" destId="{EA6AAB0A-4CE4-40DD-BA99-A991955091C7}" srcOrd="0" destOrd="0" presId="urn:microsoft.com/office/officeart/2005/8/layout/vList5"/>
    <dgm:cxn modelId="{2D5F2527-D96D-4489-9C31-E6F3DB67F769}" type="presParOf" srcId="{EA6AAB0A-4CE4-40DD-BA99-A991955091C7}" destId="{A10FA124-8EFF-4E78-8985-A44C9C4D3846}" srcOrd="0" destOrd="0" presId="urn:microsoft.com/office/officeart/2005/8/layout/vList5"/>
    <dgm:cxn modelId="{D70147DC-C2D4-431C-B39A-0588A5E30605}" type="presParOf" srcId="{DB9775A1-0FB3-42D1-90C7-970133CA55F4}" destId="{8012018B-676F-4E5B-93D3-02924C18C4E8}" srcOrd="1" destOrd="0" presId="urn:microsoft.com/office/officeart/2005/8/layout/vList5"/>
    <dgm:cxn modelId="{2309530D-E5CB-4374-9402-1BC09CBCB1F0}" type="presParOf" srcId="{DB9775A1-0FB3-42D1-90C7-970133CA55F4}" destId="{AFE6ECD9-A1F2-4415-8573-0B584B0F8875}" srcOrd="2" destOrd="0" presId="urn:microsoft.com/office/officeart/2005/8/layout/vList5"/>
    <dgm:cxn modelId="{6FEC4CBD-39D7-49FC-BD95-A2C361AE30A0}" type="presParOf" srcId="{AFE6ECD9-A1F2-4415-8573-0B584B0F8875}" destId="{351A6B6A-4036-460B-B88D-D23AD68B096B}" srcOrd="0" destOrd="0" presId="urn:microsoft.com/office/officeart/2005/8/layout/vList5"/>
    <dgm:cxn modelId="{098BF17B-53D8-44DE-A382-37FAFDA859F7}" type="presParOf" srcId="{AFE6ECD9-A1F2-4415-8573-0B584B0F8875}" destId="{1710FBA5-CE7A-452D-B3AC-3B6DAD2C24FF}" srcOrd="1" destOrd="0" presId="urn:microsoft.com/office/officeart/2005/8/layout/vList5"/>
    <dgm:cxn modelId="{AFB70E6E-8E6F-464D-94AA-797F034D86F3}" type="presParOf" srcId="{DB9775A1-0FB3-42D1-90C7-970133CA55F4}" destId="{1298B697-886F-4A73-B279-99F5D79FF732}" srcOrd="3" destOrd="0" presId="urn:microsoft.com/office/officeart/2005/8/layout/vList5"/>
    <dgm:cxn modelId="{11D65A24-E0AE-4DA9-A76C-C3085B844A60}" type="presParOf" srcId="{DB9775A1-0FB3-42D1-90C7-970133CA55F4}" destId="{6F418FCC-C2E9-451B-BBB1-54830ACE4CBE}" srcOrd="4" destOrd="0" presId="urn:microsoft.com/office/officeart/2005/8/layout/vList5"/>
    <dgm:cxn modelId="{86740145-79B8-4526-81AC-D7F77575AB0A}" type="presParOf" srcId="{6F418FCC-C2E9-451B-BBB1-54830ACE4CBE}" destId="{1D9A3320-96DB-41BF-A703-40EF1783F4BC}" srcOrd="0" destOrd="0" presId="urn:microsoft.com/office/officeart/2005/8/layout/vList5"/>
    <dgm:cxn modelId="{7A396B07-309E-4168-B698-DD8C16F3CF36}" type="presParOf" srcId="{6F418FCC-C2E9-451B-BBB1-54830ACE4CBE}" destId="{97D1C878-8CC2-45E8-B2FA-0531AB2804DA}"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16F20E8B-2C57-4C03-A1CF-89ABDD767B3B}" type="doc">
      <dgm:prSet loTypeId="urn:microsoft.com/office/officeart/2009/3/layout/IncreasingArrowsProcess" loCatId="process" qsTypeId="urn:microsoft.com/office/officeart/2005/8/quickstyle/3d2" qsCatId="3D" csTypeId="urn:microsoft.com/office/officeart/2005/8/colors/colorful3" csCatId="colorful" phldr="1"/>
      <dgm:spPr/>
      <dgm:t>
        <a:bodyPr/>
        <a:lstStyle/>
        <a:p>
          <a:endParaRPr lang="en-GB"/>
        </a:p>
      </dgm:t>
    </dgm:pt>
    <dgm:pt modelId="{C105244B-D9B1-4773-B10A-9ED59AD860A2}">
      <dgm:prSet phldrT="[Text]"/>
      <dgm:spPr/>
      <dgm:t>
        <a:bodyPr/>
        <a:lstStyle/>
        <a:p>
          <a:r>
            <a:rPr lang="en-GB" dirty="0" smtClean="0"/>
            <a:t>Stage 1</a:t>
          </a:r>
          <a:endParaRPr lang="en-GB" dirty="0"/>
        </a:p>
      </dgm:t>
    </dgm:pt>
    <dgm:pt modelId="{6E215B60-F93E-4668-894D-75637591F8FC}" type="parTrans" cxnId="{01171531-5054-4BDE-9E63-F387A3505ADB}">
      <dgm:prSet/>
      <dgm:spPr/>
      <dgm:t>
        <a:bodyPr/>
        <a:lstStyle/>
        <a:p>
          <a:endParaRPr lang="en-GB"/>
        </a:p>
      </dgm:t>
    </dgm:pt>
    <dgm:pt modelId="{429A4F33-AF23-4248-9C2E-A1A29C71DE6E}" type="sibTrans" cxnId="{01171531-5054-4BDE-9E63-F387A3505ADB}">
      <dgm:prSet/>
      <dgm:spPr/>
      <dgm:t>
        <a:bodyPr/>
        <a:lstStyle/>
        <a:p>
          <a:endParaRPr lang="en-GB"/>
        </a:p>
      </dgm:t>
    </dgm:pt>
    <dgm:pt modelId="{2D281362-FA51-4716-834D-B43E1C1D620E}">
      <dgm:prSet phldrT="[Text]" custT="1"/>
      <dgm:spPr/>
      <dgm:t>
        <a:bodyPr/>
        <a:lstStyle/>
        <a:p>
          <a:r>
            <a:rPr lang="en-GB" sz="3200" dirty="0" smtClean="0">
              <a:solidFill>
                <a:schemeClr val="accent6">
                  <a:lumMod val="75000"/>
                </a:schemeClr>
              </a:solidFill>
            </a:rPr>
            <a:t>Select 5 out of 10 provinces</a:t>
          </a:r>
          <a:endParaRPr lang="en-GB" sz="3200" dirty="0">
            <a:solidFill>
              <a:schemeClr val="accent6">
                <a:lumMod val="75000"/>
              </a:schemeClr>
            </a:solidFill>
          </a:endParaRPr>
        </a:p>
      </dgm:t>
    </dgm:pt>
    <dgm:pt modelId="{A9E1D9ED-4AB4-4E0B-B359-A894739E9DC9}" type="parTrans" cxnId="{1247434C-1BB1-49B6-9245-3F38295EE5D6}">
      <dgm:prSet/>
      <dgm:spPr/>
      <dgm:t>
        <a:bodyPr/>
        <a:lstStyle/>
        <a:p>
          <a:endParaRPr lang="en-GB"/>
        </a:p>
      </dgm:t>
    </dgm:pt>
    <dgm:pt modelId="{B57EAC4D-D3FD-4D06-ACA8-2446FF6957F0}" type="sibTrans" cxnId="{1247434C-1BB1-49B6-9245-3F38295EE5D6}">
      <dgm:prSet/>
      <dgm:spPr/>
      <dgm:t>
        <a:bodyPr/>
        <a:lstStyle/>
        <a:p>
          <a:endParaRPr lang="en-GB"/>
        </a:p>
      </dgm:t>
    </dgm:pt>
    <dgm:pt modelId="{E7C4F3F0-2072-4C21-848C-FCC019B263F4}">
      <dgm:prSet phldrT="[Text]"/>
      <dgm:spPr/>
      <dgm:t>
        <a:bodyPr/>
        <a:lstStyle/>
        <a:p>
          <a:r>
            <a:rPr lang="en-GB" dirty="0" smtClean="0"/>
            <a:t>Stage 2</a:t>
          </a:r>
          <a:endParaRPr lang="en-GB" dirty="0"/>
        </a:p>
      </dgm:t>
    </dgm:pt>
    <dgm:pt modelId="{7CBD9234-84CE-490E-9CBA-6A253DA1502F}" type="parTrans" cxnId="{1727B785-8AFC-4AA1-81F7-5CE406599E5B}">
      <dgm:prSet/>
      <dgm:spPr/>
      <dgm:t>
        <a:bodyPr/>
        <a:lstStyle/>
        <a:p>
          <a:endParaRPr lang="en-GB"/>
        </a:p>
      </dgm:t>
    </dgm:pt>
    <dgm:pt modelId="{AEE109D6-50C0-4F8C-A393-77D892B3D724}" type="sibTrans" cxnId="{1727B785-8AFC-4AA1-81F7-5CE406599E5B}">
      <dgm:prSet/>
      <dgm:spPr/>
      <dgm:t>
        <a:bodyPr/>
        <a:lstStyle/>
        <a:p>
          <a:endParaRPr lang="en-GB"/>
        </a:p>
      </dgm:t>
    </dgm:pt>
    <dgm:pt modelId="{383B53EB-E99A-4A28-879A-9A6410192718}">
      <dgm:prSet phldrT="[Text]" custT="1"/>
      <dgm:spPr/>
      <dgm:t>
        <a:bodyPr/>
        <a:lstStyle/>
        <a:p>
          <a:r>
            <a:rPr lang="en-GB" sz="3200" dirty="0" smtClean="0">
              <a:solidFill>
                <a:schemeClr val="accent4">
                  <a:lumMod val="75000"/>
                </a:schemeClr>
              </a:solidFill>
            </a:rPr>
            <a:t>Select 3 districts in each province</a:t>
          </a:r>
          <a:endParaRPr lang="en-GB" sz="3200" dirty="0">
            <a:solidFill>
              <a:schemeClr val="accent4">
                <a:lumMod val="75000"/>
              </a:schemeClr>
            </a:solidFill>
          </a:endParaRPr>
        </a:p>
      </dgm:t>
    </dgm:pt>
    <dgm:pt modelId="{C21663EF-308A-4B72-94A4-E16E29C2696E}" type="parTrans" cxnId="{16E76CB0-F9A8-49A3-8779-DA645DBB2323}">
      <dgm:prSet/>
      <dgm:spPr/>
      <dgm:t>
        <a:bodyPr/>
        <a:lstStyle/>
        <a:p>
          <a:endParaRPr lang="en-GB"/>
        </a:p>
      </dgm:t>
    </dgm:pt>
    <dgm:pt modelId="{92906F67-A170-498C-B45B-C91CECE2459D}" type="sibTrans" cxnId="{16E76CB0-F9A8-49A3-8779-DA645DBB2323}">
      <dgm:prSet/>
      <dgm:spPr/>
      <dgm:t>
        <a:bodyPr/>
        <a:lstStyle/>
        <a:p>
          <a:endParaRPr lang="en-GB"/>
        </a:p>
      </dgm:t>
    </dgm:pt>
    <dgm:pt modelId="{C6E7A02B-2DDE-4B81-8826-D92AAE464959}">
      <dgm:prSet phldrT="[Text]"/>
      <dgm:spPr/>
      <dgm:t>
        <a:bodyPr/>
        <a:lstStyle/>
        <a:p>
          <a:r>
            <a:rPr lang="en-GB" dirty="0" smtClean="0"/>
            <a:t>Stage 3</a:t>
          </a:r>
          <a:endParaRPr lang="en-GB" dirty="0"/>
        </a:p>
      </dgm:t>
    </dgm:pt>
    <dgm:pt modelId="{FC8C9A1D-B09F-49AB-B829-D6CD2DF05003}" type="parTrans" cxnId="{1BF4AAA7-2DC6-4035-994A-F4EDF58E4836}">
      <dgm:prSet/>
      <dgm:spPr/>
      <dgm:t>
        <a:bodyPr/>
        <a:lstStyle/>
        <a:p>
          <a:endParaRPr lang="en-GB"/>
        </a:p>
      </dgm:t>
    </dgm:pt>
    <dgm:pt modelId="{FE7943FD-4C0F-49BE-9DF2-CF76087ED8DB}" type="sibTrans" cxnId="{1BF4AAA7-2DC6-4035-994A-F4EDF58E4836}">
      <dgm:prSet/>
      <dgm:spPr/>
      <dgm:t>
        <a:bodyPr/>
        <a:lstStyle/>
        <a:p>
          <a:endParaRPr lang="en-GB"/>
        </a:p>
      </dgm:t>
    </dgm:pt>
    <dgm:pt modelId="{C0959625-0A2B-48CA-AC8D-CCA1CCD67168}">
      <dgm:prSet phldrT="[Text]" custT="1"/>
      <dgm:spPr/>
      <dgm:t>
        <a:bodyPr/>
        <a:lstStyle/>
        <a:p>
          <a:r>
            <a:rPr lang="en-GB" sz="3200" dirty="0" smtClean="0">
              <a:solidFill>
                <a:schemeClr val="accent4">
                  <a:lumMod val="75000"/>
                </a:schemeClr>
              </a:solidFill>
            </a:rPr>
            <a:t>Select 5 health centres from each district</a:t>
          </a:r>
          <a:endParaRPr lang="en-GB" sz="3200" dirty="0">
            <a:solidFill>
              <a:schemeClr val="accent4">
                <a:lumMod val="75000"/>
              </a:schemeClr>
            </a:solidFill>
          </a:endParaRPr>
        </a:p>
      </dgm:t>
    </dgm:pt>
    <dgm:pt modelId="{2AE491F8-3611-484E-82A5-C458E4E312C2}" type="parTrans" cxnId="{89F2B2AC-F216-49D8-B45E-9FF2DAF2AC50}">
      <dgm:prSet/>
      <dgm:spPr/>
      <dgm:t>
        <a:bodyPr/>
        <a:lstStyle/>
        <a:p>
          <a:endParaRPr lang="en-GB"/>
        </a:p>
      </dgm:t>
    </dgm:pt>
    <dgm:pt modelId="{33970819-40EC-4538-86E3-11532D23E5FC}" type="sibTrans" cxnId="{89F2B2AC-F216-49D8-B45E-9FF2DAF2AC50}">
      <dgm:prSet/>
      <dgm:spPr/>
      <dgm:t>
        <a:bodyPr/>
        <a:lstStyle/>
        <a:p>
          <a:endParaRPr lang="en-GB"/>
        </a:p>
      </dgm:t>
    </dgm:pt>
    <dgm:pt modelId="{318BE243-591D-4631-9E59-08E1DB7515A6}">
      <dgm:prSet/>
      <dgm:spPr/>
      <dgm:t>
        <a:bodyPr/>
        <a:lstStyle/>
        <a:p>
          <a:endParaRPr lang="en-GB" sz="2600"/>
        </a:p>
      </dgm:t>
    </dgm:pt>
    <dgm:pt modelId="{BD03ECD1-DF1B-4322-B1F2-C3547D257477}" type="parTrans" cxnId="{4A67BA0E-603C-4BCE-BE01-A97C91BBE3A3}">
      <dgm:prSet/>
      <dgm:spPr/>
      <dgm:t>
        <a:bodyPr/>
        <a:lstStyle/>
        <a:p>
          <a:endParaRPr lang="en-GB"/>
        </a:p>
      </dgm:t>
    </dgm:pt>
    <dgm:pt modelId="{83922EF1-498D-4348-B153-13498ABB69FA}" type="sibTrans" cxnId="{4A67BA0E-603C-4BCE-BE01-A97C91BBE3A3}">
      <dgm:prSet/>
      <dgm:spPr/>
      <dgm:t>
        <a:bodyPr/>
        <a:lstStyle/>
        <a:p>
          <a:endParaRPr lang="en-GB"/>
        </a:p>
      </dgm:t>
    </dgm:pt>
    <dgm:pt modelId="{75E524DD-D6F9-4FEF-A191-A5B40E971278}">
      <dgm:prSet/>
      <dgm:spPr/>
      <dgm:t>
        <a:bodyPr/>
        <a:lstStyle/>
        <a:p>
          <a:endParaRPr lang="en-GB" sz="2600" dirty="0"/>
        </a:p>
      </dgm:t>
    </dgm:pt>
    <dgm:pt modelId="{305B8FC9-8AA0-4818-9F1C-576F76DF28E4}" type="parTrans" cxnId="{DD62C779-2F2C-463C-A5B0-CFA364EDE9B7}">
      <dgm:prSet/>
      <dgm:spPr/>
      <dgm:t>
        <a:bodyPr/>
        <a:lstStyle/>
        <a:p>
          <a:endParaRPr lang="en-GB"/>
        </a:p>
      </dgm:t>
    </dgm:pt>
    <dgm:pt modelId="{E9AEECAE-C7C9-47E6-BF95-899140E7E1F0}" type="sibTrans" cxnId="{DD62C779-2F2C-463C-A5B0-CFA364EDE9B7}">
      <dgm:prSet/>
      <dgm:spPr/>
      <dgm:t>
        <a:bodyPr/>
        <a:lstStyle/>
        <a:p>
          <a:endParaRPr lang="en-GB"/>
        </a:p>
      </dgm:t>
    </dgm:pt>
    <dgm:pt modelId="{239FBC60-03FF-413D-A91F-B17B0B803B31}">
      <dgm:prSet/>
      <dgm:spPr/>
      <dgm:t>
        <a:bodyPr/>
        <a:lstStyle/>
        <a:p>
          <a:endParaRPr lang="en-GB" sz="2600" dirty="0"/>
        </a:p>
      </dgm:t>
    </dgm:pt>
    <dgm:pt modelId="{5C8561D4-0753-4DF3-928F-D41FD6BFF628}" type="parTrans" cxnId="{0DB1F7BD-4CB4-4027-9113-A9607F84E5E4}">
      <dgm:prSet/>
      <dgm:spPr/>
      <dgm:t>
        <a:bodyPr/>
        <a:lstStyle/>
        <a:p>
          <a:endParaRPr lang="en-GB"/>
        </a:p>
      </dgm:t>
    </dgm:pt>
    <dgm:pt modelId="{3C526840-DDB6-4624-9C4A-E031FFD0D7F1}" type="sibTrans" cxnId="{0DB1F7BD-4CB4-4027-9113-A9607F84E5E4}">
      <dgm:prSet/>
      <dgm:spPr/>
      <dgm:t>
        <a:bodyPr/>
        <a:lstStyle/>
        <a:p>
          <a:endParaRPr lang="en-GB"/>
        </a:p>
      </dgm:t>
    </dgm:pt>
    <dgm:pt modelId="{E8E90BC2-0D70-4951-BEFD-B4B62ADEA17D}" type="pres">
      <dgm:prSet presAssocID="{16F20E8B-2C57-4C03-A1CF-89ABDD767B3B}" presName="Name0" presStyleCnt="0">
        <dgm:presLayoutVars>
          <dgm:chMax val="5"/>
          <dgm:chPref val="5"/>
          <dgm:dir/>
          <dgm:animLvl val="lvl"/>
        </dgm:presLayoutVars>
      </dgm:prSet>
      <dgm:spPr/>
      <dgm:t>
        <a:bodyPr/>
        <a:lstStyle/>
        <a:p>
          <a:endParaRPr lang="en-US"/>
        </a:p>
      </dgm:t>
    </dgm:pt>
    <dgm:pt modelId="{DAC76691-636C-4F1F-A228-7513DD78753C}" type="pres">
      <dgm:prSet presAssocID="{C105244B-D9B1-4773-B10A-9ED59AD860A2}" presName="parentText1" presStyleLbl="node1" presStyleIdx="0" presStyleCnt="3">
        <dgm:presLayoutVars>
          <dgm:chMax/>
          <dgm:chPref val="3"/>
          <dgm:bulletEnabled val="1"/>
        </dgm:presLayoutVars>
      </dgm:prSet>
      <dgm:spPr/>
      <dgm:t>
        <a:bodyPr/>
        <a:lstStyle/>
        <a:p>
          <a:endParaRPr lang="en-GB"/>
        </a:p>
      </dgm:t>
    </dgm:pt>
    <dgm:pt modelId="{9C372EC8-6397-4E52-AA76-E5059697BC22}" type="pres">
      <dgm:prSet presAssocID="{C105244B-D9B1-4773-B10A-9ED59AD860A2}" presName="childText1" presStyleLbl="solidAlignAcc1" presStyleIdx="0" presStyleCnt="3">
        <dgm:presLayoutVars>
          <dgm:chMax val="0"/>
          <dgm:chPref val="0"/>
          <dgm:bulletEnabled val="1"/>
        </dgm:presLayoutVars>
      </dgm:prSet>
      <dgm:spPr/>
      <dgm:t>
        <a:bodyPr/>
        <a:lstStyle/>
        <a:p>
          <a:endParaRPr lang="en-GB"/>
        </a:p>
      </dgm:t>
    </dgm:pt>
    <dgm:pt modelId="{E8AAF92E-2E81-4162-A7E2-9838BB23DAD6}" type="pres">
      <dgm:prSet presAssocID="{E7C4F3F0-2072-4C21-848C-FCC019B263F4}" presName="parentText2" presStyleLbl="node1" presStyleIdx="1" presStyleCnt="3">
        <dgm:presLayoutVars>
          <dgm:chMax/>
          <dgm:chPref val="3"/>
          <dgm:bulletEnabled val="1"/>
        </dgm:presLayoutVars>
      </dgm:prSet>
      <dgm:spPr/>
      <dgm:t>
        <a:bodyPr/>
        <a:lstStyle/>
        <a:p>
          <a:endParaRPr lang="en-US"/>
        </a:p>
      </dgm:t>
    </dgm:pt>
    <dgm:pt modelId="{F80461E0-C7D3-4A24-990E-1547CCB91F6A}" type="pres">
      <dgm:prSet presAssocID="{E7C4F3F0-2072-4C21-848C-FCC019B263F4}" presName="childText2" presStyleLbl="solidAlignAcc1" presStyleIdx="1" presStyleCnt="3">
        <dgm:presLayoutVars>
          <dgm:chMax val="0"/>
          <dgm:chPref val="0"/>
          <dgm:bulletEnabled val="1"/>
        </dgm:presLayoutVars>
      </dgm:prSet>
      <dgm:spPr/>
      <dgm:t>
        <a:bodyPr/>
        <a:lstStyle/>
        <a:p>
          <a:endParaRPr lang="en-GB"/>
        </a:p>
      </dgm:t>
    </dgm:pt>
    <dgm:pt modelId="{A5A0D1FB-3BD2-4BA8-99FA-3364DC6E518B}" type="pres">
      <dgm:prSet presAssocID="{C6E7A02B-2DDE-4B81-8826-D92AAE464959}" presName="parentText3" presStyleLbl="node1" presStyleIdx="2" presStyleCnt="3">
        <dgm:presLayoutVars>
          <dgm:chMax/>
          <dgm:chPref val="3"/>
          <dgm:bulletEnabled val="1"/>
        </dgm:presLayoutVars>
      </dgm:prSet>
      <dgm:spPr/>
      <dgm:t>
        <a:bodyPr/>
        <a:lstStyle/>
        <a:p>
          <a:endParaRPr lang="en-US"/>
        </a:p>
      </dgm:t>
    </dgm:pt>
    <dgm:pt modelId="{90300CE3-3F42-4AEA-9E79-A431BD06CA49}" type="pres">
      <dgm:prSet presAssocID="{C6E7A02B-2DDE-4B81-8826-D92AAE464959}" presName="childText3" presStyleLbl="solidAlignAcc1" presStyleIdx="2" presStyleCnt="3">
        <dgm:presLayoutVars>
          <dgm:chMax val="0"/>
          <dgm:chPref val="0"/>
          <dgm:bulletEnabled val="1"/>
        </dgm:presLayoutVars>
      </dgm:prSet>
      <dgm:spPr/>
      <dgm:t>
        <a:bodyPr/>
        <a:lstStyle/>
        <a:p>
          <a:endParaRPr lang="en-US"/>
        </a:p>
      </dgm:t>
    </dgm:pt>
  </dgm:ptLst>
  <dgm:cxnLst>
    <dgm:cxn modelId="{FAF3D01E-C8A3-43B9-B9F2-C00DA9A3A9F4}" type="presOf" srcId="{75E524DD-D6F9-4FEF-A191-A5B40E971278}" destId="{90300CE3-3F42-4AEA-9E79-A431BD06CA49}" srcOrd="0" destOrd="1" presId="urn:microsoft.com/office/officeart/2009/3/layout/IncreasingArrowsProcess"/>
    <dgm:cxn modelId="{01171531-5054-4BDE-9E63-F387A3505ADB}" srcId="{16F20E8B-2C57-4C03-A1CF-89ABDD767B3B}" destId="{C105244B-D9B1-4773-B10A-9ED59AD860A2}" srcOrd="0" destOrd="0" parTransId="{6E215B60-F93E-4668-894D-75637591F8FC}" sibTransId="{429A4F33-AF23-4248-9C2E-A1A29C71DE6E}"/>
    <dgm:cxn modelId="{6965DF1C-375B-49BC-AE96-612568F3A2F4}" type="presOf" srcId="{C6E7A02B-2DDE-4B81-8826-D92AAE464959}" destId="{A5A0D1FB-3BD2-4BA8-99FA-3364DC6E518B}" srcOrd="0" destOrd="0" presId="urn:microsoft.com/office/officeart/2009/3/layout/IncreasingArrowsProcess"/>
    <dgm:cxn modelId="{18AA9C04-E041-4C0D-8098-323A791FA5A9}" type="presOf" srcId="{239FBC60-03FF-413D-A91F-B17B0B803B31}" destId="{F80461E0-C7D3-4A24-990E-1547CCB91F6A}" srcOrd="0" destOrd="1" presId="urn:microsoft.com/office/officeart/2009/3/layout/IncreasingArrowsProcess"/>
    <dgm:cxn modelId="{7E9BCE23-D4A6-4A7D-9D72-A6C52A024EF8}" type="presOf" srcId="{C105244B-D9B1-4773-B10A-9ED59AD860A2}" destId="{DAC76691-636C-4F1F-A228-7513DD78753C}" srcOrd="0" destOrd="0" presId="urn:microsoft.com/office/officeart/2009/3/layout/IncreasingArrowsProcess"/>
    <dgm:cxn modelId="{1B2A6079-9B40-49DF-98CB-89E6B96889E3}" type="presOf" srcId="{E7C4F3F0-2072-4C21-848C-FCC019B263F4}" destId="{E8AAF92E-2E81-4162-A7E2-9838BB23DAD6}" srcOrd="0" destOrd="0" presId="urn:microsoft.com/office/officeart/2009/3/layout/IncreasingArrowsProcess"/>
    <dgm:cxn modelId="{06525855-CAAB-4E65-B869-04A302486E37}" type="presOf" srcId="{383B53EB-E99A-4A28-879A-9A6410192718}" destId="{F80461E0-C7D3-4A24-990E-1547CCB91F6A}" srcOrd="0" destOrd="0" presId="urn:microsoft.com/office/officeart/2009/3/layout/IncreasingArrowsProcess"/>
    <dgm:cxn modelId="{4504CA0C-46EA-4FC7-A320-07889A440D96}" type="presOf" srcId="{318BE243-591D-4631-9E59-08E1DB7515A6}" destId="{90300CE3-3F42-4AEA-9E79-A431BD06CA49}" srcOrd="0" destOrd="2" presId="urn:microsoft.com/office/officeart/2009/3/layout/IncreasingArrowsProcess"/>
    <dgm:cxn modelId="{16E76CB0-F9A8-49A3-8779-DA645DBB2323}" srcId="{E7C4F3F0-2072-4C21-848C-FCC019B263F4}" destId="{383B53EB-E99A-4A28-879A-9A6410192718}" srcOrd="0" destOrd="0" parTransId="{C21663EF-308A-4B72-94A4-E16E29C2696E}" sibTransId="{92906F67-A170-498C-B45B-C91CECE2459D}"/>
    <dgm:cxn modelId="{4A67BA0E-603C-4BCE-BE01-A97C91BBE3A3}" srcId="{C6E7A02B-2DDE-4B81-8826-D92AAE464959}" destId="{318BE243-591D-4631-9E59-08E1DB7515A6}" srcOrd="2" destOrd="0" parTransId="{BD03ECD1-DF1B-4322-B1F2-C3547D257477}" sibTransId="{83922EF1-498D-4348-B153-13498ABB69FA}"/>
    <dgm:cxn modelId="{15E9E05D-9E8F-4322-BF3A-3EC385BF84DA}" type="presOf" srcId="{2D281362-FA51-4716-834D-B43E1C1D620E}" destId="{9C372EC8-6397-4E52-AA76-E5059697BC22}" srcOrd="0" destOrd="0" presId="urn:microsoft.com/office/officeart/2009/3/layout/IncreasingArrowsProcess"/>
    <dgm:cxn modelId="{DD62C779-2F2C-463C-A5B0-CFA364EDE9B7}" srcId="{C6E7A02B-2DDE-4B81-8826-D92AAE464959}" destId="{75E524DD-D6F9-4FEF-A191-A5B40E971278}" srcOrd="1" destOrd="0" parTransId="{305B8FC9-8AA0-4818-9F1C-576F76DF28E4}" sibTransId="{E9AEECAE-C7C9-47E6-BF95-899140E7E1F0}"/>
    <dgm:cxn modelId="{0C56862C-D867-482B-8B72-847EF6B78B62}" type="presOf" srcId="{C0959625-0A2B-48CA-AC8D-CCA1CCD67168}" destId="{90300CE3-3F42-4AEA-9E79-A431BD06CA49}" srcOrd="0" destOrd="0" presId="urn:microsoft.com/office/officeart/2009/3/layout/IncreasingArrowsProcess"/>
    <dgm:cxn modelId="{1BF4AAA7-2DC6-4035-994A-F4EDF58E4836}" srcId="{16F20E8B-2C57-4C03-A1CF-89ABDD767B3B}" destId="{C6E7A02B-2DDE-4B81-8826-D92AAE464959}" srcOrd="2" destOrd="0" parTransId="{FC8C9A1D-B09F-49AB-B829-D6CD2DF05003}" sibTransId="{FE7943FD-4C0F-49BE-9DF2-CF76087ED8DB}"/>
    <dgm:cxn modelId="{89F2B2AC-F216-49D8-B45E-9FF2DAF2AC50}" srcId="{C6E7A02B-2DDE-4B81-8826-D92AAE464959}" destId="{C0959625-0A2B-48CA-AC8D-CCA1CCD67168}" srcOrd="0" destOrd="0" parTransId="{2AE491F8-3611-484E-82A5-C458E4E312C2}" sibTransId="{33970819-40EC-4538-86E3-11532D23E5FC}"/>
    <dgm:cxn modelId="{4436B2FA-ABEC-47E9-854E-46EDA20A848E}" type="presOf" srcId="{16F20E8B-2C57-4C03-A1CF-89ABDD767B3B}" destId="{E8E90BC2-0D70-4951-BEFD-B4B62ADEA17D}" srcOrd="0" destOrd="0" presId="urn:microsoft.com/office/officeart/2009/3/layout/IncreasingArrowsProcess"/>
    <dgm:cxn modelId="{1247434C-1BB1-49B6-9245-3F38295EE5D6}" srcId="{C105244B-D9B1-4773-B10A-9ED59AD860A2}" destId="{2D281362-FA51-4716-834D-B43E1C1D620E}" srcOrd="0" destOrd="0" parTransId="{A9E1D9ED-4AB4-4E0B-B359-A894739E9DC9}" sibTransId="{B57EAC4D-D3FD-4D06-ACA8-2446FF6957F0}"/>
    <dgm:cxn modelId="{1727B785-8AFC-4AA1-81F7-5CE406599E5B}" srcId="{16F20E8B-2C57-4C03-A1CF-89ABDD767B3B}" destId="{E7C4F3F0-2072-4C21-848C-FCC019B263F4}" srcOrd="1" destOrd="0" parTransId="{7CBD9234-84CE-490E-9CBA-6A253DA1502F}" sibTransId="{AEE109D6-50C0-4F8C-A393-77D892B3D724}"/>
    <dgm:cxn modelId="{0DB1F7BD-4CB4-4027-9113-A9607F84E5E4}" srcId="{E7C4F3F0-2072-4C21-848C-FCC019B263F4}" destId="{239FBC60-03FF-413D-A91F-B17B0B803B31}" srcOrd="1" destOrd="0" parTransId="{5C8561D4-0753-4DF3-928F-D41FD6BFF628}" sibTransId="{3C526840-DDB6-4624-9C4A-E031FFD0D7F1}"/>
    <dgm:cxn modelId="{5652905A-D40A-4A53-A38A-3D2638F83858}" type="presParOf" srcId="{E8E90BC2-0D70-4951-BEFD-B4B62ADEA17D}" destId="{DAC76691-636C-4F1F-A228-7513DD78753C}" srcOrd="0" destOrd="0" presId="urn:microsoft.com/office/officeart/2009/3/layout/IncreasingArrowsProcess"/>
    <dgm:cxn modelId="{BB096427-959E-45A9-8732-0932BF9D7CF9}" type="presParOf" srcId="{E8E90BC2-0D70-4951-BEFD-B4B62ADEA17D}" destId="{9C372EC8-6397-4E52-AA76-E5059697BC22}" srcOrd="1" destOrd="0" presId="urn:microsoft.com/office/officeart/2009/3/layout/IncreasingArrowsProcess"/>
    <dgm:cxn modelId="{55EB8E83-1C06-42AD-A9E1-CE71FB77E9BD}" type="presParOf" srcId="{E8E90BC2-0D70-4951-BEFD-B4B62ADEA17D}" destId="{E8AAF92E-2E81-4162-A7E2-9838BB23DAD6}" srcOrd="2" destOrd="0" presId="urn:microsoft.com/office/officeart/2009/3/layout/IncreasingArrowsProcess"/>
    <dgm:cxn modelId="{C25ACB5D-DC88-4E56-B1D1-0B51F490BF49}" type="presParOf" srcId="{E8E90BC2-0D70-4951-BEFD-B4B62ADEA17D}" destId="{F80461E0-C7D3-4A24-990E-1547CCB91F6A}" srcOrd="3" destOrd="0" presId="urn:microsoft.com/office/officeart/2009/3/layout/IncreasingArrowsProcess"/>
    <dgm:cxn modelId="{E4B2D301-2BA5-4933-BCAD-F9C5838FC65A}" type="presParOf" srcId="{E8E90BC2-0D70-4951-BEFD-B4B62ADEA17D}" destId="{A5A0D1FB-3BD2-4BA8-99FA-3364DC6E518B}" srcOrd="4" destOrd="0" presId="urn:microsoft.com/office/officeart/2009/3/layout/IncreasingArrowsProcess"/>
    <dgm:cxn modelId="{3405DC2B-945D-4377-9877-DDBD3F3E2B0F}" type="presParOf" srcId="{E8E90BC2-0D70-4951-BEFD-B4B62ADEA17D}" destId="{90300CE3-3F42-4AEA-9E79-A431BD06CA49}" srcOrd="5" destOrd="0" presId="urn:microsoft.com/office/officeart/2009/3/layout/IncreasingArrows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99ED9A62-7F5A-44C1-8164-1977B425C50C}" type="doc">
      <dgm:prSet loTypeId="urn:microsoft.com/office/officeart/2005/8/layout/vList5" loCatId="list" qsTypeId="urn:microsoft.com/office/officeart/2005/8/quickstyle/3d3" qsCatId="3D" csTypeId="urn:microsoft.com/office/officeart/2005/8/colors/accent3_4" csCatId="accent3" phldr="1"/>
      <dgm:spPr/>
      <dgm:t>
        <a:bodyPr/>
        <a:lstStyle/>
        <a:p>
          <a:endParaRPr lang="en-GB"/>
        </a:p>
      </dgm:t>
    </dgm:pt>
    <dgm:pt modelId="{AB32B544-E361-4878-892F-4598FAF3043C}">
      <dgm:prSet phldrT="[Text]" custT="1"/>
      <dgm:spPr/>
      <dgm:t>
        <a:bodyPr/>
        <a:lstStyle/>
        <a:p>
          <a:r>
            <a:rPr lang="en-GB" sz="4400" b="1" dirty="0" smtClean="0"/>
            <a:t>NON-PROBABILITY </a:t>
          </a:r>
          <a:r>
            <a:rPr lang="en-GB" sz="4400" b="1" dirty="0" smtClean="0"/>
            <a:t>SAMPLING IN QUANTITATIVE STUDIES</a:t>
          </a:r>
          <a:endParaRPr lang="en-GB" sz="4400" b="1" dirty="0"/>
        </a:p>
      </dgm:t>
    </dgm:pt>
    <dgm:pt modelId="{AC0AD329-C903-496E-8849-84CEBC8205F0}" type="parTrans" cxnId="{D2A6CCED-20A2-405C-B950-578E1EF12DEA}">
      <dgm:prSet/>
      <dgm:spPr/>
      <dgm:t>
        <a:bodyPr/>
        <a:lstStyle/>
        <a:p>
          <a:endParaRPr lang="en-GB"/>
        </a:p>
      </dgm:t>
    </dgm:pt>
    <dgm:pt modelId="{E4114B8D-6ADA-4DF8-B24A-5552EE3DCCD6}" type="sibTrans" cxnId="{D2A6CCED-20A2-405C-B950-578E1EF12DEA}">
      <dgm:prSet/>
      <dgm:spPr/>
      <dgm:t>
        <a:bodyPr/>
        <a:lstStyle/>
        <a:p>
          <a:endParaRPr lang="en-GB"/>
        </a:p>
      </dgm:t>
    </dgm:pt>
    <dgm:pt modelId="{31CEC71E-1F91-4389-92BF-38208AF4F0E3}">
      <dgm:prSet phldrT="[Text]"/>
      <dgm:spPr/>
      <dgm:t>
        <a:bodyPr/>
        <a:lstStyle/>
        <a:p>
          <a:r>
            <a:rPr lang="en-GB" dirty="0" smtClean="0">
              <a:latin typeface="Calibri" panose="020F0502020204030204" pitchFamily="34" charset="0"/>
              <a:cs typeface="Calibri" panose="020F0502020204030204" pitchFamily="34" charset="0"/>
            </a:rPr>
            <a:t>│</a:t>
          </a:r>
          <a:endParaRPr lang="en-GB" dirty="0"/>
        </a:p>
      </dgm:t>
    </dgm:pt>
    <dgm:pt modelId="{6F73455D-8F43-44CF-A5C4-89F2C6258CD9}" type="parTrans" cxnId="{21A0811D-6F53-43F0-B83A-5E742B87847D}">
      <dgm:prSet/>
      <dgm:spPr/>
      <dgm:t>
        <a:bodyPr/>
        <a:lstStyle/>
        <a:p>
          <a:endParaRPr lang="en-GB"/>
        </a:p>
      </dgm:t>
    </dgm:pt>
    <dgm:pt modelId="{B4631AE1-BCBE-4D42-B041-88BA94D55B57}" type="sibTrans" cxnId="{21A0811D-6F53-43F0-B83A-5E742B87847D}">
      <dgm:prSet/>
      <dgm:spPr/>
      <dgm:t>
        <a:bodyPr/>
        <a:lstStyle/>
        <a:p>
          <a:endParaRPr lang="en-GB"/>
        </a:p>
      </dgm:t>
    </dgm:pt>
    <dgm:pt modelId="{733252A2-5F69-4124-8EC1-37B1D311EFB0}">
      <dgm:prSet phldrT="[Text]"/>
      <dgm:spPr/>
      <dgm:t>
        <a:bodyPr/>
        <a:lstStyle/>
        <a:p>
          <a:r>
            <a:rPr lang="en-GB" dirty="0" smtClean="0"/>
            <a:t>Non-probability sampling designs are used when the number of elements in a population is either unknown or cannot be individually identified</a:t>
          </a:r>
          <a:endParaRPr lang="en-GB" dirty="0"/>
        </a:p>
      </dgm:t>
    </dgm:pt>
    <dgm:pt modelId="{A34ADA96-1ED6-4D81-8A8B-1FBE6286103B}" type="parTrans" cxnId="{09E8E2AF-CEBD-4CE6-9A0C-87E217C3D0B8}">
      <dgm:prSet/>
      <dgm:spPr/>
      <dgm:t>
        <a:bodyPr/>
        <a:lstStyle/>
        <a:p>
          <a:endParaRPr lang="en-GB"/>
        </a:p>
      </dgm:t>
    </dgm:pt>
    <dgm:pt modelId="{C6E58DD0-D1E3-4EE2-B01C-4B7340508F26}" type="sibTrans" cxnId="{09E8E2AF-CEBD-4CE6-9A0C-87E217C3D0B8}">
      <dgm:prSet/>
      <dgm:spPr/>
      <dgm:t>
        <a:bodyPr/>
        <a:lstStyle/>
        <a:p>
          <a:endParaRPr lang="en-GB"/>
        </a:p>
      </dgm:t>
    </dgm:pt>
    <dgm:pt modelId="{9A49C54C-1782-4B80-A0A3-0357ABAB5460}">
      <dgm:prSet phldrT="[Text]"/>
      <dgm:spPr/>
      <dgm:t>
        <a:bodyPr/>
        <a:lstStyle/>
        <a:p>
          <a:r>
            <a:rPr lang="en-GB" dirty="0" smtClean="0">
              <a:latin typeface="Calibri" panose="020F0502020204030204" pitchFamily="34" charset="0"/>
              <a:cs typeface="Calibri" panose="020F0502020204030204" pitchFamily="34" charset="0"/>
            </a:rPr>
            <a:t>│</a:t>
          </a:r>
          <a:endParaRPr lang="en-GB" dirty="0"/>
        </a:p>
      </dgm:t>
    </dgm:pt>
    <dgm:pt modelId="{C214C6DA-6FDD-4036-87A8-5B21516EA23E}" type="parTrans" cxnId="{25FC283A-E76B-46FC-AD27-0F40CCB2C284}">
      <dgm:prSet/>
      <dgm:spPr/>
      <dgm:t>
        <a:bodyPr/>
        <a:lstStyle/>
        <a:p>
          <a:endParaRPr lang="en-GB"/>
        </a:p>
      </dgm:t>
    </dgm:pt>
    <dgm:pt modelId="{2A78F7E2-B9F6-4652-BB50-0E1F10E4C820}" type="sibTrans" cxnId="{25FC283A-E76B-46FC-AD27-0F40CCB2C284}">
      <dgm:prSet/>
      <dgm:spPr/>
      <dgm:t>
        <a:bodyPr/>
        <a:lstStyle/>
        <a:p>
          <a:endParaRPr lang="en-GB"/>
        </a:p>
      </dgm:t>
    </dgm:pt>
    <dgm:pt modelId="{F2AB7859-3F59-436A-A7F9-CAE3FF8B0B32}">
      <dgm:prSet phldrT="[Text]"/>
      <dgm:spPr/>
      <dgm:t>
        <a:bodyPr/>
        <a:lstStyle/>
        <a:p>
          <a:r>
            <a:rPr lang="en-GB" dirty="0" smtClean="0"/>
            <a:t> Selection of elements is dependent upon other considerations.</a:t>
          </a:r>
          <a:endParaRPr lang="en-GB" dirty="0"/>
        </a:p>
      </dgm:t>
    </dgm:pt>
    <dgm:pt modelId="{B7790211-69EA-4E75-BADD-2B07BEE19A72}" type="parTrans" cxnId="{F28FA95D-CC2D-4401-A1FB-60BB4E95C31D}">
      <dgm:prSet/>
      <dgm:spPr/>
      <dgm:t>
        <a:bodyPr/>
        <a:lstStyle/>
        <a:p>
          <a:endParaRPr lang="en-GB"/>
        </a:p>
      </dgm:t>
    </dgm:pt>
    <dgm:pt modelId="{874EC373-1433-41D6-ABEC-86D10D7940BB}" type="sibTrans" cxnId="{F28FA95D-CC2D-4401-A1FB-60BB4E95C31D}">
      <dgm:prSet/>
      <dgm:spPr/>
      <dgm:t>
        <a:bodyPr/>
        <a:lstStyle/>
        <a:p>
          <a:endParaRPr lang="en-GB"/>
        </a:p>
      </dgm:t>
    </dgm:pt>
    <dgm:pt modelId="{4D0CAA55-593D-4974-8B2E-11653602A149}" type="pres">
      <dgm:prSet presAssocID="{99ED9A62-7F5A-44C1-8164-1977B425C50C}" presName="Name0" presStyleCnt="0">
        <dgm:presLayoutVars>
          <dgm:dir/>
          <dgm:animLvl val="lvl"/>
          <dgm:resizeHandles val="exact"/>
        </dgm:presLayoutVars>
      </dgm:prSet>
      <dgm:spPr/>
      <dgm:t>
        <a:bodyPr/>
        <a:lstStyle/>
        <a:p>
          <a:endParaRPr lang="en-US"/>
        </a:p>
      </dgm:t>
    </dgm:pt>
    <dgm:pt modelId="{30E7F931-0BCB-4F48-880F-F603DDD20049}" type="pres">
      <dgm:prSet presAssocID="{AB32B544-E361-4878-892F-4598FAF3043C}" presName="linNode" presStyleCnt="0"/>
      <dgm:spPr/>
    </dgm:pt>
    <dgm:pt modelId="{89ADC65D-4FAF-42E7-BE1F-0E7EE26D09C2}" type="pres">
      <dgm:prSet presAssocID="{AB32B544-E361-4878-892F-4598FAF3043C}" presName="parentText" presStyleLbl="node1" presStyleIdx="0" presStyleCnt="3" custScaleX="277778">
        <dgm:presLayoutVars>
          <dgm:chMax val="1"/>
          <dgm:bulletEnabled val="1"/>
        </dgm:presLayoutVars>
      </dgm:prSet>
      <dgm:spPr/>
      <dgm:t>
        <a:bodyPr/>
        <a:lstStyle/>
        <a:p>
          <a:endParaRPr lang="en-US"/>
        </a:p>
      </dgm:t>
    </dgm:pt>
    <dgm:pt modelId="{2A29855A-D5E2-41F6-9F68-D2F488606466}" type="pres">
      <dgm:prSet presAssocID="{E4114B8D-6ADA-4DF8-B24A-5552EE3DCCD6}" presName="sp" presStyleCnt="0"/>
      <dgm:spPr/>
    </dgm:pt>
    <dgm:pt modelId="{F1985F77-2D74-43D8-A276-58C44353F42C}" type="pres">
      <dgm:prSet presAssocID="{31CEC71E-1F91-4389-92BF-38208AF4F0E3}" presName="linNode" presStyleCnt="0"/>
      <dgm:spPr/>
    </dgm:pt>
    <dgm:pt modelId="{07F64BB3-21E8-44BE-9F60-AE0D1719FDD9}" type="pres">
      <dgm:prSet presAssocID="{31CEC71E-1F91-4389-92BF-38208AF4F0E3}" presName="parentText" presStyleLbl="node1" presStyleIdx="1" presStyleCnt="3">
        <dgm:presLayoutVars>
          <dgm:chMax val="1"/>
          <dgm:bulletEnabled val="1"/>
        </dgm:presLayoutVars>
      </dgm:prSet>
      <dgm:spPr/>
      <dgm:t>
        <a:bodyPr/>
        <a:lstStyle/>
        <a:p>
          <a:endParaRPr lang="en-US"/>
        </a:p>
      </dgm:t>
    </dgm:pt>
    <dgm:pt modelId="{7C19A2BE-97A3-434B-A090-647029BF39A1}" type="pres">
      <dgm:prSet presAssocID="{31CEC71E-1F91-4389-92BF-38208AF4F0E3}" presName="descendantText" presStyleLbl="alignAccFollowNode1" presStyleIdx="0" presStyleCnt="2" custScaleX="568750">
        <dgm:presLayoutVars>
          <dgm:bulletEnabled val="1"/>
        </dgm:presLayoutVars>
      </dgm:prSet>
      <dgm:spPr/>
      <dgm:t>
        <a:bodyPr/>
        <a:lstStyle/>
        <a:p>
          <a:endParaRPr lang="en-GB"/>
        </a:p>
      </dgm:t>
    </dgm:pt>
    <dgm:pt modelId="{A7C4D953-556C-462F-B5CB-4BC6F27AC75C}" type="pres">
      <dgm:prSet presAssocID="{B4631AE1-BCBE-4D42-B041-88BA94D55B57}" presName="sp" presStyleCnt="0"/>
      <dgm:spPr/>
    </dgm:pt>
    <dgm:pt modelId="{C02F50DC-D89B-4CA1-8D81-766722FEB3D0}" type="pres">
      <dgm:prSet presAssocID="{9A49C54C-1782-4B80-A0A3-0357ABAB5460}" presName="linNode" presStyleCnt="0"/>
      <dgm:spPr/>
    </dgm:pt>
    <dgm:pt modelId="{E0ABBEFB-6793-45AF-A16E-AF9A293C88AC}" type="pres">
      <dgm:prSet presAssocID="{9A49C54C-1782-4B80-A0A3-0357ABAB5460}" presName="parentText" presStyleLbl="node1" presStyleIdx="2" presStyleCnt="3">
        <dgm:presLayoutVars>
          <dgm:chMax val="1"/>
          <dgm:bulletEnabled val="1"/>
        </dgm:presLayoutVars>
      </dgm:prSet>
      <dgm:spPr/>
      <dgm:t>
        <a:bodyPr/>
        <a:lstStyle/>
        <a:p>
          <a:endParaRPr lang="en-GB"/>
        </a:p>
      </dgm:t>
    </dgm:pt>
    <dgm:pt modelId="{114967D1-3250-40BD-BE89-4963DD6A87EF}" type="pres">
      <dgm:prSet presAssocID="{9A49C54C-1782-4B80-A0A3-0357ABAB5460}" presName="descendantText" presStyleLbl="alignAccFollowNode1" presStyleIdx="1" presStyleCnt="2" custScaleX="568750">
        <dgm:presLayoutVars>
          <dgm:bulletEnabled val="1"/>
        </dgm:presLayoutVars>
      </dgm:prSet>
      <dgm:spPr/>
      <dgm:t>
        <a:bodyPr/>
        <a:lstStyle/>
        <a:p>
          <a:endParaRPr lang="en-GB"/>
        </a:p>
      </dgm:t>
    </dgm:pt>
  </dgm:ptLst>
  <dgm:cxnLst>
    <dgm:cxn modelId="{25FC283A-E76B-46FC-AD27-0F40CCB2C284}" srcId="{99ED9A62-7F5A-44C1-8164-1977B425C50C}" destId="{9A49C54C-1782-4B80-A0A3-0357ABAB5460}" srcOrd="2" destOrd="0" parTransId="{C214C6DA-6FDD-4036-87A8-5B21516EA23E}" sibTransId="{2A78F7E2-B9F6-4652-BB50-0E1F10E4C820}"/>
    <dgm:cxn modelId="{4FA74FD3-4B90-4B65-8B98-531130F517F9}" type="presOf" srcId="{99ED9A62-7F5A-44C1-8164-1977B425C50C}" destId="{4D0CAA55-593D-4974-8B2E-11653602A149}" srcOrd="0" destOrd="0" presId="urn:microsoft.com/office/officeart/2005/8/layout/vList5"/>
    <dgm:cxn modelId="{8DF958BA-975D-4C95-ACFA-3C93EB53EFA2}" type="presOf" srcId="{31CEC71E-1F91-4389-92BF-38208AF4F0E3}" destId="{07F64BB3-21E8-44BE-9F60-AE0D1719FDD9}" srcOrd="0" destOrd="0" presId="urn:microsoft.com/office/officeart/2005/8/layout/vList5"/>
    <dgm:cxn modelId="{D2A6CCED-20A2-405C-B950-578E1EF12DEA}" srcId="{99ED9A62-7F5A-44C1-8164-1977B425C50C}" destId="{AB32B544-E361-4878-892F-4598FAF3043C}" srcOrd="0" destOrd="0" parTransId="{AC0AD329-C903-496E-8849-84CEBC8205F0}" sibTransId="{E4114B8D-6ADA-4DF8-B24A-5552EE3DCCD6}"/>
    <dgm:cxn modelId="{21A0811D-6F53-43F0-B83A-5E742B87847D}" srcId="{99ED9A62-7F5A-44C1-8164-1977B425C50C}" destId="{31CEC71E-1F91-4389-92BF-38208AF4F0E3}" srcOrd="1" destOrd="0" parTransId="{6F73455D-8F43-44CF-A5C4-89F2C6258CD9}" sibTransId="{B4631AE1-BCBE-4D42-B041-88BA94D55B57}"/>
    <dgm:cxn modelId="{245FCAF5-1C21-424B-A0ED-12E6D3128660}" type="presOf" srcId="{9A49C54C-1782-4B80-A0A3-0357ABAB5460}" destId="{E0ABBEFB-6793-45AF-A16E-AF9A293C88AC}" srcOrd="0" destOrd="0" presId="urn:microsoft.com/office/officeart/2005/8/layout/vList5"/>
    <dgm:cxn modelId="{09E8E2AF-CEBD-4CE6-9A0C-87E217C3D0B8}" srcId="{31CEC71E-1F91-4389-92BF-38208AF4F0E3}" destId="{733252A2-5F69-4124-8EC1-37B1D311EFB0}" srcOrd="0" destOrd="0" parTransId="{A34ADA96-1ED6-4D81-8A8B-1FBE6286103B}" sibTransId="{C6E58DD0-D1E3-4EE2-B01C-4B7340508F26}"/>
    <dgm:cxn modelId="{F28FA95D-CC2D-4401-A1FB-60BB4E95C31D}" srcId="{9A49C54C-1782-4B80-A0A3-0357ABAB5460}" destId="{F2AB7859-3F59-436A-A7F9-CAE3FF8B0B32}" srcOrd="0" destOrd="0" parTransId="{B7790211-69EA-4E75-BADD-2B07BEE19A72}" sibTransId="{874EC373-1433-41D6-ABEC-86D10D7940BB}"/>
    <dgm:cxn modelId="{73F5F9DA-08F7-401D-811A-AAB44DFA04A5}" type="presOf" srcId="{733252A2-5F69-4124-8EC1-37B1D311EFB0}" destId="{7C19A2BE-97A3-434B-A090-647029BF39A1}" srcOrd="0" destOrd="0" presId="urn:microsoft.com/office/officeart/2005/8/layout/vList5"/>
    <dgm:cxn modelId="{C7291BE9-F8CD-48DE-A248-87F58D17F891}" type="presOf" srcId="{F2AB7859-3F59-436A-A7F9-CAE3FF8B0B32}" destId="{114967D1-3250-40BD-BE89-4963DD6A87EF}" srcOrd="0" destOrd="0" presId="urn:microsoft.com/office/officeart/2005/8/layout/vList5"/>
    <dgm:cxn modelId="{9EE663F0-CE49-4EC9-87B0-B4235F034805}" type="presOf" srcId="{AB32B544-E361-4878-892F-4598FAF3043C}" destId="{89ADC65D-4FAF-42E7-BE1F-0E7EE26D09C2}" srcOrd="0" destOrd="0" presId="urn:microsoft.com/office/officeart/2005/8/layout/vList5"/>
    <dgm:cxn modelId="{4EA0B730-69C1-4DFE-AD6E-DB8F4037B9C1}" type="presParOf" srcId="{4D0CAA55-593D-4974-8B2E-11653602A149}" destId="{30E7F931-0BCB-4F48-880F-F603DDD20049}" srcOrd="0" destOrd="0" presId="urn:microsoft.com/office/officeart/2005/8/layout/vList5"/>
    <dgm:cxn modelId="{D4BE81FD-304B-4B35-8574-E29F9A5C3E2A}" type="presParOf" srcId="{30E7F931-0BCB-4F48-880F-F603DDD20049}" destId="{89ADC65D-4FAF-42E7-BE1F-0E7EE26D09C2}" srcOrd="0" destOrd="0" presId="urn:microsoft.com/office/officeart/2005/8/layout/vList5"/>
    <dgm:cxn modelId="{3EBDE4D6-1035-4298-B0F2-778D65D16177}" type="presParOf" srcId="{4D0CAA55-593D-4974-8B2E-11653602A149}" destId="{2A29855A-D5E2-41F6-9F68-D2F488606466}" srcOrd="1" destOrd="0" presId="urn:microsoft.com/office/officeart/2005/8/layout/vList5"/>
    <dgm:cxn modelId="{792BDE50-AB83-4898-BF09-9ABDAC4B1623}" type="presParOf" srcId="{4D0CAA55-593D-4974-8B2E-11653602A149}" destId="{F1985F77-2D74-43D8-A276-58C44353F42C}" srcOrd="2" destOrd="0" presId="urn:microsoft.com/office/officeart/2005/8/layout/vList5"/>
    <dgm:cxn modelId="{C5C7964D-3AB6-48C9-BBEA-BFA6C3133A72}" type="presParOf" srcId="{F1985F77-2D74-43D8-A276-58C44353F42C}" destId="{07F64BB3-21E8-44BE-9F60-AE0D1719FDD9}" srcOrd="0" destOrd="0" presId="urn:microsoft.com/office/officeart/2005/8/layout/vList5"/>
    <dgm:cxn modelId="{4D4989E9-08B8-4BD3-A833-288FFEB11B95}" type="presParOf" srcId="{F1985F77-2D74-43D8-A276-58C44353F42C}" destId="{7C19A2BE-97A3-434B-A090-647029BF39A1}" srcOrd="1" destOrd="0" presId="urn:microsoft.com/office/officeart/2005/8/layout/vList5"/>
    <dgm:cxn modelId="{B7038FFA-8EBF-4390-B231-2C37F3B6F932}" type="presParOf" srcId="{4D0CAA55-593D-4974-8B2E-11653602A149}" destId="{A7C4D953-556C-462F-B5CB-4BC6F27AC75C}" srcOrd="3" destOrd="0" presId="urn:microsoft.com/office/officeart/2005/8/layout/vList5"/>
    <dgm:cxn modelId="{58C64252-1A94-43DD-B3B5-8ED923855330}" type="presParOf" srcId="{4D0CAA55-593D-4974-8B2E-11653602A149}" destId="{C02F50DC-D89B-4CA1-8D81-766722FEB3D0}" srcOrd="4" destOrd="0" presId="urn:microsoft.com/office/officeart/2005/8/layout/vList5"/>
    <dgm:cxn modelId="{358EB5D3-B4EF-4349-9346-0B52CA3427BB}" type="presParOf" srcId="{C02F50DC-D89B-4CA1-8D81-766722FEB3D0}" destId="{E0ABBEFB-6793-45AF-A16E-AF9A293C88AC}" srcOrd="0" destOrd="0" presId="urn:microsoft.com/office/officeart/2005/8/layout/vList5"/>
    <dgm:cxn modelId="{C427A09A-569E-41F5-B7BD-F2BBA6D334A3}" type="presParOf" srcId="{C02F50DC-D89B-4CA1-8D81-766722FEB3D0}" destId="{114967D1-3250-40BD-BE89-4963DD6A87EF}"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AA661AA8-DB98-4D97-AD89-8E6389A1657C}" type="doc">
      <dgm:prSet loTypeId="urn:microsoft.com/office/officeart/2005/8/layout/vList5" loCatId="list" qsTypeId="urn:microsoft.com/office/officeart/2005/8/quickstyle/3d1" qsCatId="3D" csTypeId="urn:microsoft.com/office/officeart/2005/8/colors/colorful4" csCatId="colorful" phldr="1"/>
      <dgm:spPr/>
      <dgm:t>
        <a:bodyPr/>
        <a:lstStyle/>
        <a:p>
          <a:endParaRPr lang="en-GB"/>
        </a:p>
      </dgm:t>
    </dgm:pt>
    <dgm:pt modelId="{C7EB6E2E-C285-4085-A13F-30E4C32F0E39}">
      <dgm:prSet phldrT="[Text]"/>
      <dgm:spPr/>
      <dgm:t>
        <a:bodyPr/>
        <a:lstStyle/>
        <a:p>
          <a:r>
            <a:rPr lang="en-GB" dirty="0" smtClean="0"/>
            <a:t>5 Non-probability sampling methods</a:t>
          </a:r>
          <a:endParaRPr lang="en-GB" dirty="0"/>
        </a:p>
      </dgm:t>
    </dgm:pt>
    <dgm:pt modelId="{787D5A15-BE54-4EE9-A214-23A412339ED1}" type="parTrans" cxnId="{AF8A37BE-FD11-44EB-BC21-BE4EE20085F0}">
      <dgm:prSet/>
      <dgm:spPr/>
      <dgm:t>
        <a:bodyPr/>
        <a:lstStyle/>
        <a:p>
          <a:endParaRPr lang="en-GB"/>
        </a:p>
      </dgm:t>
    </dgm:pt>
    <dgm:pt modelId="{ECAE6827-6983-45C8-A14C-112E315A1468}" type="sibTrans" cxnId="{AF8A37BE-FD11-44EB-BC21-BE4EE20085F0}">
      <dgm:prSet/>
      <dgm:spPr/>
      <dgm:t>
        <a:bodyPr/>
        <a:lstStyle/>
        <a:p>
          <a:endParaRPr lang="en-GB"/>
        </a:p>
      </dgm:t>
    </dgm:pt>
    <dgm:pt modelId="{3DD009AF-87A9-4A55-9B3A-07A1718E0E91}">
      <dgm:prSet phldrT="[Text]" custT="1"/>
      <dgm:spPr/>
      <dgm:t>
        <a:bodyPr/>
        <a:lstStyle/>
        <a:p>
          <a:r>
            <a:rPr lang="en-GB" sz="4000" dirty="0" smtClean="0"/>
            <a:t>Quota or convenient sampling</a:t>
          </a:r>
          <a:endParaRPr lang="en-GB" sz="4000" dirty="0"/>
        </a:p>
      </dgm:t>
    </dgm:pt>
    <dgm:pt modelId="{6A1DE7DB-D131-4356-822F-15FE37B1B12F}" type="parTrans" cxnId="{9574AE53-6392-4592-882F-FC8E03C335AA}">
      <dgm:prSet/>
      <dgm:spPr/>
      <dgm:t>
        <a:bodyPr/>
        <a:lstStyle/>
        <a:p>
          <a:endParaRPr lang="en-GB"/>
        </a:p>
      </dgm:t>
    </dgm:pt>
    <dgm:pt modelId="{72CDCD28-DE18-4C71-9A58-7AEBA4E5F5D4}" type="sibTrans" cxnId="{9574AE53-6392-4592-882F-FC8E03C335AA}">
      <dgm:prSet/>
      <dgm:spPr/>
      <dgm:t>
        <a:bodyPr/>
        <a:lstStyle/>
        <a:p>
          <a:endParaRPr lang="en-GB"/>
        </a:p>
      </dgm:t>
    </dgm:pt>
    <dgm:pt modelId="{9F7C2FA6-ED2A-4B75-ACD2-CA0D935C4608}">
      <dgm:prSet phldrT="[Text]" custT="1"/>
      <dgm:spPr/>
      <dgm:t>
        <a:bodyPr/>
        <a:lstStyle/>
        <a:p>
          <a:r>
            <a:rPr lang="en-GB" sz="4000" dirty="0" smtClean="0"/>
            <a:t>Accidental sampling</a:t>
          </a:r>
          <a:endParaRPr lang="en-GB" sz="4000" dirty="0"/>
        </a:p>
      </dgm:t>
    </dgm:pt>
    <dgm:pt modelId="{030D0A46-892B-4508-91A0-6A46CF6920FC}" type="parTrans" cxnId="{578800C3-3971-4A28-97A5-E9CE1AE0C48E}">
      <dgm:prSet/>
      <dgm:spPr/>
      <dgm:t>
        <a:bodyPr/>
        <a:lstStyle/>
        <a:p>
          <a:endParaRPr lang="en-GB"/>
        </a:p>
      </dgm:t>
    </dgm:pt>
    <dgm:pt modelId="{E4E609FF-CA76-4950-9378-30AF2399EFF9}" type="sibTrans" cxnId="{578800C3-3971-4A28-97A5-E9CE1AE0C48E}">
      <dgm:prSet/>
      <dgm:spPr/>
      <dgm:t>
        <a:bodyPr/>
        <a:lstStyle/>
        <a:p>
          <a:endParaRPr lang="en-GB"/>
        </a:p>
      </dgm:t>
    </dgm:pt>
    <dgm:pt modelId="{A60C1A2C-43FA-4663-926C-9C820578734C}">
      <dgm:prSet phldrT="[Text]" custT="1"/>
      <dgm:spPr/>
      <dgm:t>
        <a:bodyPr/>
        <a:lstStyle/>
        <a:p>
          <a:r>
            <a:rPr lang="en-GB" sz="4000" dirty="0" smtClean="0"/>
            <a:t>Judgemental or purposive sampling</a:t>
          </a:r>
          <a:endParaRPr lang="en-GB" sz="4000" dirty="0"/>
        </a:p>
      </dgm:t>
    </dgm:pt>
    <dgm:pt modelId="{CB993F2F-D42A-4190-A24B-CB44F34A2B9E}" type="parTrans" cxnId="{8589DB22-3C5F-47F3-862C-FC05E32E457C}">
      <dgm:prSet/>
      <dgm:spPr/>
      <dgm:t>
        <a:bodyPr/>
        <a:lstStyle/>
        <a:p>
          <a:endParaRPr lang="en-US"/>
        </a:p>
      </dgm:t>
    </dgm:pt>
    <dgm:pt modelId="{C9801596-29E8-4C7F-9D5B-4990E2681AA6}" type="sibTrans" cxnId="{8589DB22-3C5F-47F3-862C-FC05E32E457C}">
      <dgm:prSet/>
      <dgm:spPr/>
      <dgm:t>
        <a:bodyPr/>
        <a:lstStyle/>
        <a:p>
          <a:endParaRPr lang="en-US"/>
        </a:p>
      </dgm:t>
    </dgm:pt>
    <dgm:pt modelId="{E2434513-78BA-40BE-800B-5C9578330FD6}">
      <dgm:prSet phldrT="[Text]" custT="1"/>
      <dgm:spPr/>
      <dgm:t>
        <a:bodyPr/>
        <a:lstStyle/>
        <a:p>
          <a:r>
            <a:rPr lang="en-GB" sz="4000" dirty="0" smtClean="0"/>
            <a:t>Expert sampling</a:t>
          </a:r>
          <a:endParaRPr lang="en-GB" sz="4000" dirty="0"/>
        </a:p>
      </dgm:t>
    </dgm:pt>
    <dgm:pt modelId="{E18C1B57-B505-432B-BACF-6EB3D4BBAF28}" type="parTrans" cxnId="{54756E86-7332-4EDE-A017-0A766EA541E5}">
      <dgm:prSet/>
      <dgm:spPr/>
      <dgm:t>
        <a:bodyPr/>
        <a:lstStyle/>
        <a:p>
          <a:endParaRPr lang="en-US"/>
        </a:p>
      </dgm:t>
    </dgm:pt>
    <dgm:pt modelId="{158BDDBE-A58D-4D12-9634-6F1FDF35480D}" type="sibTrans" cxnId="{54756E86-7332-4EDE-A017-0A766EA541E5}">
      <dgm:prSet/>
      <dgm:spPr/>
      <dgm:t>
        <a:bodyPr/>
        <a:lstStyle/>
        <a:p>
          <a:endParaRPr lang="en-US"/>
        </a:p>
      </dgm:t>
    </dgm:pt>
    <dgm:pt modelId="{427CB2F1-1B25-4E98-86C2-EE2730BEC08E}">
      <dgm:prSet phldrT="[Text]" custT="1"/>
      <dgm:spPr/>
      <dgm:t>
        <a:bodyPr/>
        <a:lstStyle/>
        <a:p>
          <a:r>
            <a:rPr lang="en-GB" sz="4000" dirty="0" smtClean="0"/>
            <a:t>Snowball</a:t>
          </a:r>
          <a:endParaRPr lang="en-GB" sz="4000" dirty="0"/>
        </a:p>
      </dgm:t>
    </dgm:pt>
    <dgm:pt modelId="{E71BAC06-B589-49C6-95FF-975981A40F9D}" type="parTrans" cxnId="{F2339B9C-8463-414A-9AB2-1E19F59C6090}">
      <dgm:prSet/>
      <dgm:spPr/>
      <dgm:t>
        <a:bodyPr/>
        <a:lstStyle/>
        <a:p>
          <a:endParaRPr lang="en-US"/>
        </a:p>
      </dgm:t>
    </dgm:pt>
    <dgm:pt modelId="{FB7B36F0-89D2-4D4C-9551-A5EDB4A37395}" type="sibTrans" cxnId="{F2339B9C-8463-414A-9AB2-1E19F59C6090}">
      <dgm:prSet/>
      <dgm:spPr/>
      <dgm:t>
        <a:bodyPr/>
        <a:lstStyle/>
        <a:p>
          <a:endParaRPr lang="en-US"/>
        </a:p>
      </dgm:t>
    </dgm:pt>
    <dgm:pt modelId="{82B9497E-3AE3-439C-859D-6F0124E4E32E}" type="pres">
      <dgm:prSet presAssocID="{AA661AA8-DB98-4D97-AD89-8E6389A1657C}" presName="Name0" presStyleCnt="0">
        <dgm:presLayoutVars>
          <dgm:dir/>
          <dgm:animLvl val="lvl"/>
          <dgm:resizeHandles val="exact"/>
        </dgm:presLayoutVars>
      </dgm:prSet>
      <dgm:spPr/>
      <dgm:t>
        <a:bodyPr/>
        <a:lstStyle/>
        <a:p>
          <a:endParaRPr lang="en-US"/>
        </a:p>
      </dgm:t>
    </dgm:pt>
    <dgm:pt modelId="{FB3BE963-CA88-44A1-B37E-4ABF35403EEE}" type="pres">
      <dgm:prSet presAssocID="{C7EB6E2E-C285-4085-A13F-30E4C32F0E39}" presName="linNode" presStyleCnt="0"/>
      <dgm:spPr/>
    </dgm:pt>
    <dgm:pt modelId="{5E766264-A9B8-4BF2-B0E9-4EE5F6A01B2D}" type="pres">
      <dgm:prSet presAssocID="{C7EB6E2E-C285-4085-A13F-30E4C32F0E39}" presName="parentText" presStyleLbl="node1" presStyleIdx="0" presStyleCnt="1" custLinFactNeighborY="-182">
        <dgm:presLayoutVars>
          <dgm:chMax val="1"/>
          <dgm:bulletEnabled val="1"/>
        </dgm:presLayoutVars>
      </dgm:prSet>
      <dgm:spPr/>
      <dgm:t>
        <a:bodyPr/>
        <a:lstStyle/>
        <a:p>
          <a:endParaRPr lang="en-GB"/>
        </a:p>
      </dgm:t>
    </dgm:pt>
    <dgm:pt modelId="{BF9ADA80-E450-45AE-90E3-F68C96B223D4}" type="pres">
      <dgm:prSet presAssocID="{C7EB6E2E-C285-4085-A13F-30E4C32F0E39}" presName="descendantText" presStyleLbl="alignAccFollowNode1" presStyleIdx="0" presStyleCnt="1">
        <dgm:presLayoutVars>
          <dgm:bulletEnabled val="1"/>
        </dgm:presLayoutVars>
      </dgm:prSet>
      <dgm:spPr/>
      <dgm:t>
        <a:bodyPr/>
        <a:lstStyle/>
        <a:p>
          <a:endParaRPr lang="en-GB"/>
        </a:p>
      </dgm:t>
    </dgm:pt>
  </dgm:ptLst>
  <dgm:cxnLst>
    <dgm:cxn modelId="{5226A831-D2F2-4204-BAFB-49BC8359DA02}" type="presOf" srcId="{AA661AA8-DB98-4D97-AD89-8E6389A1657C}" destId="{82B9497E-3AE3-439C-859D-6F0124E4E32E}" srcOrd="0" destOrd="0" presId="urn:microsoft.com/office/officeart/2005/8/layout/vList5"/>
    <dgm:cxn modelId="{A73FD02A-33D9-4C5B-9870-BF75284EDDBE}" type="presOf" srcId="{9F7C2FA6-ED2A-4B75-ACD2-CA0D935C4608}" destId="{BF9ADA80-E450-45AE-90E3-F68C96B223D4}" srcOrd="0" destOrd="1" presId="urn:microsoft.com/office/officeart/2005/8/layout/vList5"/>
    <dgm:cxn modelId="{8589DB22-3C5F-47F3-862C-FC05E32E457C}" srcId="{C7EB6E2E-C285-4085-A13F-30E4C32F0E39}" destId="{A60C1A2C-43FA-4663-926C-9C820578734C}" srcOrd="2" destOrd="0" parTransId="{CB993F2F-D42A-4190-A24B-CB44F34A2B9E}" sibTransId="{C9801596-29E8-4C7F-9D5B-4990E2681AA6}"/>
    <dgm:cxn modelId="{EB0F22D3-ABEE-46EE-930C-7B621FE6EF72}" type="presOf" srcId="{A60C1A2C-43FA-4663-926C-9C820578734C}" destId="{BF9ADA80-E450-45AE-90E3-F68C96B223D4}" srcOrd="0" destOrd="2" presId="urn:microsoft.com/office/officeart/2005/8/layout/vList5"/>
    <dgm:cxn modelId="{54756E86-7332-4EDE-A017-0A766EA541E5}" srcId="{C7EB6E2E-C285-4085-A13F-30E4C32F0E39}" destId="{E2434513-78BA-40BE-800B-5C9578330FD6}" srcOrd="3" destOrd="0" parTransId="{E18C1B57-B505-432B-BACF-6EB3D4BBAF28}" sibTransId="{158BDDBE-A58D-4D12-9634-6F1FDF35480D}"/>
    <dgm:cxn modelId="{4F944D88-FD5B-40E2-8490-9F016C2B4B8F}" type="presOf" srcId="{3DD009AF-87A9-4A55-9B3A-07A1718E0E91}" destId="{BF9ADA80-E450-45AE-90E3-F68C96B223D4}" srcOrd="0" destOrd="0" presId="urn:microsoft.com/office/officeart/2005/8/layout/vList5"/>
    <dgm:cxn modelId="{F2339B9C-8463-414A-9AB2-1E19F59C6090}" srcId="{C7EB6E2E-C285-4085-A13F-30E4C32F0E39}" destId="{427CB2F1-1B25-4E98-86C2-EE2730BEC08E}" srcOrd="4" destOrd="0" parTransId="{E71BAC06-B589-49C6-95FF-975981A40F9D}" sibTransId="{FB7B36F0-89D2-4D4C-9551-A5EDB4A37395}"/>
    <dgm:cxn modelId="{D961B0FC-9FB4-42F3-A05D-BA5E6DD0C4EC}" type="presOf" srcId="{E2434513-78BA-40BE-800B-5C9578330FD6}" destId="{BF9ADA80-E450-45AE-90E3-F68C96B223D4}" srcOrd="0" destOrd="3" presId="urn:microsoft.com/office/officeart/2005/8/layout/vList5"/>
    <dgm:cxn modelId="{9574AE53-6392-4592-882F-FC8E03C335AA}" srcId="{C7EB6E2E-C285-4085-A13F-30E4C32F0E39}" destId="{3DD009AF-87A9-4A55-9B3A-07A1718E0E91}" srcOrd="0" destOrd="0" parTransId="{6A1DE7DB-D131-4356-822F-15FE37B1B12F}" sibTransId="{72CDCD28-DE18-4C71-9A58-7AEBA4E5F5D4}"/>
    <dgm:cxn modelId="{AF8A37BE-FD11-44EB-BC21-BE4EE20085F0}" srcId="{AA661AA8-DB98-4D97-AD89-8E6389A1657C}" destId="{C7EB6E2E-C285-4085-A13F-30E4C32F0E39}" srcOrd="0" destOrd="0" parTransId="{787D5A15-BE54-4EE9-A214-23A412339ED1}" sibTransId="{ECAE6827-6983-45C8-A14C-112E315A1468}"/>
    <dgm:cxn modelId="{5E0530AD-079B-43D2-B0AC-774555328DBF}" type="presOf" srcId="{427CB2F1-1B25-4E98-86C2-EE2730BEC08E}" destId="{BF9ADA80-E450-45AE-90E3-F68C96B223D4}" srcOrd="0" destOrd="4" presId="urn:microsoft.com/office/officeart/2005/8/layout/vList5"/>
    <dgm:cxn modelId="{598F582A-C373-402B-AC4B-8567313076CF}" type="presOf" srcId="{C7EB6E2E-C285-4085-A13F-30E4C32F0E39}" destId="{5E766264-A9B8-4BF2-B0E9-4EE5F6A01B2D}" srcOrd="0" destOrd="0" presId="urn:microsoft.com/office/officeart/2005/8/layout/vList5"/>
    <dgm:cxn modelId="{578800C3-3971-4A28-97A5-E9CE1AE0C48E}" srcId="{C7EB6E2E-C285-4085-A13F-30E4C32F0E39}" destId="{9F7C2FA6-ED2A-4B75-ACD2-CA0D935C4608}" srcOrd="1" destOrd="0" parTransId="{030D0A46-892B-4508-91A0-6A46CF6920FC}" sibTransId="{E4E609FF-CA76-4950-9378-30AF2399EFF9}"/>
    <dgm:cxn modelId="{9ACF3E7D-9583-4AB0-9044-27E57FECF5FE}" type="presParOf" srcId="{82B9497E-3AE3-439C-859D-6F0124E4E32E}" destId="{FB3BE963-CA88-44A1-B37E-4ABF35403EEE}" srcOrd="0" destOrd="0" presId="urn:microsoft.com/office/officeart/2005/8/layout/vList5"/>
    <dgm:cxn modelId="{2E3F445C-C240-4113-961B-D1F08BB7DE4A}" type="presParOf" srcId="{FB3BE963-CA88-44A1-B37E-4ABF35403EEE}" destId="{5E766264-A9B8-4BF2-B0E9-4EE5F6A01B2D}" srcOrd="0" destOrd="0" presId="urn:microsoft.com/office/officeart/2005/8/layout/vList5"/>
    <dgm:cxn modelId="{C5677965-8059-443D-BEF0-F5624FE4A4C3}" type="presParOf" srcId="{FB3BE963-CA88-44A1-B37E-4ABF35403EEE}" destId="{BF9ADA80-E450-45AE-90E3-F68C96B223D4}"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A4D081C-98A7-4D8D-9AEC-F74E719DA975}" type="doc">
      <dgm:prSet loTypeId="urn:microsoft.com/office/officeart/2005/8/layout/vList5" loCatId="list" qsTypeId="urn:microsoft.com/office/officeart/2005/8/quickstyle/simple4" qsCatId="simple" csTypeId="urn:microsoft.com/office/officeart/2005/8/colors/accent3_2" csCatId="accent3" phldr="1"/>
      <dgm:spPr/>
      <dgm:t>
        <a:bodyPr/>
        <a:lstStyle/>
        <a:p>
          <a:endParaRPr lang="en-GB"/>
        </a:p>
      </dgm:t>
    </dgm:pt>
    <dgm:pt modelId="{9EB4BE60-1C4A-4975-8C4A-1D2FC49A74A5}">
      <dgm:prSet phldrT="[Text]" custT="1"/>
      <dgm:spPr/>
      <dgm:t>
        <a:bodyPr/>
        <a:lstStyle/>
        <a:p>
          <a:r>
            <a:rPr lang="en-GB" sz="4400" dirty="0" smtClean="0"/>
            <a:t>Qualitative vs. Quantitative studies</a:t>
          </a:r>
          <a:endParaRPr lang="en-GB" sz="4400" dirty="0"/>
        </a:p>
      </dgm:t>
    </dgm:pt>
    <dgm:pt modelId="{EA475D05-CC49-4ADB-B34B-71E3FE1E2A5D}" type="parTrans" cxnId="{2C3636EB-DE23-4809-AAE9-538AB4FA99FF}">
      <dgm:prSet/>
      <dgm:spPr/>
      <dgm:t>
        <a:bodyPr/>
        <a:lstStyle/>
        <a:p>
          <a:endParaRPr lang="en-GB"/>
        </a:p>
      </dgm:t>
    </dgm:pt>
    <dgm:pt modelId="{D4D88BC6-773E-4047-AD8C-12FF40F1F1D8}" type="sibTrans" cxnId="{2C3636EB-DE23-4809-AAE9-538AB4FA99FF}">
      <dgm:prSet/>
      <dgm:spPr/>
      <dgm:t>
        <a:bodyPr/>
        <a:lstStyle/>
        <a:p>
          <a:endParaRPr lang="en-GB"/>
        </a:p>
      </dgm:t>
    </dgm:pt>
    <dgm:pt modelId="{3ED77664-E46B-4B52-9973-ACBA092A698C}">
      <dgm:prSet phldrT="[Text]"/>
      <dgm:spPr/>
      <dgm:t>
        <a:bodyPr/>
        <a:lstStyle/>
        <a:p>
          <a:r>
            <a:rPr lang="en-GB" dirty="0" smtClean="0"/>
            <a:t>Qualitative</a:t>
          </a:r>
          <a:endParaRPr lang="en-GB" dirty="0"/>
        </a:p>
      </dgm:t>
    </dgm:pt>
    <dgm:pt modelId="{A69CDE8C-A940-496B-AE79-7AD40F3F280E}" type="parTrans" cxnId="{D88613A4-1DDB-48E8-B2C3-23C3244B42F0}">
      <dgm:prSet/>
      <dgm:spPr/>
      <dgm:t>
        <a:bodyPr/>
        <a:lstStyle/>
        <a:p>
          <a:endParaRPr lang="en-GB"/>
        </a:p>
      </dgm:t>
    </dgm:pt>
    <dgm:pt modelId="{D103B188-BEF3-4BDE-B4EA-BEC2099519D7}" type="sibTrans" cxnId="{D88613A4-1DDB-48E8-B2C3-23C3244B42F0}">
      <dgm:prSet/>
      <dgm:spPr/>
      <dgm:t>
        <a:bodyPr/>
        <a:lstStyle/>
        <a:p>
          <a:endParaRPr lang="en-GB"/>
        </a:p>
      </dgm:t>
    </dgm:pt>
    <dgm:pt modelId="{2A590041-D34D-4B6F-B7E6-0266F71E44E8}">
      <dgm:prSet phldrT="[Text]"/>
      <dgm:spPr/>
      <dgm:t>
        <a:bodyPr/>
        <a:lstStyle/>
        <a:p>
          <a:r>
            <a:rPr lang="en-US" dirty="0" smtClean="0"/>
            <a:t>Aim is to identify information rich cases in a purposeful manner</a:t>
          </a:r>
          <a:endParaRPr lang="en-GB" dirty="0"/>
        </a:p>
      </dgm:t>
    </dgm:pt>
    <dgm:pt modelId="{8A1CFDEC-67D2-44BD-AFE9-920F36499EA8}" type="parTrans" cxnId="{80BD7F4F-5FB7-493A-AE97-71F0B77F2A8A}">
      <dgm:prSet/>
      <dgm:spPr/>
      <dgm:t>
        <a:bodyPr/>
        <a:lstStyle/>
        <a:p>
          <a:endParaRPr lang="en-GB"/>
        </a:p>
      </dgm:t>
    </dgm:pt>
    <dgm:pt modelId="{E9A05484-B013-4094-8726-A9F2E797A9DE}" type="sibTrans" cxnId="{80BD7F4F-5FB7-493A-AE97-71F0B77F2A8A}">
      <dgm:prSet/>
      <dgm:spPr/>
      <dgm:t>
        <a:bodyPr/>
        <a:lstStyle/>
        <a:p>
          <a:endParaRPr lang="en-GB"/>
        </a:p>
      </dgm:t>
    </dgm:pt>
    <dgm:pt modelId="{FE03E3E3-9FF8-4C59-A5DA-5439E0C6C3EC}">
      <dgm:prSet phldrT="[Text]"/>
      <dgm:spPr/>
      <dgm:t>
        <a:bodyPr/>
        <a:lstStyle/>
        <a:p>
          <a:r>
            <a:rPr lang="en-GB" dirty="0" smtClean="0"/>
            <a:t>Quantitative</a:t>
          </a:r>
          <a:endParaRPr lang="en-GB" dirty="0"/>
        </a:p>
      </dgm:t>
    </dgm:pt>
    <dgm:pt modelId="{AB9A25D0-2B16-416D-9EA7-93E2C7B9D7FB}" type="parTrans" cxnId="{99170C50-5934-45E5-B422-2C71ABFEBD84}">
      <dgm:prSet/>
      <dgm:spPr/>
      <dgm:t>
        <a:bodyPr/>
        <a:lstStyle/>
        <a:p>
          <a:endParaRPr lang="en-GB"/>
        </a:p>
      </dgm:t>
    </dgm:pt>
    <dgm:pt modelId="{F0AB0DB7-11FA-449E-A0E9-D797872EB074}" type="sibTrans" cxnId="{99170C50-5934-45E5-B422-2C71ABFEBD84}">
      <dgm:prSet/>
      <dgm:spPr/>
      <dgm:t>
        <a:bodyPr/>
        <a:lstStyle/>
        <a:p>
          <a:endParaRPr lang="en-GB"/>
        </a:p>
      </dgm:t>
    </dgm:pt>
    <dgm:pt modelId="{1E8FE185-9469-4017-A9BB-CBED6F1463AE}">
      <dgm:prSet phldrT="[Text]"/>
      <dgm:spPr/>
      <dgm:t>
        <a:bodyPr/>
        <a:lstStyle/>
        <a:p>
          <a:r>
            <a:rPr lang="en-US" dirty="0" smtClean="0"/>
            <a:t>Purpose is not to gain understanding on the matter but to be able to generalize findings.</a:t>
          </a:r>
          <a:endParaRPr lang="en-GB" dirty="0"/>
        </a:p>
      </dgm:t>
    </dgm:pt>
    <dgm:pt modelId="{93789D69-6F56-4751-8E50-96487B70AC7A}" type="parTrans" cxnId="{18681D5B-01FA-42F0-AAC3-99BD32A8EA4D}">
      <dgm:prSet/>
      <dgm:spPr/>
      <dgm:t>
        <a:bodyPr/>
        <a:lstStyle/>
        <a:p>
          <a:endParaRPr lang="en-GB"/>
        </a:p>
      </dgm:t>
    </dgm:pt>
    <dgm:pt modelId="{F2161168-1068-4AFA-9F68-55B7F06741E5}" type="sibTrans" cxnId="{18681D5B-01FA-42F0-AAC3-99BD32A8EA4D}">
      <dgm:prSet/>
      <dgm:spPr/>
      <dgm:t>
        <a:bodyPr/>
        <a:lstStyle/>
        <a:p>
          <a:endParaRPr lang="en-GB"/>
        </a:p>
      </dgm:t>
    </dgm:pt>
    <dgm:pt modelId="{015DC11A-D304-49D9-92BC-9E4B95CBE599}" type="pres">
      <dgm:prSet presAssocID="{3A4D081C-98A7-4D8D-9AEC-F74E719DA975}" presName="Name0" presStyleCnt="0">
        <dgm:presLayoutVars>
          <dgm:dir/>
          <dgm:animLvl val="lvl"/>
          <dgm:resizeHandles val="exact"/>
        </dgm:presLayoutVars>
      </dgm:prSet>
      <dgm:spPr/>
      <dgm:t>
        <a:bodyPr/>
        <a:lstStyle/>
        <a:p>
          <a:endParaRPr lang="en-US"/>
        </a:p>
      </dgm:t>
    </dgm:pt>
    <dgm:pt modelId="{30909C37-CA6E-4B38-A1E7-B6137C52FF78}" type="pres">
      <dgm:prSet presAssocID="{9EB4BE60-1C4A-4975-8C4A-1D2FC49A74A5}" presName="linNode" presStyleCnt="0"/>
      <dgm:spPr/>
    </dgm:pt>
    <dgm:pt modelId="{A6789687-AE21-4FEC-89C2-DBCFC0495697}" type="pres">
      <dgm:prSet presAssocID="{9EB4BE60-1C4A-4975-8C4A-1D2FC49A74A5}" presName="parentText" presStyleLbl="node1" presStyleIdx="0" presStyleCnt="3" custScaleX="270251">
        <dgm:presLayoutVars>
          <dgm:chMax val="1"/>
          <dgm:bulletEnabled val="1"/>
        </dgm:presLayoutVars>
      </dgm:prSet>
      <dgm:spPr/>
      <dgm:t>
        <a:bodyPr/>
        <a:lstStyle/>
        <a:p>
          <a:endParaRPr lang="en-GB"/>
        </a:p>
      </dgm:t>
    </dgm:pt>
    <dgm:pt modelId="{76699A75-12C6-4D09-A7D7-147BD9A06AEF}" type="pres">
      <dgm:prSet presAssocID="{D4D88BC6-773E-4047-AD8C-12FF40F1F1D8}" presName="sp" presStyleCnt="0"/>
      <dgm:spPr/>
    </dgm:pt>
    <dgm:pt modelId="{4F1A3B96-92D5-4109-97B6-78C4B51F7CEF}" type="pres">
      <dgm:prSet presAssocID="{3ED77664-E46B-4B52-9973-ACBA092A698C}" presName="linNode" presStyleCnt="0"/>
      <dgm:spPr/>
    </dgm:pt>
    <dgm:pt modelId="{FDFBF542-26AD-42CA-A429-E94A20BAD91A}" type="pres">
      <dgm:prSet presAssocID="{3ED77664-E46B-4B52-9973-ACBA092A698C}" presName="parentText" presStyleLbl="node1" presStyleIdx="1" presStyleCnt="3">
        <dgm:presLayoutVars>
          <dgm:chMax val="1"/>
          <dgm:bulletEnabled val="1"/>
        </dgm:presLayoutVars>
      </dgm:prSet>
      <dgm:spPr/>
      <dgm:t>
        <a:bodyPr/>
        <a:lstStyle/>
        <a:p>
          <a:endParaRPr lang="en-GB"/>
        </a:p>
      </dgm:t>
    </dgm:pt>
    <dgm:pt modelId="{A625E76F-7DB1-46F6-9D58-33365840B7C1}" type="pres">
      <dgm:prSet presAssocID="{3ED77664-E46B-4B52-9973-ACBA092A698C}" presName="descendantText" presStyleLbl="alignAccFollowNode1" presStyleIdx="0" presStyleCnt="2">
        <dgm:presLayoutVars>
          <dgm:bulletEnabled val="1"/>
        </dgm:presLayoutVars>
      </dgm:prSet>
      <dgm:spPr/>
      <dgm:t>
        <a:bodyPr/>
        <a:lstStyle/>
        <a:p>
          <a:endParaRPr lang="en-GB"/>
        </a:p>
      </dgm:t>
    </dgm:pt>
    <dgm:pt modelId="{B0AB11D3-153E-44B1-8E68-838156749E41}" type="pres">
      <dgm:prSet presAssocID="{D103B188-BEF3-4BDE-B4EA-BEC2099519D7}" presName="sp" presStyleCnt="0"/>
      <dgm:spPr/>
    </dgm:pt>
    <dgm:pt modelId="{396C7C3D-4B34-4EA9-9671-2C3D3C0F01E9}" type="pres">
      <dgm:prSet presAssocID="{FE03E3E3-9FF8-4C59-A5DA-5439E0C6C3EC}" presName="linNode" presStyleCnt="0"/>
      <dgm:spPr/>
    </dgm:pt>
    <dgm:pt modelId="{80349637-FB80-44DC-B56E-C4E485D13DA5}" type="pres">
      <dgm:prSet presAssocID="{FE03E3E3-9FF8-4C59-A5DA-5439E0C6C3EC}" presName="parentText" presStyleLbl="node1" presStyleIdx="2" presStyleCnt="3">
        <dgm:presLayoutVars>
          <dgm:chMax val="1"/>
          <dgm:bulletEnabled val="1"/>
        </dgm:presLayoutVars>
      </dgm:prSet>
      <dgm:spPr/>
      <dgm:t>
        <a:bodyPr/>
        <a:lstStyle/>
        <a:p>
          <a:endParaRPr lang="en-US"/>
        </a:p>
      </dgm:t>
    </dgm:pt>
    <dgm:pt modelId="{7D28B4E6-81D1-43FC-BA9C-895D72A0065E}" type="pres">
      <dgm:prSet presAssocID="{FE03E3E3-9FF8-4C59-A5DA-5439E0C6C3EC}" presName="descendantText" presStyleLbl="alignAccFollowNode1" presStyleIdx="1" presStyleCnt="2">
        <dgm:presLayoutVars>
          <dgm:bulletEnabled val="1"/>
        </dgm:presLayoutVars>
      </dgm:prSet>
      <dgm:spPr/>
      <dgm:t>
        <a:bodyPr/>
        <a:lstStyle/>
        <a:p>
          <a:endParaRPr lang="en-GB"/>
        </a:p>
      </dgm:t>
    </dgm:pt>
  </dgm:ptLst>
  <dgm:cxnLst>
    <dgm:cxn modelId="{BA8388F7-822F-4806-9FF1-DD87F153BF18}" type="presOf" srcId="{9EB4BE60-1C4A-4975-8C4A-1D2FC49A74A5}" destId="{A6789687-AE21-4FEC-89C2-DBCFC0495697}" srcOrd="0" destOrd="0" presId="urn:microsoft.com/office/officeart/2005/8/layout/vList5"/>
    <dgm:cxn modelId="{5A35E7CD-6B4A-448F-B365-D2F6BF04A256}" type="presOf" srcId="{1E8FE185-9469-4017-A9BB-CBED6F1463AE}" destId="{7D28B4E6-81D1-43FC-BA9C-895D72A0065E}" srcOrd="0" destOrd="0" presId="urn:microsoft.com/office/officeart/2005/8/layout/vList5"/>
    <dgm:cxn modelId="{D88613A4-1DDB-48E8-B2C3-23C3244B42F0}" srcId="{3A4D081C-98A7-4D8D-9AEC-F74E719DA975}" destId="{3ED77664-E46B-4B52-9973-ACBA092A698C}" srcOrd="1" destOrd="0" parTransId="{A69CDE8C-A940-496B-AE79-7AD40F3F280E}" sibTransId="{D103B188-BEF3-4BDE-B4EA-BEC2099519D7}"/>
    <dgm:cxn modelId="{0210D961-4592-4FDF-A705-136547D59AE8}" type="presOf" srcId="{FE03E3E3-9FF8-4C59-A5DA-5439E0C6C3EC}" destId="{80349637-FB80-44DC-B56E-C4E485D13DA5}" srcOrd="0" destOrd="0" presId="urn:microsoft.com/office/officeart/2005/8/layout/vList5"/>
    <dgm:cxn modelId="{1DF96CCD-9CC6-456A-8134-D1A69AEC742E}" type="presOf" srcId="{3ED77664-E46B-4B52-9973-ACBA092A698C}" destId="{FDFBF542-26AD-42CA-A429-E94A20BAD91A}" srcOrd="0" destOrd="0" presId="urn:microsoft.com/office/officeart/2005/8/layout/vList5"/>
    <dgm:cxn modelId="{6762C421-AB89-46B9-B44A-9BF4452FFF01}" type="presOf" srcId="{2A590041-D34D-4B6F-B7E6-0266F71E44E8}" destId="{A625E76F-7DB1-46F6-9D58-33365840B7C1}" srcOrd="0" destOrd="0" presId="urn:microsoft.com/office/officeart/2005/8/layout/vList5"/>
    <dgm:cxn modelId="{80BD7F4F-5FB7-493A-AE97-71F0B77F2A8A}" srcId="{3ED77664-E46B-4B52-9973-ACBA092A698C}" destId="{2A590041-D34D-4B6F-B7E6-0266F71E44E8}" srcOrd="0" destOrd="0" parTransId="{8A1CFDEC-67D2-44BD-AFE9-920F36499EA8}" sibTransId="{E9A05484-B013-4094-8726-A9F2E797A9DE}"/>
    <dgm:cxn modelId="{2C3636EB-DE23-4809-AAE9-538AB4FA99FF}" srcId="{3A4D081C-98A7-4D8D-9AEC-F74E719DA975}" destId="{9EB4BE60-1C4A-4975-8C4A-1D2FC49A74A5}" srcOrd="0" destOrd="0" parTransId="{EA475D05-CC49-4ADB-B34B-71E3FE1E2A5D}" sibTransId="{D4D88BC6-773E-4047-AD8C-12FF40F1F1D8}"/>
    <dgm:cxn modelId="{85232DC2-4963-44FC-9346-536E54B6DA30}" type="presOf" srcId="{3A4D081C-98A7-4D8D-9AEC-F74E719DA975}" destId="{015DC11A-D304-49D9-92BC-9E4B95CBE599}" srcOrd="0" destOrd="0" presId="urn:microsoft.com/office/officeart/2005/8/layout/vList5"/>
    <dgm:cxn modelId="{99170C50-5934-45E5-B422-2C71ABFEBD84}" srcId="{3A4D081C-98A7-4D8D-9AEC-F74E719DA975}" destId="{FE03E3E3-9FF8-4C59-A5DA-5439E0C6C3EC}" srcOrd="2" destOrd="0" parTransId="{AB9A25D0-2B16-416D-9EA7-93E2C7B9D7FB}" sibTransId="{F0AB0DB7-11FA-449E-A0E9-D797872EB074}"/>
    <dgm:cxn modelId="{18681D5B-01FA-42F0-AAC3-99BD32A8EA4D}" srcId="{FE03E3E3-9FF8-4C59-A5DA-5439E0C6C3EC}" destId="{1E8FE185-9469-4017-A9BB-CBED6F1463AE}" srcOrd="0" destOrd="0" parTransId="{93789D69-6F56-4751-8E50-96487B70AC7A}" sibTransId="{F2161168-1068-4AFA-9F68-55B7F06741E5}"/>
    <dgm:cxn modelId="{3130AB16-29AE-4FED-B258-119848A731DD}" type="presParOf" srcId="{015DC11A-D304-49D9-92BC-9E4B95CBE599}" destId="{30909C37-CA6E-4B38-A1E7-B6137C52FF78}" srcOrd="0" destOrd="0" presId="urn:microsoft.com/office/officeart/2005/8/layout/vList5"/>
    <dgm:cxn modelId="{ACF484E9-BC68-46D2-8894-1FD259500383}" type="presParOf" srcId="{30909C37-CA6E-4B38-A1E7-B6137C52FF78}" destId="{A6789687-AE21-4FEC-89C2-DBCFC0495697}" srcOrd="0" destOrd="0" presId="urn:microsoft.com/office/officeart/2005/8/layout/vList5"/>
    <dgm:cxn modelId="{25DAEE0A-B944-4297-89C9-30481030BBD1}" type="presParOf" srcId="{015DC11A-D304-49D9-92BC-9E4B95CBE599}" destId="{76699A75-12C6-4D09-A7D7-147BD9A06AEF}" srcOrd="1" destOrd="0" presId="urn:microsoft.com/office/officeart/2005/8/layout/vList5"/>
    <dgm:cxn modelId="{B8A8067F-B444-4A58-B72D-018975155624}" type="presParOf" srcId="{015DC11A-D304-49D9-92BC-9E4B95CBE599}" destId="{4F1A3B96-92D5-4109-97B6-78C4B51F7CEF}" srcOrd="2" destOrd="0" presId="urn:microsoft.com/office/officeart/2005/8/layout/vList5"/>
    <dgm:cxn modelId="{4D2BC57B-8FF9-4FF4-858A-975561DF9F3E}" type="presParOf" srcId="{4F1A3B96-92D5-4109-97B6-78C4B51F7CEF}" destId="{FDFBF542-26AD-42CA-A429-E94A20BAD91A}" srcOrd="0" destOrd="0" presId="urn:microsoft.com/office/officeart/2005/8/layout/vList5"/>
    <dgm:cxn modelId="{6166C397-76D4-478B-8030-F7F444C77BF5}" type="presParOf" srcId="{4F1A3B96-92D5-4109-97B6-78C4B51F7CEF}" destId="{A625E76F-7DB1-46F6-9D58-33365840B7C1}" srcOrd="1" destOrd="0" presId="urn:microsoft.com/office/officeart/2005/8/layout/vList5"/>
    <dgm:cxn modelId="{6BD85916-698E-4F4A-82C4-2C69182C83DE}" type="presParOf" srcId="{015DC11A-D304-49D9-92BC-9E4B95CBE599}" destId="{B0AB11D3-153E-44B1-8E68-838156749E41}" srcOrd="3" destOrd="0" presId="urn:microsoft.com/office/officeart/2005/8/layout/vList5"/>
    <dgm:cxn modelId="{8FD9F6F0-AA2D-4B07-A04A-40607BBA08BD}" type="presParOf" srcId="{015DC11A-D304-49D9-92BC-9E4B95CBE599}" destId="{396C7C3D-4B34-4EA9-9671-2C3D3C0F01E9}" srcOrd="4" destOrd="0" presId="urn:microsoft.com/office/officeart/2005/8/layout/vList5"/>
    <dgm:cxn modelId="{151C3275-DE2E-441A-A57A-D79CBCFBC977}" type="presParOf" srcId="{396C7C3D-4B34-4EA9-9671-2C3D3C0F01E9}" destId="{80349637-FB80-44DC-B56E-C4E485D13DA5}" srcOrd="0" destOrd="0" presId="urn:microsoft.com/office/officeart/2005/8/layout/vList5"/>
    <dgm:cxn modelId="{513E0B83-3A1C-4463-AD44-3F647C177CE3}" type="presParOf" srcId="{396C7C3D-4B34-4EA9-9671-2C3D3C0F01E9}" destId="{7D28B4E6-81D1-43FC-BA9C-895D72A0065E}"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533B2156-570C-44CF-A4C6-BA9B223706A5}"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GB"/>
        </a:p>
      </dgm:t>
    </dgm:pt>
    <dgm:pt modelId="{040FCEC5-DBFC-467D-AF54-F85527888211}">
      <dgm:prSet phldrT="[Text]"/>
      <dgm:spPr/>
      <dgm:t>
        <a:bodyPr/>
        <a:lstStyle/>
        <a:p>
          <a:r>
            <a:rPr lang="en-GB" b="1" dirty="0" smtClean="0">
              <a:solidFill>
                <a:schemeClr val="accent2">
                  <a:lumMod val="20000"/>
                  <a:lumOff val="80000"/>
                </a:schemeClr>
              </a:solidFill>
            </a:rPr>
            <a:t>1. Quota sampling</a:t>
          </a:r>
          <a:endParaRPr lang="en-GB" b="1" dirty="0">
            <a:solidFill>
              <a:schemeClr val="accent2">
                <a:lumMod val="20000"/>
                <a:lumOff val="80000"/>
              </a:schemeClr>
            </a:solidFill>
          </a:endParaRPr>
        </a:p>
      </dgm:t>
    </dgm:pt>
    <dgm:pt modelId="{A53FC42B-AD19-457E-B272-B78D5F6B1A66}" type="parTrans" cxnId="{E88A9261-8ABA-4BA2-B426-D23362315F73}">
      <dgm:prSet/>
      <dgm:spPr/>
      <dgm:t>
        <a:bodyPr/>
        <a:lstStyle/>
        <a:p>
          <a:endParaRPr lang="en-GB"/>
        </a:p>
      </dgm:t>
    </dgm:pt>
    <dgm:pt modelId="{695E2628-1A3A-4714-84F8-B91BE1AA3784}" type="sibTrans" cxnId="{E88A9261-8ABA-4BA2-B426-D23362315F73}">
      <dgm:prSet/>
      <dgm:spPr/>
      <dgm:t>
        <a:bodyPr/>
        <a:lstStyle/>
        <a:p>
          <a:endParaRPr lang="en-GB"/>
        </a:p>
      </dgm:t>
    </dgm:pt>
    <dgm:pt modelId="{58EC5A36-AE0D-4C23-8216-D06338B03764}">
      <dgm:prSet phldrT="[Text]" custT="1"/>
      <dgm:spPr/>
      <dgm:t>
        <a:bodyPr/>
        <a:lstStyle/>
        <a:p>
          <a:r>
            <a:rPr lang="en-GB" sz="2400" dirty="0" smtClean="0"/>
            <a:t>The main consideration directing quota sampling is the researcher’s </a:t>
          </a:r>
          <a:r>
            <a:rPr lang="en-GB" sz="2400" dirty="0" smtClean="0">
              <a:solidFill>
                <a:schemeClr val="accent2">
                  <a:lumMod val="40000"/>
                  <a:lumOff val="60000"/>
                </a:schemeClr>
              </a:solidFill>
            </a:rPr>
            <a:t>ease</a:t>
          </a:r>
          <a:r>
            <a:rPr lang="en-GB" sz="2400" dirty="0" smtClean="0"/>
            <a:t> of access to the sample population. </a:t>
          </a:r>
          <a:endParaRPr lang="en-GB" sz="2400" dirty="0"/>
        </a:p>
      </dgm:t>
    </dgm:pt>
    <dgm:pt modelId="{1A95597F-D681-4970-8B09-42C0BA24B79B}" type="parTrans" cxnId="{6DCEEDA0-E96D-40A2-9693-EF60771F386F}">
      <dgm:prSet/>
      <dgm:spPr/>
      <dgm:t>
        <a:bodyPr/>
        <a:lstStyle/>
        <a:p>
          <a:endParaRPr lang="en-GB"/>
        </a:p>
      </dgm:t>
    </dgm:pt>
    <dgm:pt modelId="{213A6292-36EA-45B5-A6EE-F840AA384374}" type="sibTrans" cxnId="{6DCEEDA0-E96D-40A2-9693-EF60771F386F}">
      <dgm:prSet/>
      <dgm:spPr/>
      <dgm:t>
        <a:bodyPr/>
        <a:lstStyle/>
        <a:p>
          <a:endParaRPr lang="en-GB"/>
        </a:p>
      </dgm:t>
    </dgm:pt>
    <dgm:pt modelId="{7B40C3A4-EF4C-4B2E-B744-2D1B76D511C9}">
      <dgm:prSet phldrT="[Text]" custT="1"/>
      <dgm:spPr/>
      <dgm:t>
        <a:bodyPr/>
        <a:lstStyle/>
        <a:p>
          <a:r>
            <a:rPr lang="en-GB" sz="2400" dirty="0" smtClean="0"/>
            <a:t>In addition to convenience, you are guided by some visible </a:t>
          </a:r>
          <a:r>
            <a:rPr lang="en-GB" sz="2400" dirty="0" smtClean="0">
              <a:solidFill>
                <a:schemeClr val="accent2">
                  <a:lumMod val="40000"/>
                  <a:lumOff val="60000"/>
                </a:schemeClr>
              </a:solidFill>
            </a:rPr>
            <a:t>characteristic</a:t>
          </a:r>
          <a:r>
            <a:rPr lang="en-GB" sz="2400" dirty="0" smtClean="0"/>
            <a:t>, such as gender. </a:t>
          </a:r>
          <a:endParaRPr lang="en-GB" sz="2400" dirty="0"/>
        </a:p>
      </dgm:t>
    </dgm:pt>
    <dgm:pt modelId="{BA92A9D2-1CCE-44E7-9136-956CCB50F817}" type="parTrans" cxnId="{74A06FE3-C788-4B3C-8448-ECEC36C9D369}">
      <dgm:prSet/>
      <dgm:spPr/>
      <dgm:t>
        <a:bodyPr/>
        <a:lstStyle/>
        <a:p>
          <a:endParaRPr lang="en-GB"/>
        </a:p>
      </dgm:t>
    </dgm:pt>
    <dgm:pt modelId="{8CE244AC-8CAA-465C-80D0-50EABFF1850E}" type="sibTrans" cxnId="{74A06FE3-C788-4B3C-8448-ECEC36C9D369}">
      <dgm:prSet/>
      <dgm:spPr/>
      <dgm:t>
        <a:bodyPr/>
        <a:lstStyle/>
        <a:p>
          <a:endParaRPr lang="en-GB"/>
        </a:p>
      </dgm:t>
    </dgm:pt>
    <dgm:pt modelId="{C789A742-8456-4B3D-9A2F-6FDF1F6349AE}">
      <dgm:prSet phldrT="[Text]" custT="1"/>
      <dgm:spPr/>
      <dgm:t>
        <a:bodyPr/>
        <a:lstStyle/>
        <a:p>
          <a:r>
            <a:rPr lang="en-GB" sz="2400" dirty="0" smtClean="0"/>
            <a:t>Disadvantage: Less </a:t>
          </a:r>
          <a:r>
            <a:rPr lang="en-GB" sz="2400" dirty="0" smtClean="0">
              <a:solidFill>
                <a:schemeClr val="accent2">
                  <a:lumMod val="40000"/>
                  <a:lumOff val="60000"/>
                </a:schemeClr>
              </a:solidFill>
            </a:rPr>
            <a:t>representative.</a:t>
          </a:r>
          <a:endParaRPr lang="en-GB" sz="2400" dirty="0">
            <a:solidFill>
              <a:schemeClr val="accent2">
                <a:lumMod val="40000"/>
                <a:lumOff val="60000"/>
              </a:schemeClr>
            </a:solidFill>
          </a:endParaRPr>
        </a:p>
      </dgm:t>
    </dgm:pt>
    <dgm:pt modelId="{C00D0D00-6B2A-4990-84B4-272681325528}" type="parTrans" cxnId="{F0A41435-3C18-471A-996F-DF48E106F36E}">
      <dgm:prSet/>
      <dgm:spPr/>
      <dgm:t>
        <a:bodyPr/>
        <a:lstStyle/>
        <a:p>
          <a:endParaRPr lang="en-GB"/>
        </a:p>
      </dgm:t>
    </dgm:pt>
    <dgm:pt modelId="{5FF80159-5576-4319-BB42-B3ABB1F699EE}" type="sibTrans" cxnId="{F0A41435-3C18-471A-996F-DF48E106F36E}">
      <dgm:prSet/>
      <dgm:spPr/>
      <dgm:t>
        <a:bodyPr/>
        <a:lstStyle/>
        <a:p>
          <a:endParaRPr lang="en-GB"/>
        </a:p>
      </dgm:t>
    </dgm:pt>
    <dgm:pt modelId="{F3EFE9B1-5186-46CB-93E3-132EEAFC7E58}">
      <dgm:prSet custT="1"/>
      <dgm:spPr/>
      <dgm:t>
        <a:bodyPr/>
        <a:lstStyle/>
        <a:p>
          <a:r>
            <a:rPr lang="en-GB" sz="2400" dirty="0" smtClean="0"/>
            <a:t>Whenever a person with this visible relevant </a:t>
          </a:r>
          <a:r>
            <a:rPr lang="en-GB" sz="2400" dirty="0" smtClean="0">
              <a:solidFill>
                <a:schemeClr val="accent2">
                  <a:lumMod val="40000"/>
                  <a:lumOff val="60000"/>
                </a:schemeClr>
              </a:solidFill>
            </a:rPr>
            <a:t>characteristic is seen</a:t>
          </a:r>
          <a:r>
            <a:rPr lang="en-GB" sz="2400" dirty="0" smtClean="0"/>
            <a:t> that person is asked to participate in the study. </a:t>
          </a:r>
        </a:p>
        <a:p>
          <a:r>
            <a:rPr lang="en-GB" sz="2400" dirty="0" smtClean="0"/>
            <a:t>The process continues until you have been able to contact the </a:t>
          </a:r>
          <a:r>
            <a:rPr lang="en-GB" sz="2400" dirty="0" smtClean="0">
              <a:solidFill>
                <a:schemeClr val="accent2">
                  <a:lumMod val="40000"/>
                  <a:lumOff val="60000"/>
                </a:schemeClr>
              </a:solidFill>
            </a:rPr>
            <a:t>required number </a:t>
          </a:r>
          <a:r>
            <a:rPr lang="en-GB" sz="2400" dirty="0" smtClean="0"/>
            <a:t>of respondents (quota). </a:t>
          </a:r>
          <a:endParaRPr lang="en-GB" sz="2400" dirty="0"/>
        </a:p>
      </dgm:t>
    </dgm:pt>
    <dgm:pt modelId="{71F711C7-4213-430C-8676-C46479DA7761}" type="parTrans" cxnId="{D489D548-798B-46AC-B9A5-7F84E815D13A}">
      <dgm:prSet/>
      <dgm:spPr/>
      <dgm:t>
        <a:bodyPr/>
        <a:lstStyle/>
        <a:p>
          <a:endParaRPr lang="en-GB"/>
        </a:p>
      </dgm:t>
    </dgm:pt>
    <dgm:pt modelId="{6D62BBDD-8427-4124-9FDC-8C934A2B4BF3}" type="sibTrans" cxnId="{D489D548-798B-46AC-B9A5-7F84E815D13A}">
      <dgm:prSet/>
      <dgm:spPr/>
      <dgm:t>
        <a:bodyPr/>
        <a:lstStyle/>
        <a:p>
          <a:endParaRPr lang="en-GB"/>
        </a:p>
      </dgm:t>
    </dgm:pt>
    <dgm:pt modelId="{C879340B-EB89-4E51-9B70-73AD152BE37E}">
      <dgm:prSet phldrT="[Text]"/>
      <dgm:spPr/>
      <dgm:t>
        <a:bodyPr/>
        <a:lstStyle/>
        <a:p>
          <a:r>
            <a:rPr lang="en-GB" dirty="0" smtClean="0"/>
            <a:t>Representativeness can be improved by selecting participants from </a:t>
          </a:r>
          <a:r>
            <a:rPr lang="en-GB" dirty="0" smtClean="0">
              <a:solidFill>
                <a:schemeClr val="accent2">
                  <a:lumMod val="40000"/>
                  <a:lumOff val="60000"/>
                </a:schemeClr>
              </a:solidFill>
            </a:rPr>
            <a:t>different locations </a:t>
          </a:r>
          <a:r>
            <a:rPr lang="en-GB" dirty="0" smtClean="0"/>
            <a:t>of the study area. </a:t>
          </a:r>
          <a:endParaRPr lang="en-GB" dirty="0"/>
        </a:p>
      </dgm:t>
    </dgm:pt>
    <dgm:pt modelId="{C2859BD0-E3EF-42C2-8556-CDCF8414C788}" type="parTrans" cxnId="{B9D3ADA0-7378-4291-8068-93822E904EB3}">
      <dgm:prSet/>
      <dgm:spPr/>
      <dgm:t>
        <a:bodyPr/>
        <a:lstStyle/>
        <a:p>
          <a:endParaRPr lang="en-GB"/>
        </a:p>
      </dgm:t>
    </dgm:pt>
    <dgm:pt modelId="{EA1D00F5-34F9-44D4-8C9F-2D4829637D15}" type="sibTrans" cxnId="{B9D3ADA0-7378-4291-8068-93822E904EB3}">
      <dgm:prSet/>
      <dgm:spPr/>
      <dgm:t>
        <a:bodyPr/>
        <a:lstStyle/>
        <a:p>
          <a:endParaRPr lang="en-GB"/>
        </a:p>
      </dgm:t>
    </dgm:pt>
    <dgm:pt modelId="{8EA90889-AE46-40F4-97D7-87ABAF245995}" type="pres">
      <dgm:prSet presAssocID="{533B2156-570C-44CF-A4C6-BA9B223706A5}" presName="vert0" presStyleCnt="0">
        <dgm:presLayoutVars>
          <dgm:dir/>
          <dgm:animOne val="branch"/>
          <dgm:animLvl val="lvl"/>
        </dgm:presLayoutVars>
      </dgm:prSet>
      <dgm:spPr/>
      <dgm:t>
        <a:bodyPr/>
        <a:lstStyle/>
        <a:p>
          <a:endParaRPr lang="en-US"/>
        </a:p>
      </dgm:t>
    </dgm:pt>
    <dgm:pt modelId="{3813C3B0-1CC6-40F4-8551-2B64D63BC61D}" type="pres">
      <dgm:prSet presAssocID="{040FCEC5-DBFC-467D-AF54-F85527888211}" presName="thickLine" presStyleLbl="alignNode1" presStyleIdx="0" presStyleCnt="1"/>
      <dgm:spPr/>
    </dgm:pt>
    <dgm:pt modelId="{BE80C88F-4E35-4BEB-8C4A-3ADF3250771C}" type="pres">
      <dgm:prSet presAssocID="{040FCEC5-DBFC-467D-AF54-F85527888211}" presName="horz1" presStyleCnt="0"/>
      <dgm:spPr/>
    </dgm:pt>
    <dgm:pt modelId="{C6771413-E8B7-489B-BAE3-5C86C5D237C0}" type="pres">
      <dgm:prSet presAssocID="{040FCEC5-DBFC-467D-AF54-F85527888211}" presName="tx1" presStyleLbl="revTx" presStyleIdx="0" presStyleCnt="6" custScaleX="130330" custLinFactNeighborX="-2267" custLinFactNeighborY="-49"/>
      <dgm:spPr/>
      <dgm:t>
        <a:bodyPr/>
        <a:lstStyle/>
        <a:p>
          <a:endParaRPr lang="en-GB"/>
        </a:p>
      </dgm:t>
    </dgm:pt>
    <dgm:pt modelId="{2BDD0249-CAE8-4242-A8A0-80ED712C060F}" type="pres">
      <dgm:prSet presAssocID="{040FCEC5-DBFC-467D-AF54-F85527888211}" presName="vert1" presStyleCnt="0"/>
      <dgm:spPr/>
    </dgm:pt>
    <dgm:pt modelId="{27FFAFBC-361A-42C3-A7E4-13A27B566CB4}" type="pres">
      <dgm:prSet presAssocID="{58EC5A36-AE0D-4C23-8216-D06338B03764}" presName="vertSpace2a" presStyleCnt="0"/>
      <dgm:spPr/>
    </dgm:pt>
    <dgm:pt modelId="{3EBC675C-DE4C-42BF-BC9A-4F13F4A4A7FA}" type="pres">
      <dgm:prSet presAssocID="{58EC5A36-AE0D-4C23-8216-D06338B03764}" presName="horz2" presStyleCnt="0"/>
      <dgm:spPr/>
    </dgm:pt>
    <dgm:pt modelId="{93268A38-35AB-4517-9924-F2096F880F43}" type="pres">
      <dgm:prSet presAssocID="{58EC5A36-AE0D-4C23-8216-D06338B03764}" presName="horzSpace2" presStyleCnt="0"/>
      <dgm:spPr/>
    </dgm:pt>
    <dgm:pt modelId="{D77BCC8A-2124-4034-A053-CCE16FE3CC64}" type="pres">
      <dgm:prSet presAssocID="{58EC5A36-AE0D-4C23-8216-D06338B03764}" presName="tx2" presStyleLbl="revTx" presStyleIdx="1" presStyleCnt="6" custScaleY="94914"/>
      <dgm:spPr/>
      <dgm:t>
        <a:bodyPr/>
        <a:lstStyle/>
        <a:p>
          <a:endParaRPr lang="en-GB"/>
        </a:p>
      </dgm:t>
    </dgm:pt>
    <dgm:pt modelId="{B0A43252-93C1-4C7E-87F3-93EAD0C8D0B0}" type="pres">
      <dgm:prSet presAssocID="{58EC5A36-AE0D-4C23-8216-D06338B03764}" presName="vert2" presStyleCnt="0"/>
      <dgm:spPr/>
    </dgm:pt>
    <dgm:pt modelId="{6B8A9E34-A250-4B1B-B02C-FBA671C0BACC}" type="pres">
      <dgm:prSet presAssocID="{58EC5A36-AE0D-4C23-8216-D06338B03764}" presName="thinLine2b" presStyleLbl="callout" presStyleIdx="0" presStyleCnt="5"/>
      <dgm:spPr/>
    </dgm:pt>
    <dgm:pt modelId="{7B69A505-F233-4151-8FFB-F6EABBD62B57}" type="pres">
      <dgm:prSet presAssocID="{58EC5A36-AE0D-4C23-8216-D06338B03764}" presName="vertSpace2b" presStyleCnt="0"/>
      <dgm:spPr/>
    </dgm:pt>
    <dgm:pt modelId="{0CFFD07E-F7B6-4202-9235-5DEEE015FC35}" type="pres">
      <dgm:prSet presAssocID="{7B40C3A4-EF4C-4B2E-B744-2D1B76D511C9}" presName="horz2" presStyleCnt="0"/>
      <dgm:spPr/>
    </dgm:pt>
    <dgm:pt modelId="{BE812D38-8462-463A-9AD6-F8C1DFBB5CB4}" type="pres">
      <dgm:prSet presAssocID="{7B40C3A4-EF4C-4B2E-B744-2D1B76D511C9}" presName="horzSpace2" presStyleCnt="0"/>
      <dgm:spPr/>
    </dgm:pt>
    <dgm:pt modelId="{4A34A07D-04C7-4DE3-9CBC-8EEB14AA2443}" type="pres">
      <dgm:prSet presAssocID="{7B40C3A4-EF4C-4B2E-B744-2D1B76D511C9}" presName="tx2" presStyleLbl="revTx" presStyleIdx="2" presStyleCnt="6" custScaleY="104298"/>
      <dgm:spPr/>
      <dgm:t>
        <a:bodyPr/>
        <a:lstStyle/>
        <a:p>
          <a:endParaRPr lang="en-GB"/>
        </a:p>
      </dgm:t>
    </dgm:pt>
    <dgm:pt modelId="{3BEBBE1A-1A79-4DB9-8DA8-1C43CFBCC50B}" type="pres">
      <dgm:prSet presAssocID="{7B40C3A4-EF4C-4B2E-B744-2D1B76D511C9}" presName="vert2" presStyleCnt="0"/>
      <dgm:spPr/>
    </dgm:pt>
    <dgm:pt modelId="{5EC21C09-A44E-4FF5-A411-AC56092FEFB3}" type="pres">
      <dgm:prSet presAssocID="{7B40C3A4-EF4C-4B2E-B744-2D1B76D511C9}" presName="thinLine2b" presStyleLbl="callout" presStyleIdx="1" presStyleCnt="5"/>
      <dgm:spPr/>
    </dgm:pt>
    <dgm:pt modelId="{5666B595-B495-4AE4-83D6-645FAE4C9E9D}" type="pres">
      <dgm:prSet presAssocID="{7B40C3A4-EF4C-4B2E-B744-2D1B76D511C9}" presName="vertSpace2b" presStyleCnt="0"/>
      <dgm:spPr/>
    </dgm:pt>
    <dgm:pt modelId="{677DF32A-FED7-4565-88B2-2067ADAC7689}" type="pres">
      <dgm:prSet presAssocID="{F3EFE9B1-5186-46CB-93E3-132EEAFC7E58}" presName="horz2" presStyleCnt="0"/>
      <dgm:spPr/>
    </dgm:pt>
    <dgm:pt modelId="{B575047A-854E-4EA2-81DA-8ACD023D2266}" type="pres">
      <dgm:prSet presAssocID="{F3EFE9B1-5186-46CB-93E3-132EEAFC7E58}" presName="horzSpace2" presStyleCnt="0"/>
      <dgm:spPr/>
    </dgm:pt>
    <dgm:pt modelId="{A66CB77F-C335-4C43-BCB3-11ABD28F892A}" type="pres">
      <dgm:prSet presAssocID="{F3EFE9B1-5186-46CB-93E3-132EEAFC7E58}" presName="tx2" presStyleLbl="revTx" presStyleIdx="3" presStyleCnt="6" custScaleY="191666"/>
      <dgm:spPr/>
      <dgm:t>
        <a:bodyPr/>
        <a:lstStyle/>
        <a:p>
          <a:endParaRPr lang="en-GB"/>
        </a:p>
      </dgm:t>
    </dgm:pt>
    <dgm:pt modelId="{13840CB1-4AF6-4245-A0F5-44A43BA3D102}" type="pres">
      <dgm:prSet presAssocID="{F3EFE9B1-5186-46CB-93E3-132EEAFC7E58}" presName="vert2" presStyleCnt="0"/>
      <dgm:spPr/>
    </dgm:pt>
    <dgm:pt modelId="{D4A686EE-D766-4ABF-98D4-05F7227E22DB}" type="pres">
      <dgm:prSet presAssocID="{F3EFE9B1-5186-46CB-93E3-132EEAFC7E58}" presName="thinLine2b" presStyleLbl="callout" presStyleIdx="2" presStyleCnt="5"/>
      <dgm:spPr/>
    </dgm:pt>
    <dgm:pt modelId="{099E5347-AFA4-4B2B-8432-4F89C0E99FB1}" type="pres">
      <dgm:prSet presAssocID="{F3EFE9B1-5186-46CB-93E3-132EEAFC7E58}" presName="vertSpace2b" presStyleCnt="0"/>
      <dgm:spPr/>
    </dgm:pt>
    <dgm:pt modelId="{FB2F21A9-02B3-4FBF-87F4-E0513B04E649}" type="pres">
      <dgm:prSet presAssocID="{C789A742-8456-4B3D-9A2F-6FDF1F6349AE}" presName="horz2" presStyleCnt="0"/>
      <dgm:spPr/>
    </dgm:pt>
    <dgm:pt modelId="{4C303B1D-74F7-4318-960F-00001645DD9A}" type="pres">
      <dgm:prSet presAssocID="{C789A742-8456-4B3D-9A2F-6FDF1F6349AE}" presName="horzSpace2" presStyleCnt="0"/>
      <dgm:spPr/>
    </dgm:pt>
    <dgm:pt modelId="{B1658738-2AE0-4652-BAE9-48A5F6E83227}" type="pres">
      <dgm:prSet presAssocID="{C789A742-8456-4B3D-9A2F-6FDF1F6349AE}" presName="tx2" presStyleLbl="revTx" presStyleIdx="4" presStyleCnt="6" custScaleY="43376"/>
      <dgm:spPr/>
      <dgm:t>
        <a:bodyPr/>
        <a:lstStyle/>
        <a:p>
          <a:endParaRPr lang="en-GB"/>
        </a:p>
      </dgm:t>
    </dgm:pt>
    <dgm:pt modelId="{EB87B5AA-E74A-4BD7-B0D5-C4B9156A0819}" type="pres">
      <dgm:prSet presAssocID="{C789A742-8456-4B3D-9A2F-6FDF1F6349AE}" presName="vert2" presStyleCnt="0"/>
      <dgm:spPr/>
    </dgm:pt>
    <dgm:pt modelId="{ADF54EBC-419E-4B6A-A024-B7B363C26443}" type="pres">
      <dgm:prSet presAssocID="{C789A742-8456-4B3D-9A2F-6FDF1F6349AE}" presName="thinLine2b" presStyleLbl="callout" presStyleIdx="3" presStyleCnt="5"/>
      <dgm:spPr/>
    </dgm:pt>
    <dgm:pt modelId="{56277F3A-7198-42B5-906C-9AF8E4046976}" type="pres">
      <dgm:prSet presAssocID="{C789A742-8456-4B3D-9A2F-6FDF1F6349AE}" presName="vertSpace2b" presStyleCnt="0"/>
      <dgm:spPr/>
    </dgm:pt>
    <dgm:pt modelId="{5BF451DD-AE80-4FF4-BDB3-52063B403FC4}" type="pres">
      <dgm:prSet presAssocID="{C879340B-EB89-4E51-9B70-73AD152BE37E}" presName="horz2" presStyleCnt="0"/>
      <dgm:spPr/>
    </dgm:pt>
    <dgm:pt modelId="{40F1FDC7-77E6-48A3-804F-941F3F8430ED}" type="pres">
      <dgm:prSet presAssocID="{C879340B-EB89-4E51-9B70-73AD152BE37E}" presName="horzSpace2" presStyleCnt="0"/>
      <dgm:spPr/>
    </dgm:pt>
    <dgm:pt modelId="{21A63AF1-ED3C-4017-A185-182490A6279A}" type="pres">
      <dgm:prSet presAssocID="{C879340B-EB89-4E51-9B70-73AD152BE37E}" presName="tx2" presStyleLbl="revTx" presStyleIdx="5" presStyleCnt="6"/>
      <dgm:spPr/>
      <dgm:t>
        <a:bodyPr/>
        <a:lstStyle/>
        <a:p>
          <a:endParaRPr lang="en-GB"/>
        </a:p>
      </dgm:t>
    </dgm:pt>
    <dgm:pt modelId="{CD761779-6C48-48F5-8784-A8EAF82BA60D}" type="pres">
      <dgm:prSet presAssocID="{C879340B-EB89-4E51-9B70-73AD152BE37E}" presName="vert2" presStyleCnt="0"/>
      <dgm:spPr/>
    </dgm:pt>
    <dgm:pt modelId="{DEB71B52-4711-42EF-B9F3-55AB0D5B6E51}" type="pres">
      <dgm:prSet presAssocID="{C879340B-EB89-4E51-9B70-73AD152BE37E}" presName="thinLine2b" presStyleLbl="callout" presStyleIdx="4" presStyleCnt="5"/>
      <dgm:spPr/>
    </dgm:pt>
    <dgm:pt modelId="{70BC8384-AE1D-4F8B-A76C-3554DBB6C8E0}" type="pres">
      <dgm:prSet presAssocID="{C879340B-EB89-4E51-9B70-73AD152BE37E}" presName="vertSpace2b" presStyleCnt="0"/>
      <dgm:spPr/>
    </dgm:pt>
  </dgm:ptLst>
  <dgm:cxnLst>
    <dgm:cxn modelId="{6E867F6F-8946-4BB6-88F0-038A93B17AE5}" type="presOf" srcId="{58EC5A36-AE0D-4C23-8216-D06338B03764}" destId="{D77BCC8A-2124-4034-A053-CCE16FE3CC64}" srcOrd="0" destOrd="0" presId="urn:microsoft.com/office/officeart/2008/layout/LinedList"/>
    <dgm:cxn modelId="{B9D3ADA0-7378-4291-8068-93822E904EB3}" srcId="{040FCEC5-DBFC-467D-AF54-F85527888211}" destId="{C879340B-EB89-4E51-9B70-73AD152BE37E}" srcOrd="4" destOrd="0" parTransId="{C2859BD0-E3EF-42C2-8556-CDCF8414C788}" sibTransId="{EA1D00F5-34F9-44D4-8C9F-2D4829637D15}"/>
    <dgm:cxn modelId="{E88A9261-8ABA-4BA2-B426-D23362315F73}" srcId="{533B2156-570C-44CF-A4C6-BA9B223706A5}" destId="{040FCEC5-DBFC-467D-AF54-F85527888211}" srcOrd="0" destOrd="0" parTransId="{A53FC42B-AD19-457E-B272-B78D5F6B1A66}" sibTransId="{695E2628-1A3A-4714-84F8-B91BE1AA3784}"/>
    <dgm:cxn modelId="{D3D1D1A9-CD23-4E5D-BEDA-C711D015B556}" type="presOf" srcId="{533B2156-570C-44CF-A4C6-BA9B223706A5}" destId="{8EA90889-AE46-40F4-97D7-87ABAF245995}" srcOrd="0" destOrd="0" presId="urn:microsoft.com/office/officeart/2008/layout/LinedList"/>
    <dgm:cxn modelId="{6129D3B3-FDD5-4159-989C-ABBF5551A5C8}" type="presOf" srcId="{C879340B-EB89-4E51-9B70-73AD152BE37E}" destId="{21A63AF1-ED3C-4017-A185-182490A6279A}" srcOrd="0" destOrd="0" presId="urn:microsoft.com/office/officeart/2008/layout/LinedList"/>
    <dgm:cxn modelId="{4B5F849C-706B-41C1-AD29-ED462818C16C}" type="presOf" srcId="{C789A742-8456-4B3D-9A2F-6FDF1F6349AE}" destId="{B1658738-2AE0-4652-BAE9-48A5F6E83227}" srcOrd="0" destOrd="0" presId="urn:microsoft.com/office/officeart/2008/layout/LinedList"/>
    <dgm:cxn modelId="{E638DB2B-7AB3-4C8A-9C43-3DEAD6211CF7}" type="presOf" srcId="{F3EFE9B1-5186-46CB-93E3-132EEAFC7E58}" destId="{A66CB77F-C335-4C43-BCB3-11ABD28F892A}" srcOrd="0" destOrd="0" presId="urn:microsoft.com/office/officeart/2008/layout/LinedList"/>
    <dgm:cxn modelId="{6DCEEDA0-E96D-40A2-9693-EF60771F386F}" srcId="{040FCEC5-DBFC-467D-AF54-F85527888211}" destId="{58EC5A36-AE0D-4C23-8216-D06338B03764}" srcOrd="0" destOrd="0" parTransId="{1A95597F-D681-4970-8B09-42C0BA24B79B}" sibTransId="{213A6292-36EA-45B5-A6EE-F840AA384374}"/>
    <dgm:cxn modelId="{E54CB0C1-37C9-4EEC-8521-0A077B0E9DAF}" type="presOf" srcId="{7B40C3A4-EF4C-4B2E-B744-2D1B76D511C9}" destId="{4A34A07D-04C7-4DE3-9CBC-8EEB14AA2443}" srcOrd="0" destOrd="0" presId="urn:microsoft.com/office/officeart/2008/layout/LinedList"/>
    <dgm:cxn modelId="{79F3A6E1-0C2C-4236-9EC6-5DE5B9E27C1D}" type="presOf" srcId="{040FCEC5-DBFC-467D-AF54-F85527888211}" destId="{C6771413-E8B7-489B-BAE3-5C86C5D237C0}" srcOrd="0" destOrd="0" presId="urn:microsoft.com/office/officeart/2008/layout/LinedList"/>
    <dgm:cxn modelId="{F0A41435-3C18-471A-996F-DF48E106F36E}" srcId="{040FCEC5-DBFC-467D-AF54-F85527888211}" destId="{C789A742-8456-4B3D-9A2F-6FDF1F6349AE}" srcOrd="3" destOrd="0" parTransId="{C00D0D00-6B2A-4990-84B4-272681325528}" sibTransId="{5FF80159-5576-4319-BB42-B3ABB1F699EE}"/>
    <dgm:cxn modelId="{74A06FE3-C788-4B3C-8448-ECEC36C9D369}" srcId="{040FCEC5-DBFC-467D-AF54-F85527888211}" destId="{7B40C3A4-EF4C-4B2E-B744-2D1B76D511C9}" srcOrd="1" destOrd="0" parTransId="{BA92A9D2-1CCE-44E7-9136-956CCB50F817}" sibTransId="{8CE244AC-8CAA-465C-80D0-50EABFF1850E}"/>
    <dgm:cxn modelId="{D489D548-798B-46AC-B9A5-7F84E815D13A}" srcId="{040FCEC5-DBFC-467D-AF54-F85527888211}" destId="{F3EFE9B1-5186-46CB-93E3-132EEAFC7E58}" srcOrd="2" destOrd="0" parTransId="{71F711C7-4213-430C-8676-C46479DA7761}" sibTransId="{6D62BBDD-8427-4124-9FDC-8C934A2B4BF3}"/>
    <dgm:cxn modelId="{D0E8B204-DAEA-4FEA-915C-9EB4F8CD7EBC}" type="presParOf" srcId="{8EA90889-AE46-40F4-97D7-87ABAF245995}" destId="{3813C3B0-1CC6-40F4-8551-2B64D63BC61D}" srcOrd="0" destOrd="0" presId="urn:microsoft.com/office/officeart/2008/layout/LinedList"/>
    <dgm:cxn modelId="{F7DA84C1-E7D9-4FEC-A81E-B08EE9BB15F9}" type="presParOf" srcId="{8EA90889-AE46-40F4-97D7-87ABAF245995}" destId="{BE80C88F-4E35-4BEB-8C4A-3ADF3250771C}" srcOrd="1" destOrd="0" presId="urn:microsoft.com/office/officeart/2008/layout/LinedList"/>
    <dgm:cxn modelId="{BBCFC0F6-433E-469B-AAA4-18531BF27BD9}" type="presParOf" srcId="{BE80C88F-4E35-4BEB-8C4A-3ADF3250771C}" destId="{C6771413-E8B7-489B-BAE3-5C86C5D237C0}" srcOrd="0" destOrd="0" presId="urn:microsoft.com/office/officeart/2008/layout/LinedList"/>
    <dgm:cxn modelId="{F2DA3DC2-2D01-42E5-927D-EDBB8733007E}" type="presParOf" srcId="{BE80C88F-4E35-4BEB-8C4A-3ADF3250771C}" destId="{2BDD0249-CAE8-4242-A8A0-80ED712C060F}" srcOrd="1" destOrd="0" presId="urn:microsoft.com/office/officeart/2008/layout/LinedList"/>
    <dgm:cxn modelId="{BA0ADD96-06F6-4DC7-BFEB-26C3C3DE0C79}" type="presParOf" srcId="{2BDD0249-CAE8-4242-A8A0-80ED712C060F}" destId="{27FFAFBC-361A-42C3-A7E4-13A27B566CB4}" srcOrd="0" destOrd="0" presId="urn:microsoft.com/office/officeart/2008/layout/LinedList"/>
    <dgm:cxn modelId="{03D89BC1-E417-49A1-A01E-79E929683C32}" type="presParOf" srcId="{2BDD0249-CAE8-4242-A8A0-80ED712C060F}" destId="{3EBC675C-DE4C-42BF-BC9A-4F13F4A4A7FA}" srcOrd="1" destOrd="0" presId="urn:microsoft.com/office/officeart/2008/layout/LinedList"/>
    <dgm:cxn modelId="{6ABE7B88-6AF0-4D78-9768-DE61F143BD9F}" type="presParOf" srcId="{3EBC675C-DE4C-42BF-BC9A-4F13F4A4A7FA}" destId="{93268A38-35AB-4517-9924-F2096F880F43}" srcOrd="0" destOrd="0" presId="urn:microsoft.com/office/officeart/2008/layout/LinedList"/>
    <dgm:cxn modelId="{717E0523-060F-42C6-9237-855C19E1FB45}" type="presParOf" srcId="{3EBC675C-DE4C-42BF-BC9A-4F13F4A4A7FA}" destId="{D77BCC8A-2124-4034-A053-CCE16FE3CC64}" srcOrd="1" destOrd="0" presId="urn:microsoft.com/office/officeart/2008/layout/LinedList"/>
    <dgm:cxn modelId="{47A05990-8BC1-46FB-BAEA-89615125D968}" type="presParOf" srcId="{3EBC675C-DE4C-42BF-BC9A-4F13F4A4A7FA}" destId="{B0A43252-93C1-4C7E-87F3-93EAD0C8D0B0}" srcOrd="2" destOrd="0" presId="urn:microsoft.com/office/officeart/2008/layout/LinedList"/>
    <dgm:cxn modelId="{4ED5D9A7-F386-4413-A936-0CE982C9A10D}" type="presParOf" srcId="{2BDD0249-CAE8-4242-A8A0-80ED712C060F}" destId="{6B8A9E34-A250-4B1B-B02C-FBA671C0BACC}" srcOrd="2" destOrd="0" presId="urn:microsoft.com/office/officeart/2008/layout/LinedList"/>
    <dgm:cxn modelId="{99F0C7DF-BE90-4C27-B3E3-A347F91A23DE}" type="presParOf" srcId="{2BDD0249-CAE8-4242-A8A0-80ED712C060F}" destId="{7B69A505-F233-4151-8FFB-F6EABBD62B57}" srcOrd="3" destOrd="0" presId="urn:microsoft.com/office/officeart/2008/layout/LinedList"/>
    <dgm:cxn modelId="{B12EFD52-94D0-4663-A5CA-32FF91FA1D88}" type="presParOf" srcId="{2BDD0249-CAE8-4242-A8A0-80ED712C060F}" destId="{0CFFD07E-F7B6-4202-9235-5DEEE015FC35}" srcOrd="4" destOrd="0" presId="urn:microsoft.com/office/officeart/2008/layout/LinedList"/>
    <dgm:cxn modelId="{AC7FD8CA-BC20-4ED0-889D-D258320C9AE5}" type="presParOf" srcId="{0CFFD07E-F7B6-4202-9235-5DEEE015FC35}" destId="{BE812D38-8462-463A-9AD6-F8C1DFBB5CB4}" srcOrd="0" destOrd="0" presId="urn:microsoft.com/office/officeart/2008/layout/LinedList"/>
    <dgm:cxn modelId="{8C315D4C-1924-4A8B-8A95-832F95ABBFC9}" type="presParOf" srcId="{0CFFD07E-F7B6-4202-9235-5DEEE015FC35}" destId="{4A34A07D-04C7-4DE3-9CBC-8EEB14AA2443}" srcOrd="1" destOrd="0" presId="urn:microsoft.com/office/officeart/2008/layout/LinedList"/>
    <dgm:cxn modelId="{9F654F5B-4747-4230-9AA5-62BC293041F4}" type="presParOf" srcId="{0CFFD07E-F7B6-4202-9235-5DEEE015FC35}" destId="{3BEBBE1A-1A79-4DB9-8DA8-1C43CFBCC50B}" srcOrd="2" destOrd="0" presId="urn:microsoft.com/office/officeart/2008/layout/LinedList"/>
    <dgm:cxn modelId="{A4A96983-42BB-4DC1-BDA0-A27D7F63987E}" type="presParOf" srcId="{2BDD0249-CAE8-4242-A8A0-80ED712C060F}" destId="{5EC21C09-A44E-4FF5-A411-AC56092FEFB3}" srcOrd="5" destOrd="0" presId="urn:microsoft.com/office/officeart/2008/layout/LinedList"/>
    <dgm:cxn modelId="{A11C91FB-8B0F-4671-9A0B-4AC0C7A56E75}" type="presParOf" srcId="{2BDD0249-CAE8-4242-A8A0-80ED712C060F}" destId="{5666B595-B495-4AE4-83D6-645FAE4C9E9D}" srcOrd="6" destOrd="0" presId="urn:microsoft.com/office/officeart/2008/layout/LinedList"/>
    <dgm:cxn modelId="{84F2C376-D734-45BA-88E7-F6F911C583D1}" type="presParOf" srcId="{2BDD0249-CAE8-4242-A8A0-80ED712C060F}" destId="{677DF32A-FED7-4565-88B2-2067ADAC7689}" srcOrd="7" destOrd="0" presId="urn:microsoft.com/office/officeart/2008/layout/LinedList"/>
    <dgm:cxn modelId="{62E8493E-0DDA-48A2-9420-E10B4B4EBA5D}" type="presParOf" srcId="{677DF32A-FED7-4565-88B2-2067ADAC7689}" destId="{B575047A-854E-4EA2-81DA-8ACD023D2266}" srcOrd="0" destOrd="0" presId="urn:microsoft.com/office/officeart/2008/layout/LinedList"/>
    <dgm:cxn modelId="{568BD74C-0A2C-4B7A-9D4E-CD1B70605BD3}" type="presParOf" srcId="{677DF32A-FED7-4565-88B2-2067ADAC7689}" destId="{A66CB77F-C335-4C43-BCB3-11ABD28F892A}" srcOrd="1" destOrd="0" presId="urn:microsoft.com/office/officeart/2008/layout/LinedList"/>
    <dgm:cxn modelId="{054DB20A-350E-4F63-AB29-67E29372FEF6}" type="presParOf" srcId="{677DF32A-FED7-4565-88B2-2067ADAC7689}" destId="{13840CB1-4AF6-4245-A0F5-44A43BA3D102}" srcOrd="2" destOrd="0" presId="urn:microsoft.com/office/officeart/2008/layout/LinedList"/>
    <dgm:cxn modelId="{768B7709-4D2A-45CF-9B9B-49ECA5F24989}" type="presParOf" srcId="{2BDD0249-CAE8-4242-A8A0-80ED712C060F}" destId="{D4A686EE-D766-4ABF-98D4-05F7227E22DB}" srcOrd="8" destOrd="0" presId="urn:microsoft.com/office/officeart/2008/layout/LinedList"/>
    <dgm:cxn modelId="{4F4EC037-1DD0-49FC-B315-5F66283D3CC0}" type="presParOf" srcId="{2BDD0249-CAE8-4242-A8A0-80ED712C060F}" destId="{099E5347-AFA4-4B2B-8432-4F89C0E99FB1}" srcOrd="9" destOrd="0" presId="urn:microsoft.com/office/officeart/2008/layout/LinedList"/>
    <dgm:cxn modelId="{0FECD467-D982-4BFD-91A5-E025F7D33497}" type="presParOf" srcId="{2BDD0249-CAE8-4242-A8A0-80ED712C060F}" destId="{FB2F21A9-02B3-4FBF-87F4-E0513B04E649}" srcOrd="10" destOrd="0" presId="urn:microsoft.com/office/officeart/2008/layout/LinedList"/>
    <dgm:cxn modelId="{E3E2C098-18F4-4681-A0DB-BC07A6EE7EA4}" type="presParOf" srcId="{FB2F21A9-02B3-4FBF-87F4-E0513B04E649}" destId="{4C303B1D-74F7-4318-960F-00001645DD9A}" srcOrd="0" destOrd="0" presId="urn:microsoft.com/office/officeart/2008/layout/LinedList"/>
    <dgm:cxn modelId="{75427EE5-92F5-4808-B089-15837A2E409B}" type="presParOf" srcId="{FB2F21A9-02B3-4FBF-87F4-E0513B04E649}" destId="{B1658738-2AE0-4652-BAE9-48A5F6E83227}" srcOrd="1" destOrd="0" presId="urn:microsoft.com/office/officeart/2008/layout/LinedList"/>
    <dgm:cxn modelId="{3107F9CB-F4F0-4166-8E19-8C24AB4CDB5D}" type="presParOf" srcId="{FB2F21A9-02B3-4FBF-87F4-E0513B04E649}" destId="{EB87B5AA-E74A-4BD7-B0D5-C4B9156A0819}" srcOrd="2" destOrd="0" presId="urn:microsoft.com/office/officeart/2008/layout/LinedList"/>
    <dgm:cxn modelId="{C7511E27-AB08-4720-9715-544D3CB19795}" type="presParOf" srcId="{2BDD0249-CAE8-4242-A8A0-80ED712C060F}" destId="{ADF54EBC-419E-4B6A-A024-B7B363C26443}" srcOrd="11" destOrd="0" presId="urn:microsoft.com/office/officeart/2008/layout/LinedList"/>
    <dgm:cxn modelId="{90066301-7CB1-4069-A525-6DC3CD545E8A}" type="presParOf" srcId="{2BDD0249-CAE8-4242-A8A0-80ED712C060F}" destId="{56277F3A-7198-42B5-906C-9AF8E4046976}" srcOrd="12" destOrd="0" presId="urn:microsoft.com/office/officeart/2008/layout/LinedList"/>
    <dgm:cxn modelId="{5CF8E2EF-B1DB-42AF-96C7-30C1DB896639}" type="presParOf" srcId="{2BDD0249-CAE8-4242-A8A0-80ED712C060F}" destId="{5BF451DD-AE80-4FF4-BDB3-52063B403FC4}" srcOrd="13" destOrd="0" presId="urn:microsoft.com/office/officeart/2008/layout/LinedList"/>
    <dgm:cxn modelId="{541FEBAF-7BAC-4EA7-9F6C-DB635F49AE7D}" type="presParOf" srcId="{5BF451DD-AE80-4FF4-BDB3-52063B403FC4}" destId="{40F1FDC7-77E6-48A3-804F-941F3F8430ED}" srcOrd="0" destOrd="0" presId="urn:microsoft.com/office/officeart/2008/layout/LinedList"/>
    <dgm:cxn modelId="{40871C25-FA04-4500-A728-570FDC03E332}" type="presParOf" srcId="{5BF451DD-AE80-4FF4-BDB3-52063B403FC4}" destId="{21A63AF1-ED3C-4017-A185-182490A6279A}" srcOrd="1" destOrd="0" presId="urn:microsoft.com/office/officeart/2008/layout/LinedList"/>
    <dgm:cxn modelId="{BC62E798-097C-45D7-A297-CC42162854F3}" type="presParOf" srcId="{5BF451DD-AE80-4FF4-BDB3-52063B403FC4}" destId="{CD761779-6C48-48F5-8784-A8EAF82BA60D}" srcOrd="2" destOrd="0" presId="urn:microsoft.com/office/officeart/2008/layout/LinedList"/>
    <dgm:cxn modelId="{E6B684C9-AF07-4023-892E-77DC5384C5FD}" type="presParOf" srcId="{2BDD0249-CAE8-4242-A8A0-80ED712C060F}" destId="{DEB71B52-4711-42EF-B9F3-55AB0D5B6E51}" srcOrd="14" destOrd="0" presId="urn:microsoft.com/office/officeart/2008/layout/LinedList"/>
    <dgm:cxn modelId="{5A1DF056-B0AF-4558-B4A2-23FF2AAA9286}" type="presParOf" srcId="{2BDD0249-CAE8-4242-A8A0-80ED712C060F}" destId="{70BC8384-AE1D-4F8B-A76C-3554DBB6C8E0}" srcOrd="15"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533B2156-570C-44CF-A4C6-BA9B223706A5}"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GB"/>
        </a:p>
      </dgm:t>
    </dgm:pt>
    <dgm:pt modelId="{040FCEC5-DBFC-467D-AF54-F85527888211}">
      <dgm:prSet phldrT="[Text]"/>
      <dgm:spPr/>
      <dgm:t>
        <a:bodyPr/>
        <a:lstStyle/>
        <a:p>
          <a:r>
            <a:rPr lang="en-GB" b="1" dirty="0" smtClean="0">
              <a:solidFill>
                <a:schemeClr val="accent2">
                  <a:lumMod val="20000"/>
                  <a:lumOff val="80000"/>
                </a:schemeClr>
              </a:solidFill>
            </a:rPr>
            <a:t>2. Accidental sampling</a:t>
          </a:r>
          <a:endParaRPr lang="en-GB" b="1" dirty="0">
            <a:solidFill>
              <a:schemeClr val="accent2">
                <a:lumMod val="20000"/>
                <a:lumOff val="80000"/>
              </a:schemeClr>
            </a:solidFill>
          </a:endParaRPr>
        </a:p>
      </dgm:t>
    </dgm:pt>
    <dgm:pt modelId="{A53FC42B-AD19-457E-B272-B78D5F6B1A66}" type="parTrans" cxnId="{E88A9261-8ABA-4BA2-B426-D23362315F73}">
      <dgm:prSet/>
      <dgm:spPr/>
      <dgm:t>
        <a:bodyPr/>
        <a:lstStyle/>
        <a:p>
          <a:endParaRPr lang="en-GB"/>
        </a:p>
      </dgm:t>
    </dgm:pt>
    <dgm:pt modelId="{695E2628-1A3A-4714-84F8-B91BE1AA3784}" type="sibTrans" cxnId="{E88A9261-8ABA-4BA2-B426-D23362315F73}">
      <dgm:prSet/>
      <dgm:spPr/>
      <dgm:t>
        <a:bodyPr/>
        <a:lstStyle/>
        <a:p>
          <a:endParaRPr lang="en-GB"/>
        </a:p>
      </dgm:t>
    </dgm:pt>
    <dgm:pt modelId="{58EC5A36-AE0D-4C23-8216-D06338B03764}">
      <dgm:prSet phldrT="[Text]" custT="1"/>
      <dgm:spPr/>
      <dgm:t>
        <a:bodyPr/>
        <a:lstStyle/>
        <a:p>
          <a:r>
            <a:rPr lang="en-GB" sz="2800" dirty="0" smtClean="0"/>
            <a:t> Based upon convenience in accessing the sampling population.</a:t>
          </a:r>
          <a:endParaRPr lang="en-GB" sz="2800" dirty="0"/>
        </a:p>
      </dgm:t>
    </dgm:pt>
    <dgm:pt modelId="{1A95597F-D681-4970-8B09-42C0BA24B79B}" type="parTrans" cxnId="{6DCEEDA0-E96D-40A2-9693-EF60771F386F}">
      <dgm:prSet/>
      <dgm:spPr/>
      <dgm:t>
        <a:bodyPr/>
        <a:lstStyle/>
        <a:p>
          <a:endParaRPr lang="en-GB"/>
        </a:p>
      </dgm:t>
    </dgm:pt>
    <dgm:pt modelId="{213A6292-36EA-45B5-A6EE-F840AA384374}" type="sibTrans" cxnId="{6DCEEDA0-E96D-40A2-9693-EF60771F386F}">
      <dgm:prSet/>
      <dgm:spPr/>
      <dgm:t>
        <a:bodyPr/>
        <a:lstStyle/>
        <a:p>
          <a:endParaRPr lang="en-GB"/>
        </a:p>
      </dgm:t>
    </dgm:pt>
    <dgm:pt modelId="{7B40C3A4-EF4C-4B2E-B744-2D1B76D511C9}">
      <dgm:prSet phldrT="[Text]" custT="1"/>
      <dgm:spPr/>
      <dgm:t>
        <a:bodyPr/>
        <a:lstStyle/>
        <a:p>
          <a:r>
            <a:rPr lang="en-GB" sz="2400" dirty="0" smtClean="0"/>
            <a:t>Whereas quota sampling attempts to include people possessing an obvious/visible characteristic, accidental sampling makes no such attempt</a:t>
          </a:r>
          <a:endParaRPr lang="en-GB" sz="2400" dirty="0"/>
        </a:p>
      </dgm:t>
    </dgm:pt>
    <dgm:pt modelId="{BA92A9D2-1CCE-44E7-9136-956CCB50F817}" type="parTrans" cxnId="{74A06FE3-C788-4B3C-8448-ECEC36C9D369}">
      <dgm:prSet/>
      <dgm:spPr/>
      <dgm:t>
        <a:bodyPr/>
        <a:lstStyle/>
        <a:p>
          <a:endParaRPr lang="en-GB"/>
        </a:p>
      </dgm:t>
    </dgm:pt>
    <dgm:pt modelId="{8CE244AC-8CAA-465C-80D0-50EABFF1850E}" type="sibTrans" cxnId="{74A06FE3-C788-4B3C-8448-ECEC36C9D369}">
      <dgm:prSet/>
      <dgm:spPr/>
      <dgm:t>
        <a:bodyPr/>
        <a:lstStyle/>
        <a:p>
          <a:endParaRPr lang="en-GB"/>
        </a:p>
      </dgm:t>
    </dgm:pt>
    <dgm:pt modelId="{F3EFE9B1-5186-46CB-93E3-132EEAFC7E58}">
      <dgm:prSet custT="1"/>
      <dgm:spPr/>
      <dgm:t>
        <a:bodyPr/>
        <a:lstStyle/>
        <a:p>
          <a:r>
            <a:rPr lang="en-GB" sz="2400" dirty="0" smtClean="0">
              <a:solidFill>
                <a:schemeClr val="accent2">
                  <a:lumMod val="40000"/>
                  <a:lumOff val="60000"/>
                </a:schemeClr>
              </a:solidFill>
            </a:rPr>
            <a:t>Disadvantage</a:t>
          </a:r>
          <a:r>
            <a:rPr lang="en-GB" sz="2400" dirty="0" smtClean="0"/>
            <a:t> -  some people contacted may not have the required information</a:t>
          </a:r>
          <a:endParaRPr lang="en-GB" sz="2400" dirty="0"/>
        </a:p>
      </dgm:t>
    </dgm:pt>
    <dgm:pt modelId="{71F711C7-4213-430C-8676-C46479DA7761}" type="parTrans" cxnId="{D489D548-798B-46AC-B9A5-7F84E815D13A}">
      <dgm:prSet/>
      <dgm:spPr/>
      <dgm:t>
        <a:bodyPr/>
        <a:lstStyle/>
        <a:p>
          <a:endParaRPr lang="en-GB"/>
        </a:p>
      </dgm:t>
    </dgm:pt>
    <dgm:pt modelId="{6D62BBDD-8427-4124-9FDC-8C934A2B4BF3}" type="sibTrans" cxnId="{D489D548-798B-46AC-B9A5-7F84E815D13A}">
      <dgm:prSet/>
      <dgm:spPr/>
      <dgm:t>
        <a:bodyPr/>
        <a:lstStyle/>
        <a:p>
          <a:endParaRPr lang="en-GB"/>
        </a:p>
      </dgm:t>
    </dgm:pt>
    <dgm:pt modelId="{E61DF09C-A5F6-4DBC-AB72-878BD4E02175}">
      <dgm:prSet custT="1"/>
      <dgm:spPr/>
      <dgm:t>
        <a:bodyPr/>
        <a:lstStyle/>
        <a:p>
          <a:r>
            <a:rPr lang="en-GB" sz="2400" dirty="0" smtClean="0"/>
            <a:t>You stop collecting data when you reach the required number of respondents you decided to have in your sample</a:t>
          </a:r>
          <a:endParaRPr lang="en-GB" sz="2400" dirty="0"/>
        </a:p>
      </dgm:t>
    </dgm:pt>
    <dgm:pt modelId="{6EBDAD9F-0C10-4051-B195-6FC003F6AD2D}" type="parTrans" cxnId="{568F54B6-ACE0-4C52-AE52-323EAF60F850}">
      <dgm:prSet/>
      <dgm:spPr/>
      <dgm:t>
        <a:bodyPr/>
        <a:lstStyle/>
        <a:p>
          <a:endParaRPr lang="en-GB"/>
        </a:p>
      </dgm:t>
    </dgm:pt>
    <dgm:pt modelId="{6282D862-59B5-4147-BC14-8FCE8A57A1C7}" type="sibTrans" cxnId="{568F54B6-ACE0-4C52-AE52-323EAF60F850}">
      <dgm:prSet/>
      <dgm:spPr/>
      <dgm:t>
        <a:bodyPr/>
        <a:lstStyle/>
        <a:p>
          <a:endParaRPr lang="en-GB"/>
        </a:p>
      </dgm:t>
    </dgm:pt>
    <dgm:pt modelId="{8EA90889-AE46-40F4-97D7-87ABAF245995}" type="pres">
      <dgm:prSet presAssocID="{533B2156-570C-44CF-A4C6-BA9B223706A5}" presName="vert0" presStyleCnt="0">
        <dgm:presLayoutVars>
          <dgm:dir/>
          <dgm:animOne val="branch"/>
          <dgm:animLvl val="lvl"/>
        </dgm:presLayoutVars>
      </dgm:prSet>
      <dgm:spPr/>
      <dgm:t>
        <a:bodyPr/>
        <a:lstStyle/>
        <a:p>
          <a:endParaRPr lang="en-US"/>
        </a:p>
      </dgm:t>
    </dgm:pt>
    <dgm:pt modelId="{3813C3B0-1CC6-40F4-8551-2B64D63BC61D}" type="pres">
      <dgm:prSet presAssocID="{040FCEC5-DBFC-467D-AF54-F85527888211}" presName="thickLine" presStyleLbl="alignNode1" presStyleIdx="0" presStyleCnt="1"/>
      <dgm:spPr/>
    </dgm:pt>
    <dgm:pt modelId="{BE80C88F-4E35-4BEB-8C4A-3ADF3250771C}" type="pres">
      <dgm:prSet presAssocID="{040FCEC5-DBFC-467D-AF54-F85527888211}" presName="horz1" presStyleCnt="0"/>
      <dgm:spPr/>
    </dgm:pt>
    <dgm:pt modelId="{C6771413-E8B7-489B-BAE3-5C86C5D237C0}" type="pres">
      <dgm:prSet presAssocID="{040FCEC5-DBFC-467D-AF54-F85527888211}" presName="tx1" presStyleLbl="revTx" presStyleIdx="0" presStyleCnt="5" custScaleX="130330" custLinFactNeighborX="-2267" custLinFactNeighborY="-49"/>
      <dgm:spPr/>
      <dgm:t>
        <a:bodyPr/>
        <a:lstStyle/>
        <a:p>
          <a:endParaRPr lang="en-GB"/>
        </a:p>
      </dgm:t>
    </dgm:pt>
    <dgm:pt modelId="{2BDD0249-CAE8-4242-A8A0-80ED712C060F}" type="pres">
      <dgm:prSet presAssocID="{040FCEC5-DBFC-467D-AF54-F85527888211}" presName="vert1" presStyleCnt="0"/>
      <dgm:spPr/>
    </dgm:pt>
    <dgm:pt modelId="{27FFAFBC-361A-42C3-A7E4-13A27B566CB4}" type="pres">
      <dgm:prSet presAssocID="{58EC5A36-AE0D-4C23-8216-D06338B03764}" presName="vertSpace2a" presStyleCnt="0"/>
      <dgm:spPr/>
    </dgm:pt>
    <dgm:pt modelId="{3EBC675C-DE4C-42BF-BC9A-4F13F4A4A7FA}" type="pres">
      <dgm:prSet presAssocID="{58EC5A36-AE0D-4C23-8216-D06338B03764}" presName="horz2" presStyleCnt="0"/>
      <dgm:spPr/>
    </dgm:pt>
    <dgm:pt modelId="{93268A38-35AB-4517-9924-F2096F880F43}" type="pres">
      <dgm:prSet presAssocID="{58EC5A36-AE0D-4C23-8216-D06338B03764}" presName="horzSpace2" presStyleCnt="0"/>
      <dgm:spPr/>
    </dgm:pt>
    <dgm:pt modelId="{D77BCC8A-2124-4034-A053-CCE16FE3CC64}" type="pres">
      <dgm:prSet presAssocID="{58EC5A36-AE0D-4C23-8216-D06338B03764}" presName="tx2" presStyleLbl="revTx" presStyleIdx="1" presStyleCnt="5" custScaleY="94914"/>
      <dgm:spPr/>
      <dgm:t>
        <a:bodyPr/>
        <a:lstStyle/>
        <a:p>
          <a:endParaRPr lang="en-GB"/>
        </a:p>
      </dgm:t>
    </dgm:pt>
    <dgm:pt modelId="{B0A43252-93C1-4C7E-87F3-93EAD0C8D0B0}" type="pres">
      <dgm:prSet presAssocID="{58EC5A36-AE0D-4C23-8216-D06338B03764}" presName="vert2" presStyleCnt="0"/>
      <dgm:spPr/>
    </dgm:pt>
    <dgm:pt modelId="{6B8A9E34-A250-4B1B-B02C-FBA671C0BACC}" type="pres">
      <dgm:prSet presAssocID="{58EC5A36-AE0D-4C23-8216-D06338B03764}" presName="thinLine2b" presStyleLbl="callout" presStyleIdx="0" presStyleCnt="4"/>
      <dgm:spPr/>
    </dgm:pt>
    <dgm:pt modelId="{7B69A505-F233-4151-8FFB-F6EABBD62B57}" type="pres">
      <dgm:prSet presAssocID="{58EC5A36-AE0D-4C23-8216-D06338B03764}" presName="vertSpace2b" presStyleCnt="0"/>
      <dgm:spPr/>
    </dgm:pt>
    <dgm:pt modelId="{0CFFD07E-F7B6-4202-9235-5DEEE015FC35}" type="pres">
      <dgm:prSet presAssocID="{7B40C3A4-EF4C-4B2E-B744-2D1B76D511C9}" presName="horz2" presStyleCnt="0"/>
      <dgm:spPr/>
    </dgm:pt>
    <dgm:pt modelId="{BE812D38-8462-463A-9AD6-F8C1DFBB5CB4}" type="pres">
      <dgm:prSet presAssocID="{7B40C3A4-EF4C-4B2E-B744-2D1B76D511C9}" presName="horzSpace2" presStyleCnt="0"/>
      <dgm:spPr/>
    </dgm:pt>
    <dgm:pt modelId="{4A34A07D-04C7-4DE3-9CBC-8EEB14AA2443}" type="pres">
      <dgm:prSet presAssocID="{7B40C3A4-EF4C-4B2E-B744-2D1B76D511C9}" presName="tx2" presStyleLbl="revTx" presStyleIdx="2" presStyleCnt="5" custScaleY="136559"/>
      <dgm:spPr/>
      <dgm:t>
        <a:bodyPr/>
        <a:lstStyle/>
        <a:p>
          <a:endParaRPr lang="en-GB"/>
        </a:p>
      </dgm:t>
    </dgm:pt>
    <dgm:pt modelId="{3BEBBE1A-1A79-4DB9-8DA8-1C43CFBCC50B}" type="pres">
      <dgm:prSet presAssocID="{7B40C3A4-EF4C-4B2E-B744-2D1B76D511C9}" presName="vert2" presStyleCnt="0"/>
      <dgm:spPr/>
    </dgm:pt>
    <dgm:pt modelId="{5EC21C09-A44E-4FF5-A411-AC56092FEFB3}" type="pres">
      <dgm:prSet presAssocID="{7B40C3A4-EF4C-4B2E-B744-2D1B76D511C9}" presName="thinLine2b" presStyleLbl="callout" presStyleIdx="1" presStyleCnt="4"/>
      <dgm:spPr/>
    </dgm:pt>
    <dgm:pt modelId="{5666B595-B495-4AE4-83D6-645FAE4C9E9D}" type="pres">
      <dgm:prSet presAssocID="{7B40C3A4-EF4C-4B2E-B744-2D1B76D511C9}" presName="vertSpace2b" presStyleCnt="0"/>
      <dgm:spPr/>
    </dgm:pt>
    <dgm:pt modelId="{BC04C14A-2B2D-4048-BD8B-7F2F729D3CB8}" type="pres">
      <dgm:prSet presAssocID="{E61DF09C-A5F6-4DBC-AB72-878BD4E02175}" presName="horz2" presStyleCnt="0"/>
      <dgm:spPr/>
    </dgm:pt>
    <dgm:pt modelId="{9D76D998-D1AB-4C4A-B25E-C7499DC723E7}" type="pres">
      <dgm:prSet presAssocID="{E61DF09C-A5F6-4DBC-AB72-878BD4E02175}" presName="horzSpace2" presStyleCnt="0"/>
      <dgm:spPr/>
    </dgm:pt>
    <dgm:pt modelId="{A19894D6-2479-47AE-A93B-73FDFAACA00E}" type="pres">
      <dgm:prSet presAssocID="{E61DF09C-A5F6-4DBC-AB72-878BD4E02175}" presName="tx2" presStyleLbl="revTx" presStyleIdx="3" presStyleCnt="5" custScaleY="134043"/>
      <dgm:spPr/>
      <dgm:t>
        <a:bodyPr/>
        <a:lstStyle/>
        <a:p>
          <a:endParaRPr lang="en-GB"/>
        </a:p>
      </dgm:t>
    </dgm:pt>
    <dgm:pt modelId="{700112B9-DB71-4A2B-9033-2BEE79E958C6}" type="pres">
      <dgm:prSet presAssocID="{E61DF09C-A5F6-4DBC-AB72-878BD4E02175}" presName="vert2" presStyleCnt="0"/>
      <dgm:spPr/>
    </dgm:pt>
    <dgm:pt modelId="{CD643FB7-1BED-4B53-945E-48F3046E17EC}" type="pres">
      <dgm:prSet presAssocID="{E61DF09C-A5F6-4DBC-AB72-878BD4E02175}" presName="thinLine2b" presStyleLbl="callout" presStyleIdx="2" presStyleCnt="4"/>
      <dgm:spPr/>
    </dgm:pt>
    <dgm:pt modelId="{5B7506BD-1AE0-4327-8245-57235F551DB3}" type="pres">
      <dgm:prSet presAssocID="{E61DF09C-A5F6-4DBC-AB72-878BD4E02175}" presName="vertSpace2b" presStyleCnt="0"/>
      <dgm:spPr/>
    </dgm:pt>
    <dgm:pt modelId="{677DF32A-FED7-4565-88B2-2067ADAC7689}" type="pres">
      <dgm:prSet presAssocID="{F3EFE9B1-5186-46CB-93E3-132EEAFC7E58}" presName="horz2" presStyleCnt="0"/>
      <dgm:spPr/>
    </dgm:pt>
    <dgm:pt modelId="{B575047A-854E-4EA2-81DA-8ACD023D2266}" type="pres">
      <dgm:prSet presAssocID="{F3EFE9B1-5186-46CB-93E3-132EEAFC7E58}" presName="horzSpace2" presStyleCnt="0"/>
      <dgm:spPr/>
    </dgm:pt>
    <dgm:pt modelId="{A66CB77F-C335-4C43-BCB3-11ABD28F892A}" type="pres">
      <dgm:prSet presAssocID="{F3EFE9B1-5186-46CB-93E3-132EEAFC7E58}" presName="tx2" presStyleLbl="revTx" presStyleIdx="4" presStyleCnt="5" custScaleY="120258"/>
      <dgm:spPr/>
      <dgm:t>
        <a:bodyPr/>
        <a:lstStyle/>
        <a:p>
          <a:endParaRPr lang="en-GB"/>
        </a:p>
      </dgm:t>
    </dgm:pt>
    <dgm:pt modelId="{13840CB1-4AF6-4245-A0F5-44A43BA3D102}" type="pres">
      <dgm:prSet presAssocID="{F3EFE9B1-5186-46CB-93E3-132EEAFC7E58}" presName="vert2" presStyleCnt="0"/>
      <dgm:spPr/>
    </dgm:pt>
    <dgm:pt modelId="{D4A686EE-D766-4ABF-98D4-05F7227E22DB}" type="pres">
      <dgm:prSet presAssocID="{F3EFE9B1-5186-46CB-93E3-132EEAFC7E58}" presName="thinLine2b" presStyleLbl="callout" presStyleIdx="3" presStyleCnt="4"/>
      <dgm:spPr/>
    </dgm:pt>
    <dgm:pt modelId="{099E5347-AFA4-4B2B-8432-4F89C0E99FB1}" type="pres">
      <dgm:prSet presAssocID="{F3EFE9B1-5186-46CB-93E3-132EEAFC7E58}" presName="vertSpace2b" presStyleCnt="0"/>
      <dgm:spPr/>
    </dgm:pt>
  </dgm:ptLst>
  <dgm:cxnLst>
    <dgm:cxn modelId="{C56D3DE6-B101-4623-9992-C459D45E612F}" type="presOf" srcId="{E61DF09C-A5F6-4DBC-AB72-878BD4E02175}" destId="{A19894D6-2479-47AE-A93B-73FDFAACA00E}" srcOrd="0" destOrd="0" presId="urn:microsoft.com/office/officeart/2008/layout/LinedList"/>
    <dgm:cxn modelId="{D489D548-798B-46AC-B9A5-7F84E815D13A}" srcId="{040FCEC5-DBFC-467D-AF54-F85527888211}" destId="{F3EFE9B1-5186-46CB-93E3-132EEAFC7E58}" srcOrd="3" destOrd="0" parTransId="{71F711C7-4213-430C-8676-C46479DA7761}" sibTransId="{6D62BBDD-8427-4124-9FDC-8C934A2B4BF3}"/>
    <dgm:cxn modelId="{E88A9261-8ABA-4BA2-B426-D23362315F73}" srcId="{533B2156-570C-44CF-A4C6-BA9B223706A5}" destId="{040FCEC5-DBFC-467D-AF54-F85527888211}" srcOrd="0" destOrd="0" parTransId="{A53FC42B-AD19-457E-B272-B78D5F6B1A66}" sibTransId="{695E2628-1A3A-4714-84F8-B91BE1AA3784}"/>
    <dgm:cxn modelId="{98D9E1FE-2F69-493A-8323-D20AF99FA202}" type="presOf" srcId="{7B40C3A4-EF4C-4B2E-B744-2D1B76D511C9}" destId="{4A34A07D-04C7-4DE3-9CBC-8EEB14AA2443}" srcOrd="0" destOrd="0" presId="urn:microsoft.com/office/officeart/2008/layout/LinedList"/>
    <dgm:cxn modelId="{74A06FE3-C788-4B3C-8448-ECEC36C9D369}" srcId="{040FCEC5-DBFC-467D-AF54-F85527888211}" destId="{7B40C3A4-EF4C-4B2E-B744-2D1B76D511C9}" srcOrd="1" destOrd="0" parTransId="{BA92A9D2-1CCE-44E7-9136-956CCB50F817}" sibTransId="{8CE244AC-8CAA-465C-80D0-50EABFF1850E}"/>
    <dgm:cxn modelId="{6DCEEDA0-E96D-40A2-9693-EF60771F386F}" srcId="{040FCEC5-DBFC-467D-AF54-F85527888211}" destId="{58EC5A36-AE0D-4C23-8216-D06338B03764}" srcOrd="0" destOrd="0" parTransId="{1A95597F-D681-4970-8B09-42C0BA24B79B}" sibTransId="{213A6292-36EA-45B5-A6EE-F840AA384374}"/>
    <dgm:cxn modelId="{568F54B6-ACE0-4C52-AE52-323EAF60F850}" srcId="{040FCEC5-DBFC-467D-AF54-F85527888211}" destId="{E61DF09C-A5F6-4DBC-AB72-878BD4E02175}" srcOrd="2" destOrd="0" parTransId="{6EBDAD9F-0C10-4051-B195-6FC003F6AD2D}" sibTransId="{6282D862-59B5-4147-BC14-8FCE8A57A1C7}"/>
    <dgm:cxn modelId="{EF681C4E-73D0-4D24-9186-F0A5BAC83975}" type="presOf" srcId="{533B2156-570C-44CF-A4C6-BA9B223706A5}" destId="{8EA90889-AE46-40F4-97D7-87ABAF245995}" srcOrd="0" destOrd="0" presId="urn:microsoft.com/office/officeart/2008/layout/LinedList"/>
    <dgm:cxn modelId="{576506A5-4658-4C2F-96AA-C320793CF7E5}" type="presOf" srcId="{58EC5A36-AE0D-4C23-8216-D06338B03764}" destId="{D77BCC8A-2124-4034-A053-CCE16FE3CC64}" srcOrd="0" destOrd="0" presId="urn:microsoft.com/office/officeart/2008/layout/LinedList"/>
    <dgm:cxn modelId="{96F064AF-4CB5-45CC-A450-AADE06C7891D}" type="presOf" srcId="{F3EFE9B1-5186-46CB-93E3-132EEAFC7E58}" destId="{A66CB77F-C335-4C43-BCB3-11ABD28F892A}" srcOrd="0" destOrd="0" presId="urn:microsoft.com/office/officeart/2008/layout/LinedList"/>
    <dgm:cxn modelId="{C42762E7-92A9-4871-A4BE-EE8C85EF91EA}" type="presOf" srcId="{040FCEC5-DBFC-467D-AF54-F85527888211}" destId="{C6771413-E8B7-489B-BAE3-5C86C5D237C0}" srcOrd="0" destOrd="0" presId="urn:microsoft.com/office/officeart/2008/layout/LinedList"/>
    <dgm:cxn modelId="{742B3E6A-E277-4487-BD5B-0232233D6723}" type="presParOf" srcId="{8EA90889-AE46-40F4-97D7-87ABAF245995}" destId="{3813C3B0-1CC6-40F4-8551-2B64D63BC61D}" srcOrd="0" destOrd="0" presId="urn:microsoft.com/office/officeart/2008/layout/LinedList"/>
    <dgm:cxn modelId="{AEAC4291-E457-44D5-94AA-98EAD9425316}" type="presParOf" srcId="{8EA90889-AE46-40F4-97D7-87ABAF245995}" destId="{BE80C88F-4E35-4BEB-8C4A-3ADF3250771C}" srcOrd="1" destOrd="0" presId="urn:microsoft.com/office/officeart/2008/layout/LinedList"/>
    <dgm:cxn modelId="{A513B07D-6606-4BC6-B34C-B31B79B2F725}" type="presParOf" srcId="{BE80C88F-4E35-4BEB-8C4A-3ADF3250771C}" destId="{C6771413-E8B7-489B-BAE3-5C86C5D237C0}" srcOrd="0" destOrd="0" presId="urn:microsoft.com/office/officeart/2008/layout/LinedList"/>
    <dgm:cxn modelId="{7BE6D8E6-D66F-44DB-80D7-FA329D3F4FAA}" type="presParOf" srcId="{BE80C88F-4E35-4BEB-8C4A-3ADF3250771C}" destId="{2BDD0249-CAE8-4242-A8A0-80ED712C060F}" srcOrd="1" destOrd="0" presId="urn:microsoft.com/office/officeart/2008/layout/LinedList"/>
    <dgm:cxn modelId="{F8B22C97-1D9F-4148-8912-F2C0CAF48315}" type="presParOf" srcId="{2BDD0249-CAE8-4242-A8A0-80ED712C060F}" destId="{27FFAFBC-361A-42C3-A7E4-13A27B566CB4}" srcOrd="0" destOrd="0" presId="urn:microsoft.com/office/officeart/2008/layout/LinedList"/>
    <dgm:cxn modelId="{2F719934-6445-4C0A-B423-3FE07A7C6C00}" type="presParOf" srcId="{2BDD0249-CAE8-4242-A8A0-80ED712C060F}" destId="{3EBC675C-DE4C-42BF-BC9A-4F13F4A4A7FA}" srcOrd="1" destOrd="0" presId="urn:microsoft.com/office/officeart/2008/layout/LinedList"/>
    <dgm:cxn modelId="{FF9FBDB1-DB89-4DD3-B479-04131F7234DD}" type="presParOf" srcId="{3EBC675C-DE4C-42BF-BC9A-4F13F4A4A7FA}" destId="{93268A38-35AB-4517-9924-F2096F880F43}" srcOrd="0" destOrd="0" presId="urn:microsoft.com/office/officeart/2008/layout/LinedList"/>
    <dgm:cxn modelId="{C8D3BEAE-7CC7-4141-AD1C-B295B383B98D}" type="presParOf" srcId="{3EBC675C-DE4C-42BF-BC9A-4F13F4A4A7FA}" destId="{D77BCC8A-2124-4034-A053-CCE16FE3CC64}" srcOrd="1" destOrd="0" presId="urn:microsoft.com/office/officeart/2008/layout/LinedList"/>
    <dgm:cxn modelId="{5BD67C1A-6DFF-4590-B173-E83117A8F6B3}" type="presParOf" srcId="{3EBC675C-DE4C-42BF-BC9A-4F13F4A4A7FA}" destId="{B0A43252-93C1-4C7E-87F3-93EAD0C8D0B0}" srcOrd="2" destOrd="0" presId="urn:microsoft.com/office/officeart/2008/layout/LinedList"/>
    <dgm:cxn modelId="{6AE45B41-9780-4418-8B1D-E24E2506BC95}" type="presParOf" srcId="{2BDD0249-CAE8-4242-A8A0-80ED712C060F}" destId="{6B8A9E34-A250-4B1B-B02C-FBA671C0BACC}" srcOrd="2" destOrd="0" presId="urn:microsoft.com/office/officeart/2008/layout/LinedList"/>
    <dgm:cxn modelId="{709CDD1C-DBCF-4A0D-B23C-E42A2BC17E3F}" type="presParOf" srcId="{2BDD0249-CAE8-4242-A8A0-80ED712C060F}" destId="{7B69A505-F233-4151-8FFB-F6EABBD62B57}" srcOrd="3" destOrd="0" presId="urn:microsoft.com/office/officeart/2008/layout/LinedList"/>
    <dgm:cxn modelId="{1EF619E1-13B2-4D83-A41D-EDFCC10B647F}" type="presParOf" srcId="{2BDD0249-CAE8-4242-A8A0-80ED712C060F}" destId="{0CFFD07E-F7B6-4202-9235-5DEEE015FC35}" srcOrd="4" destOrd="0" presId="urn:microsoft.com/office/officeart/2008/layout/LinedList"/>
    <dgm:cxn modelId="{8FD73DD7-20B6-438F-AE1E-E677A739D579}" type="presParOf" srcId="{0CFFD07E-F7B6-4202-9235-5DEEE015FC35}" destId="{BE812D38-8462-463A-9AD6-F8C1DFBB5CB4}" srcOrd="0" destOrd="0" presId="urn:microsoft.com/office/officeart/2008/layout/LinedList"/>
    <dgm:cxn modelId="{32B1D122-DD97-4DF3-AE42-D340C5C1B561}" type="presParOf" srcId="{0CFFD07E-F7B6-4202-9235-5DEEE015FC35}" destId="{4A34A07D-04C7-4DE3-9CBC-8EEB14AA2443}" srcOrd="1" destOrd="0" presId="urn:microsoft.com/office/officeart/2008/layout/LinedList"/>
    <dgm:cxn modelId="{4363DE6C-916A-470A-8E5E-EEA34DCE9BBB}" type="presParOf" srcId="{0CFFD07E-F7B6-4202-9235-5DEEE015FC35}" destId="{3BEBBE1A-1A79-4DB9-8DA8-1C43CFBCC50B}" srcOrd="2" destOrd="0" presId="urn:microsoft.com/office/officeart/2008/layout/LinedList"/>
    <dgm:cxn modelId="{6EEAE71C-B4EB-45E3-948E-3CCBE3027E97}" type="presParOf" srcId="{2BDD0249-CAE8-4242-A8A0-80ED712C060F}" destId="{5EC21C09-A44E-4FF5-A411-AC56092FEFB3}" srcOrd="5" destOrd="0" presId="urn:microsoft.com/office/officeart/2008/layout/LinedList"/>
    <dgm:cxn modelId="{B9B36DDD-6942-4E51-8975-8F3F6B9F6190}" type="presParOf" srcId="{2BDD0249-CAE8-4242-A8A0-80ED712C060F}" destId="{5666B595-B495-4AE4-83D6-645FAE4C9E9D}" srcOrd="6" destOrd="0" presId="urn:microsoft.com/office/officeart/2008/layout/LinedList"/>
    <dgm:cxn modelId="{B510ADB4-B8AA-4B3B-8A07-6137D1C22E23}" type="presParOf" srcId="{2BDD0249-CAE8-4242-A8A0-80ED712C060F}" destId="{BC04C14A-2B2D-4048-BD8B-7F2F729D3CB8}" srcOrd="7" destOrd="0" presId="urn:microsoft.com/office/officeart/2008/layout/LinedList"/>
    <dgm:cxn modelId="{8A274377-7C7E-41A4-A00B-5F3CC02792D2}" type="presParOf" srcId="{BC04C14A-2B2D-4048-BD8B-7F2F729D3CB8}" destId="{9D76D998-D1AB-4C4A-B25E-C7499DC723E7}" srcOrd="0" destOrd="0" presId="urn:microsoft.com/office/officeart/2008/layout/LinedList"/>
    <dgm:cxn modelId="{58D9F42C-0FF9-4247-A167-ABDAC74F5116}" type="presParOf" srcId="{BC04C14A-2B2D-4048-BD8B-7F2F729D3CB8}" destId="{A19894D6-2479-47AE-A93B-73FDFAACA00E}" srcOrd="1" destOrd="0" presId="urn:microsoft.com/office/officeart/2008/layout/LinedList"/>
    <dgm:cxn modelId="{48D15682-8E3E-4C51-BC79-86DBD264A22A}" type="presParOf" srcId="{BC04C14A-2B2D-4048-BD8B-7F2F729D3CB8}" destId="{700112B9-DB71-4A2B-9033-2BEE79E958C6}" srcOrd="2" destOrd="0" presId="urn:microsoft.com/office/officeart/2008/layout/LinedList"/>
    <dgm:cxn modelId="{F1F8B2FE-1AF1-423C-8C0A-9E8DE3B8FEAD}" type="presParOf" srcId="{2BDD0249-CAE8-4242-A8A0-80ED712C060F}" destId="{CD643FB7-1BED-4B53-945E-48F3046E17EC}" srcOrd="8" destOrd="0" presId="urn:microsoft.com/office/officeart/2008/layout/LinedList"/>
    <dgm:cxn modelId="{AF488BD9-F7C0-493A-9485-83FF2083DE59}" type="presParOf" srcId="{2BDD0249-CAE8-4242-A8A0-80ED712C060F}" destId="{5B7506BD-1AE0-4327-8245-57235F551DB3}" srcOrd="9" destOrd="0" presId="urn:microsoft.com/office/officeart/2008/layout/LinedList"/>
    <dgm:cxn modelId="{8B3A2449-E63A-49E2-9D6F-14AFFE8C32D3}" type="presParOf" srcId="{2BDD0249-CAE8-4242-A8A0-80ED712C060F}" destId="{677DF32A-FED7-4565-88B2-2067ADAC7689}" srcOrd="10" destOrd="0" presId="urn:microsoft.com/office/officeart/2008/layout/LinedList"/>
    <dgm:cxn modelId="{057C970A-A915-4F8F-AC86-90018575A49F}" type="presParOf" srcId="{677DF32A-FED7-4565-88B2-2067ADAC7689}" destId="{B575047A-854E-4EA2-81DA-8ACD023D2266}" srcOrd="0" destOrd="0" presId="urn:microsoft.com/office/officeart/2008/layout/LinedList"/>
    <dgm:cxn modelId="{FCC3EF3E-EC39-4D7C-8EE2-6083AF47654D}" type="presParOf" srcId="{677DF32A-FED7-4565-88B2-2067ADAC7689}" destId="{A66CB77F-C335-4C43-BCB3-11ABD28F892A}" srcOrd="1" destOrd="0" presId="urn:microsoft.com/office/officeart/2008/layout/LinedList"/>
    <dgm:cxn modelId="{942E6B0B-5976-494B-9DB3-1A29222E1B29}" type="presParOf" srcId="{677DF32A-FED7-4565-88B2-2067ADAC7689}" destId="{13840CB1-4AF6-4245-A0F5-44A43BA3D102}" srcOrd="2" destOrd="0" presId="urn:microsoft.com/office/officeart/2008/layout/LinedList"/>
    <dgm:cxn modelId="{0C52586E-2B39-4509-963F-94E8D9E6940F}" type="presParOf" srcId="{2BDD0249-CAE8-4242-A8A0-80ED712C060F}" destId="{D4A686EE-D766-4ABF-98D4-05F7227E22DB}" srcOrd="11" destOrd="0" presId="urn:microsoft.com/office/officeart/2008/layout/LinedList"/>
    <dgm:cxn modelId="{A823481D-9D37-4A6F-93A8-9E611EDDF473}" type="presParOf" srcId="{2BDD0249-CAE8-4242-A8A0-80ED712C060F}" destId="{099E5347-AFA4-4B2B-8432-4F89C0E99FB1}" srcOrd="12"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533B2156-570C-44CF-A4C6-BA9B223706A5}"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GB"/>
        </a:p>
      </dgm:t>
    </dgm:pt>
    <dgm:pt modelId="{040FCEC5-DBFC-467D-AF54-F85527888211}">
      <dgm:prSet phldrT="[Text]"/>
      <dgm:spPr/>
      <dgm:t>
        <a:bodyPr/>
        <a:lstStyle/>
        <a:p>
          <a:r>
            <a:rPr lang="en-GB" b="1" dirty="0" smtClean="0">
              <a:solidFill>
                <a:schemeClr val="accent2">
                  <a:lumMod val="20000"/>
                  <a:lumOff val="80000"/>
                </a:schemeClr>
              </a:solidFill>
            </a:rPr>
            <a:t>3. Judgemental or purposive sampling</a:t>
          </a:r>
          <a:endParaRPr lang="en-GB" b="1" dirty="0">
            <a:solidFill>
              <a:schemeClr val="accent2">
                <a:lumMod val="20000"/>
                <a:lumOff val="80000"/>
              </a:schemeClr>
            </a:solidFill>
          </a:endParaRPr>
        </a:p>
      </dgm:t>
    </dgm:pt>
    <dgm:pt modelId="{A53FC42B-AD19-457E-B272-B78D5F6B1A66}" type="parTrans" cxnId="{E88A9261-8ABA-4BA2-B426-D23362315F73}">
      <dgm:prSet/>
      <dgm:spPr/>
      <dgm:t>
        <a:bodyPr/>
        <a:lstStyle/>
        <a:p>
          <a:endParaRPr lang="en-GB"/>
        </a:p>
      </dgm:t>
    </dgm:pt>
    <dgm:pt modelId="{695E2628-1A3A-4714-84F8-B91BE1AA3784}" type="sibTrans" cxnId="{E88A9261-8ABA-4BA2-B426-D23362315F73}">
      <dgm:prSet/>
      <dgm:spPr/>
      <dgm:t>
        <a:bodyPr/>
        <a:lstStyle/>
        <a:p>
          <a:endParaRPr lang="en-GB"/>
        </a:p>
      </dgm:t>
    </dgm:pt>
    <dgm:pt modelId="{58EC5A36-AE0D-4C23-8216-D06338B03764}">
      <dgm:prSet phldrT="[Text]" custT="1"/>
      <dgm:spPr/>
      <dgm:t>
        <a:bodyPr/>
        <a:lstStyle/>
        <a:p>
          <a:r>
            <a:rPr lang="en-GB" sz="2400" dirty="0" smtClean="0"/>
            <a:t>The primary consideration is your judgement as to who can provide the best information to achieve the objectives. </a:t>
          </a:r>
          <a:endParaRPr lang="en-GB" sz="2400" dirty="0"/>
        </a:p>
      </dgm:t>
    </dgm:pt>
    <dgm:pt modelId="{1A95597F-D681-4970-8B09-42C0BA24B79B}" type="parTrans" cxnId="{6DCEEDA0-E96D-40A2-9693-EF60771F386F}">
      <dgm:prSet/>
      <dgm:spPr/>
      <dgm:t>
        <a:bodyPr/>
        <a:lstStyle/>
        <a:p>
          <a:endParaRPr lang="en-GB"/>
        </a:p>
      </dgm:t>
    </dgm:pt>
    <dgm:pt modelId="{213A6292-36EA-45B5-A6EE-F840AA384374}" type="sibTrans" cxnId="{6DCEEDA0-E96D-40A2-9693-EF60771F386F}">
      <dgm:prSet/>
      <dgm:spPr/>
      <dgm:t>
        <a:bodyPr/>
        <a:lstStyle/>
        <a:p>
          <a:endParaRPr lang="en-GB"/>
        </a:p>
      </dgm:t>
    </dgm:pt>
    <dgm:pt modelId="{7B40C3A4-EF4C-4B2E-B744-2D1B76D511C9}">
      <dgm:prSet phldrT="[Text]" custT="1"/>
      <dgm:spPr/>
      <dgm:t>
        <a:bodyPr/>
        <a:lstStyle/>
        <a:p>
          <a:r>
            <a:rPr lang="en-GB" sz="2400" dirty="0" smtClean="0"/>
            <a:t>Researcher only goes to people </a:t>
          </a:r>
          <a:r>
            <a:rPr lang="en-GB" sz="2000" dirty="0" smtClean="0"/>
            <a:t>thought </a:t>
          </a:r>
          <a:r>
            <a:rPr lang="en-GB" sz="2400" dirty="0" smtClean="0"/>
            <a:t>to have the required information and be willing to share it.</a:t>
          </a:r>
          <a:endParaRPr lang="en-GB" sz="2400" dirty="0"/>
        </a:p>
      </dgm:t>
    </dgm:pt>
    <dgm:pt modelId="{BA92A9D2-1CCE-44E7-9136-956CCB50F817}" type="parTrans" cxnId="{74A06FE3-C788-4B3C-8448-ECEC36C9D369}">
      <dgm:prSet/>
      <dgm:spPr/>
      <dgm:t>
        <a:bodyPr/>
        <a:lstStyle/>
        <a:p>
          <a:endParaRPr lang="en-GB"/>
        </a:p>
      </dgm:t>
    </dgm:pt>
    <dgm:pt modelId="{8CE244AC-8CAA-465C-80D0-50EABFF1850E}" type="sibTrans" cxnId="{74A06FE3-C788-4B3C-8448-ECEC36C9D369}">
      <dgm:prSet/>
      <dgm:spPr/>
      <dgm:t>
        <a:bodyPr/>
        <a:lstStyle/>
        <a:p>
          <a:endParaRPr lang="en-GB"/>
        </a:p>
      </dgm:t>
    </dgm:pt>
    <dgm:pt modelId="{F3EFE9B1-5186-46CB-93E3-132EEAFC7E58}">
      <dgm:prSet custT="1"/>
      <dgm:spPr/>
      <dgm:t>
        <a:bodyPr/>
        <a:lstStyle/>
        <a:p>
          <a:r>
            <a:rPr lang="en-GB" sz="2400" dirty="0" smtClean="0"/>
            <a:t>Commonly used in qualitative studies</a:t>
          </a:r>
          <a:endParaRPr lang="en-GB" sz="2400" dirty="0"/>
        </a:p>
      </dgm:t>
    </dgm:pt>
    <dgm:pt modelId="{71F711C7-4213-430C-8676-C46479DA7761}" type="parTrans" cxnId="{D489D548-798B-46AC-B9A5-7F84E815D13A}">
      <dgm:prSet/>
      <dgm:spPr/>
      <dgm:t>
        <a:bodyPr/>
        <a:lstStyle/>
        <a:p>
          <a:endParaRPr lang="en-GB"/>
        </a:p>
      </dgm:t>
    </dgm:pt>
    <dgm:pt modelId="{6D62BBDD-8427-4124-9FDC-8C934A2B4BF3}" type="sibTrans" cxnId="{D489D548-798B-46AC-B9A5-7F84E815D13A}">
      <dgm:prSet/>
      <dgm:spPr/>
      <dgm:t>
        <a:bodyPr/>
        <a:lstStyle/>
        <a:p>
          <a:endParaRPr lang="en-GB"/>
        </a:p>
      </dgm:t>
    </dgm:pt>
    <dgm:pt modelId="{E61DF09C-A5F6-4DBC-AB72-878BD4E02175}">
      <dgm:prSet custT="1"/>
      <dgm:spPr/>
      <dgm:t>
        <a:bodyPr/>
        <a:lstStyle/>
        <a:p>
          <a:r>
            <a:rPr lang="en-GB" sz="2400" dirty="0" smtClean="0"/>
            <a:t>Useful when you want to construct a historical reality, describe a phenomenon or develop something about which only a little is known.</a:t>
          </a:r>
          <a:endParaRPr lang="en-GB" sz="2400" dirty="0"/>
        </a:p>
      </dgm:t>
    </dgm:pt>
    <dgm:pt modelId="{6EBDAD9F-0C10-4051-B195-6FC003F6AD2D}" type="parTrans" cxnId="{568F54B6-ACE0-4C52-AE52-323EAF60F850}">
      <dgm:prSet/>
      <dgm:spPr/>
      <dgm:t>
        <a:bodyPr/>
        <a:lstStyle/>
        <a:p>
          <a:endParaRPr lang="en-GB"/>
        </a:p>
      </dgm:t>
    </dgm:pt>
    <dgm:pt modelId="{6282D862-59B5-4147-BC14-8FCE8A57A1C7}" type="sibTrans" cxnId="{568F54B6-ACE0-4C52-AE52-323EAF60F850}">
      <dgm:prSet/>
      <dgm:spPr/>
      <dgm:t>
        <a:bodyPr/>
        <a:lstStyle/>
        <a:p>
          <a:endParaRPr lang="en-GB"/>
        </a:p>
      </dgm:t>
    </dgm:pt>
    <dgm:pt modelId="{8EA90889-AE46-40F4-97D7-87ABAF245995}" type="pres">
      <dgm:prSet presAssocID="{533B2156-570C-44CF-A4C6-BA9B223706A5}" presName="vert0" presStyleCnt="0">
        <dgm:presLayoutVars>
          <dgm:dir/>
          <dgm:animOne val="branch"/>
          <dgm:animLvl val="lvl"/>
        </dgm:presLayoutVars>
      </dgm:prSet>
      <dgm:spPr/>
      <dgm:t>
        <a:bodyPr/>
        <a:lstStyle/>
        <a:p>
          <a:endParaRPr lang="en-US"/>
        </a:p>
      </dgm:t>
    </dgm:pt>
    <dgm:pt modelId="{3813C3B0-1CC6-40F4-8551-2B64D63BC61D}" type="pres">
      <dgm:prSet presAssocID="{040FCEC5-DBFC-467D-AF54-F85527888211}" presName="thickLine" presStyleLbl="alignNode1" presStyleIdx="0" presStyleCnt="1"/>
      <dgm:spPr/>
    </dgm:pt>
    <dgm:pt modelId="{BE80C88F-4E35-4BEB-8C4A-3ADF3250771C}" type="pres">
      <dgm:prSet presAssocID="{040FCEC5-DBFC-467D-AF54-F85527888211}" presName="horz1" presStyleCnt="0"/>
      <dgm:spPr/>
    </dgm:pt>
    <dgm:pt modelId="{C6771413-E8B7-489B-BAE3-5C86C5D237C0}" type="pres">
      <dgm:prSet presAssocID="{040FCEC5-DBFC-467D-AF54-F85527888211}" presName="tx1" presStyleLbl="revTx" presStyleIdx="0" presStyleCnt="5" custScaleX="130330" custLinFactNeighborX="-2267" custLinFactNeighborY="-49"/>
      <dgm:spPr/>
      <dgm:t>
        <a:bodyPr/>
        <a:lstStyle/>
        <a:p>
          <a:endParaRPr lang="en-GB"/>
        </a:p>
      </dgm:t>
    </dgm:pt>
    <dgm:pt modelId="{2BDD0249-CAE8-4242-A8A0-80ED712C060F}" type="pres">
      <dgm:prSet presAssocID="{040FCEC5-DBFC-467D-AF54-F85527888211}" presName="vert1" presStyleCnt="0"/>
      <dgm:spPr/>
    </dgm:pt>
    <dgm:pt modelId="{27FFAFBC-361A-42C3-A7E4-13A27B566CB4}" type="pres">
      <dgm:prSet presAssocID="{58EC5A36-AE0D-4C23-8216-D06338B03764}" presName="vertSpace2a" presStyleCnt="0"/>
      <dgm:spPr/>
    </dgm:pt>
    <dgm:pt modelId="{3EBC675C-DE4C-42BF-BC9A-4F13F4A4A7FA}" type="pres">
      <dgm:prSet presAssocID="{58EC5A36-AE0D-4C23-8216-D06338B03764}" presName="horz2" presStyleCnt="0"/>
      <dgm:spPr/>
    </dgm:pt>
    <dgm:pt modelId="{93268A38-35AB-4517-9924-F2096F880F43}" type="pres">
      <dgm:prSet presAssocID="{58EC5A36-AE0D-4C23-8216-D06338B03764}" presName="horzSpace2" presStyleCnt="0"/>
      <dgm:spPr/>
    </dgm:pt>
    <dgm:pt modelId="{D77BCC8A-2124-4034-A053-CCE16FE3CC64}" type="pres">
      <dgm:prSet presAssocID="{58EC5A36-AE0D-4C23-8216-D06338B03764}" presName="tx2" presStyleLbl="revTx" presStyleIdx="1" presStyleCnt="5" custScaleY="349175"/>
      <dgm:spPr/>
      <dgm:t>
        <a:bodyPr/>
        <a:lstStyle/>
        <a:p>
          <a:endParaRPr lang="en-GB"/>
        </a:p>
      </dgm:t>
    </dgm:pt>
    <dgm:pt modelId="{B0A43252-93C1-4C7E-87F3-93EAD0C8D0B0}" type="pres">
      <dgm:prSet presAssocID="{58EC5A36-AE0D-4C23-8216-D06338B03764}" presName="vert2" presStyleCnt="0"/>
      <dgm:spPr/>
    </dgm:pt>
    <dgm:pt modelId="{6B8A9E34-A250-4B1B-B02C-FBA671C0BACC}" type="pres">
      <dgm:prSet presAssocID="{58EC5A36-AE0D-4C23-8216-D06338B03764}" presName="thinLine2b" presStyleLbl="callout" presStyleIdx="0" presStyleCnt="4" custLinFactY="96236" custLinFactNeighborX="295" custLinFactNeighborY="100000"/>
      <dgm:spPr/>
    </dgm:pt>
    <dgm:pt modelId="{7B69A505-F233-4151-8FFB-F6EABBD62B57}" type="pres">
      <dgm:prSet presAssocID="{58EC5A36-AE0D-4C23-8216-D06338B03764}" presName="vertSpace2b" presStyleCnt="0"/>
      <dgm:spPr/>
    </dgm:pt>
    <dgm:pt modelId="{0CFFD07E-F7B6-4202-9235-5DEEE015FC35}" type="pres">
      <dgm:prSet presAssocID="{7B40C3A4-EF4C-4B2E-B744-2D1B76D511C9}" presName="horz2" presStyleCnt="0"/>
      <dgm:spPr/>
    </dgm:pt>
    <dgm:pt modelId="{BE812D38-8462-463A-9AD6-F8C1DFBB5CB4}" type="pres">
      <dgm:prSet presAssocID="{7B40C3A4-EF4C-4B2E-B744-2D1B76D511C9}" presName="horzSpace2" presStyleCnt="0"/>
      <dgm:spPr/>
    </dgm:pt>
    <dgm:pt modelId="{4A34A07D-04C7-4DE3-9CBC-8EEB14AA2443}" type="pres">
      <dgm:prSet presAssocID="{7B40C3A4-EF4C-4B2E-B744-2D1B76D511C9}" presName="tx2" presStyleLbl="revTx" presStyleIdx="2" presStyleCnt="5" custScaleY="297295" custLinFactNeighborX="-455" custLinFactNeighborY="32579"/>
      <dgm:spPr/>
      <dgm:t>
        <a:bodyPr/>
        <a:lstStyle/>
        <a:p>
          <a:endParaRPr lang="en-GB"/>
        </a:p>
      </dgm:t>
    </dgm:pt>
    <dgm:pt modelId="{3BEBBE1A-1A79-4DB9-8DA8-1C43CFBCC50B}" type="pres">
      <dgm:prSet presAssocID="{7B40C3A4-EF4C-4B2E-B744-2D1B76D511C9}" presName="vert2" presStyleCnt="0"/>
      <dgm:spPr/>
    </dgm:pt>
    <dgm:pt modelId="{5EC21C09-A44E-4FF5-A411-AC56092FEFB3}" type="pres">
      <dgm:prSet presAssocID="{7B40C3A4-EF4C-4B2E-B744-2D1B76D511C9}" presName="thinLine2b" presStyleLbl="callout" presStyleIdx="1" presStyleCnt="4" custLinFactY="151707" custLinFactNeighborX="295" custLinFactNeighborY="200000"/>
      <dgm:spPr/>
    </dgm:pt>
    <dgm:pt modelId="{5666B595-B495-4AE4-83D6-645FAE4C9E9D}" type="pres">
      <dgm:prSet presAssocID="{7B40C3A4-EF4C-4B2E-B744-2D1B76D511C9}" presName="vertSpace2b" presStyleCnt="0"/>
      <dgm:spPr/>
    </dgm:pt>
    <dgm:pt modelId="{BC04C14A-2B2D-4048-BD8B-7F2F729D3CB8}" type="pres">
      <dgm:prSet presAssocID="{E61DF09C-A5F6-4DBC-AB72-878BD4E02175}" presName="horz2" presStyleCnt="0"/>
      <dgm:spPr/>
    </dgm:pt>
    <dgm:pt modelId="{9D76D998-D1AB-4C4A-B25E-C7499DC723E7}" type="pres">
      <dgm:prSet presAssocID="{E61DF09C-A5F6-4DBC-AB72-878BD4E02175}" presName="horzSpace2" presStyleCnt="0"/>
      <dgm:spPr/>
    </dgm:pt>
    <dgm:pt modelId="{A19894D6-2479-47AE-A93B-73FDFAACA00E}" type="pres">
      <dgm:prSet presAssocID="{E61DF09C-A5F6-4DBC-AB72-878BD4E02175}" presName="tx2" presStyleLbl="revTx" presStyleIdx="3" presStyleCnt="5" custScaleY="543022" custLinFactY="18098" custLinFactNeighborX="-455" custLinFactNeighborY="100000"/>
      <dgm:spPr/>
      <dgm:t>
        <a:bodyPr/>
        <a:lstStyle/>
        <a:p>
          <a:endParaRPr lang="en-GB"/>
        </a:p>
      </dgm:t>
    </dgm:pt>
    <dgm:pt modelId="{700112B9-DB71-4A2B-9033-2BEE79E958C6}" type="pres">
      <dgm:prSet presAssocID="{E61DF09C-A5F6-4DBC-AB72-878BD4E02175}" presName="vert2" presStyleCnt="0"/>
      <dgm:spPr/>
    </dgm:pt>
    <dgm:pt modelId="{CD643FB7-1BED-4B53-945E-48F3046E17EC}" type="pres">
      <dgm:prSet presAssocID="{E61DF09C-A5F6-4DBC-AB72-878BD4E02175}" presName="thinLine2b" presStyleLbl="callout" presStyleIdx="2" presStyleCnt="4" custLinFactY="-848710" custLinFactNeighborX="2562" custLinFactNeighborY="-900000"/>
      <dgm:spPr/>
    </dgm:pt>
    <dgm:pt modelId="{5B7506BD-1AE0-4327-8245-57235F551DB3}" type="pres">
      <dgm:prSet presAssocID="{E61DF09C-A5F6-4DBC-AB72-878BD4E02175}" presName="vertSpace2b" presStyleCnt="0"/>
      <dgm:spPr/>
    </dgm:pt>
    <dgm:pt modelId="{677DF32A-FED7-4565-88B2-2067ADAC7689}" type="pres">
      <dgm:prSet presAssocID="{F3EFE9B1-5186-46CB-93E3-132EEAFC7E58}" presName="horz2" presStyleCnt="0"/>
      <dgm:spPr/>
    </dgm:pt>
    <dgm:pt modelId="{B575047A-854E-4EA2-81DA-8ACD023D2266}" type="pres">
      <dgm:prSet presAssocID="{F3EFE9B1-5186-46CB-93E3-132EEAFC7E58}" presName="horzSpace2" presStyleCnt="0"/>
      <dgm:spPr/>
    </dgm:pt>
    <dgm:pt modelId="{A66CB77F-C335-4C43-BCB3-11ABD28F892A}" type="pres">
      <dgm:prSet presAssocID="{F3EFE9B1-5186-46CB-93E3-132EEAFC7E58}" presName="tx2" presStyleLbl="revTx" presStyleIdx="4" presStyleCnt="5" custScaleY="214491"/>
      <dgm:spPr/>
      <dgm:t>
        <a:bodyPr/>
        <a:lstStyle/>
        <a:p>
          <a:endParaRPr lang="en-GB"/>
        </a:p>
      </dgm:t>
    </dgm:pt>
    <dgm:pt modelId="{13840CB1-4AF6-4245-A0F5-44A43BA3D102}" type="pres">
      <dgm:prSet presAssocID="{F3EFE9B1-5186-46CB-93E3-132EEAFC7E58}" presName="vert2" presStyleCnt="0"/>
      <dgm:spPr/>
    </dgm:pt>
    <dgm:pt modelId="{D4A686EE-D766-4ABF-98D4-05F7227E22DB}" type="pres">
      <dgm:prSet presAssocID="{F3EFE9B1-5186-46CB-93E3-132EEAFC7E58}" presName="thinLine2b" presStyleLbl="callout" presStyleIdx="3" presStyleCnt="4"/>
      <dgm:spPr/>
    </dgm:pt>
    <dgm:pt modelId="{099E5347-AFA4-4B2B-8432-4F89C0E99FB1}" type="pres">
      <dgm:prSet presAssocID="{F3EFE9B1-5186-46CB-93E3-132EEAFC7E58}" presName="vertSpace2b" presStyleCnt="0"/>
      <dgm:spPr/>
    </dgm:pt>
  </dgm:ptLst>
  <dgm:cxnLst>
    <dgm:cxn modelId="{D489D548-798B-46AC-B9A5-7F84E815D13A}" srcId="{040FCEC5-DBFC-467D-AF54-F85527888211}" destId="{F3EFE9B1-5186-46CB-93E3-132EEAFC7E58}" srcOrd="3" destOrd="0" parTransId="{71F711C7-4213-430C-8676-C46479DA7761}" sibTransId="{6D62BBDD-8427-4124-9FDC-8C934A2B4BF3}"/>
    <dgm:cxn modelId="{E88A9261-8ABA-4BA2-B426-D23362315F73}" srcId="{533B2156-570C-44CF-A4C6-BA9B223706A5}" destId="{040FCEC5-DBFC-467D-AF54-F85527888211}" srcOrd="0" destOrd="0" parTransId="{A53FC42B-AD19-457E-B272-B78D5F6B1A66}" sibTransId="{695E2628-1A3A-4714-84F8-B91BE1AA3784}"/>
    <dgm:cxn modelId="{293499DA-4FA7-4855-A439-533E82AE7E9A}" type="presOf" srcId="{040FCEC5-DBFC-467D-AF54-F85527888211}" destId="{C6771413-E8B7-489B-BAE3-5C86C5D237C0}" srcOrd="0" destOrd="0" presId="urn:microsoft.com/office/officeart/2008/layout/LinedList"/>
    <dgm:cxn modelId="{0C054363-1DD2-4BB3-81C6-2F1FF9DCFA6C}" type="presOf" srcId="{58EC5A36-AE0D-4C23-8216-D06338B03764}" destId="{D77BCC8A-2124-4034-A053-CCE16FE3CC64}" srcOrd="0" destOrd="0" presId="urn:microsoft.com/office/officeart/2008/layout/LinedList"/>
    <dgm:cxn modelId="{74A06FE3-C788-4B3C-8448-ECEC36C9D369}" srcId="{040FCEC5-DBFC-467D-AF54-F85527888211}" destId="{7B40C3A4-EF4C-4B2E-B744-2D1B76D511C9}" srcOrd="1" destOrd="0" parTransId="{BA92A9D2-1CCE-44E7-9136-956CCB50F817}" sibTransId="{8CE244AC-8CAA-465C-80D0-50EABFF1850E}"/>
    <dgm:cxn modelId="{878D108B-6CA6-4460-88CE-EABBF654DCF2}" type="presOf" srcId="{533B2156-570C-44CF-A4C6-BA9B223706A5}" destId="{8EA90889-AE46-40F4-97D7-87ABAF245995}" srcOrd="0" destOrd="0" presId="urn:microsoft.com/office/officeart/2008/layout/LinedList"/>
    <dgm:cxn modelId="{3F3A8A64-179F-461A-94E3-09683FA3F1F9}" type="presOf" srcId="{7B40C3A4-EF4C-4B2E-B744-2D1B76D511C9}" destId="{4A34A07D-04C7-4DE3-9CBC-8EEB14AA2443}" srcOrd="0" destOrd="0" presId="urn:microsoft.com/office/officeart/2008/layout/LinedList"/>
    <dgm:cxn modelId="{6DCEEDA0-E96D-40A2-9693-EF60771F386F}" srcId="{040FCEC5-DBFC-467D-AF54-F85527888211}" destId="{58EC5A36-AE0D-4C23-8216-D06338B03764}" srcOrd="0" destOrd="0" parTransId="{1A95597F-D681-4970-8B09-42C0BA24B79B}" sibTransId="{213A6292-36EA-45B5-A6EE-F840AA384374}"/>
    <dgm:cxn modelId="{568F54B6-ACE0-4C52-AE52-323EAF60F850}" srcId="{040FCEC5-DBFC-467D-AF54-F85527888211}" destId="{E61DF09C-A5F6-4DBC-AB72-878BD4E02175}" srcOrd="2" destOrd="0" parTransId="{6EBDAD9F-0C10-4051-B195-6FC003F6AD2D}" sibTransId="{6282D862-59B5-4147-BC14-8FCE8A57A1C7}"/>
    <dgm:cxn modelId="{57C01DEC-E450-4807-BE19-353A1022349B}" type="presOf" srcId="{F3EFE9B1-5186-46CB-93E3-132EEAFC7E58}" destId="{A66CB77F-C335-4C43-BCB3-11ABD28F892A}" srcOrd="0" destOrd="0" presId="urn:microsoft.com/office/officeart/2008/layout/LinedList"/>
    <dgm:cxn modelId="{FF956CEE-1112-4187-AFB5-7A822CACF18E}" type="presOf" srcId="{E61DF09C-A5F6-4DBC-AB72-878BD4E02175}" destId="{A19894D6-2479-47AE-A93B-73FDFAACA00E}" srcOrd="0" destOrd="0" presId="urn:microsoft.com/office/officeart/2008/layout/LinedList"/>
    <dgm:cxn modelId="{D640D548-52B7-46B5-BB59-A25BA1BFECAC}" type="presParOf" srcId="{8EA90889-AE46-40F4-97D7-87ABAF245995}" destId="{3813C3B0-1CC6-40F4-8551-2B64D63BC61D}" srcOrd="0" destOrd="0" presId="urn:microsoft.com/office/officeart/2008/layout/LinedList"/>
    <dgm:cxn modelId="{9D843308-A211-4DF1-89DA-5A64E77716EB}" type="presParOf" srcId="{8EA90889-AE46-40F4-97D7-87ABAF245995}" destId="{BE80C88F-4E35-4BEB-8C4A-3ADF3250771C}" srcOrd="1" destOrd="0" presId="urn:microsoft.com/office/officeart/2008/layout/LinedList"/>
    <dgm:cxn modelId="{2295FF26-4775-4857-ABBC-60DD1352C88D}" type="presParOf" srcId="{BE80C88F-4E35-4BEB-8C4A-3ADF3250771C}" destId="{C6771413-E8B7-489B-BAE3-5C86C5D237C0}" srcOrd="0" destOrd="0" presId="urn:microsoft.com/office/officeart/2008/layout/LinedList"/>
    <dgm:cxn modelId="{BB24C16A-14F5-406A-857C-1A55FBF83F7F}" type="presParOf" srcId="{BE80C88F-4E35-4BEB-8C4A-3ADF3250771C}" destId="{2BDD0249-CAE8-4242-A8A0-80ED712C060F}" srcOrd="1" destOrd="0" presId="urn:microsoft.com/office/officeart/2008/layout/LinedList"/>
    <dgm:cxn modelId="{44DACD8C-4D6C-46B6-AC12-78277208E5BF}" type="presParOf" srcId="{2BDD0249-CAE8-4242-A8A0-80ED712C060F}" destId="{27FFAFBC-361A-42C3-A7E4-13A27B566CB4}" srcOrd="0" destOrd="0" presId="urn:microsoft.com/office/officeart/2008/layout/LinedList"/>
    <dgm:cxn modelId="{DD9CF25D-1682-4BE7-96FF-465670BE7840}" type="presParOf" srcId="{2BDD0249-CAE8-4242-A8A0-80ED712C060F}" destId="{3EBC675C-DE4C-42BF-BC9A-4F13F4A4A7FA}" srcOrd="1" destOrd="0" presId="urn:microsoft.com/office/officeart/2008/layout/LinedList"/>
    <dgm:cxn modelId="{4DA8C5F1-21F7-463E-90A8-CE07B0899081}" type="presParOf" srcId="{3EBC675C-DE4C-42BF-BC9A-4F13F4A4A7FA}" destId="{93268A38-35AB-4517-9924-F2096F880F43}" srcOrd="0" destOrd="0" presId="urn:microsoft.com/office/officeart/2008/layout/LinedList"/>
    <dgm:cxn modelId="{CE188D17-76E5-467A-AA74-67F28072D572}" type="presParOf" srcId="{3EBC675C-DE4C-42BF-BC9A-4F13F4A4A7FA}" destId="{D77BCC8A-2124-4034-A053-CCE16FE3CC64}" srcOrd="1" destOrd="0" presId="urn:microsoft.com/office/officeart/2008/layout/LinedList"/>
    <dgm:cxn modelId="{0FD54D1B-B97E-42AF-B6A7-048D0D3C9707}" type="presParOf" srcId="{3EBC675C-DE4C-42BF-BC9A-4F13F4A4A7FA}" destId="{B0A43252-93C1-4C7E-87F3-93EAD0C8D0B0}" srcOrd="2" destOrd="0" presId="urn:microsoft.com/office/officeart/2008/layout/LinedList"/>
    <dgm:cxn modelId="{11467B2C-5668-462D-A653-A71A573A7341}" type="presParOf" srcId="{2BDD0249-CAE8-4242-A8A0-80ED712C060F}" destId="{6B8A9E34-A250-4B1B-B02C-FBA671C0BACC}" srcOrd="2" destOrd="0" presId="urn:microsoft.com/office/officeart/2008/layout/LinedList"/>
    <dgm:cxn modelId="{1337B3C2-4931-4531-9ABC-ACF28851AD53}" type="presParOf" srcId="{2BDD0249-CAE8-4242-A8A0-80ED712C060F}" destId="{7B69A505-F233-4151-8FFB-F6EABBD62B57}" srcOrd="3" destOrd="0" presId="urn:microsoft.com/office/officeart/2008/layout/LinedList"/>
    <dgm:cxn modelId="{2CC9DA67-CFAF-49E3-96DD-EADAFEEE15E7}" type="presParOf" srcId="{2BDD0249-CAE8-4242-A8A0-80ED712C060F}" destId="{0CFFD07E-F7B6-4202-9235-5DEEE015FC35}" srcOrd="4" destOrd="0" presId="urn:microsoft.com/office/officeart/2008/layout/LinedList"/>
    <dgm:cxn modelId="{150B7EDE-A08E-428B-8A05-2AE3A48AAFBB}" type="presParOf" srcId="{0CFFD07E-F7B6-4202-9235-5DEEE015FC35}" destId="{BE812D38-8462-463A-9AD6-F8C1DFBB5CB4}" srcOrd="0" destOrd="0" presId="urn:microsoft.com/office/officeart/2008/layout/LinedList"/>
    <dgm:cxn modelId="{C3C47479-5C3A-4A32-A85C-EF2AF6075703}" type="presParOf" srcId="{0CFFD07E-F7B6-4202-9235-5DEEE015FC35}" destId="{4A34A07D-04C7-4DE3-9CBC-8EEB14AA2443}" srcOrd="1" destOrd="0" presId="urn:microsoft.com/office/officeart/2008/layout/LinedList"/>
    <dgm:cxn modelId="{638D3DB1-5DA4-478B-A0E4-6C251AFD3A0F}" type="presParOf" srcId="{0CFFD07E-F7B6-4202-9235-5DEEE015FC35}" destId="{3BEBBE1A-1A79-4DB9-8DA8-1C43CFBCC50B}" srcOrd="2" destOrd="0" presId="urn:microsoft.com/office/officeart/2008/layout/LinedList"/>
    <dgm:cxn modelId="{1312B932-7B63-4BF7-814C-B84E7E7EA503}" type="presParOf" srcId="{2BDD0249-CAE8-4242-A8A0-80ED712C060F}" destId="{5EC21C09-A44E-4FF5-A411-AC56092FEFB3}" srcOrd="5" destOrd="0" presId="urn:microsoft.com/office/officeart/2008/layout/LinedList"/>
    <dgm:cxn modelId="{D57CBED1-BBF1-4CC2-96D5-92D43128DF0F}" type="presParOf" srcId="{2BDD0249-CAE8-4242-A8A0-80ED712C060F}" destId="{5666B595-B495-4AE4-83D6-645FAE4C9E9D}" srcOrd="6" destOrd="0" presId="urn:microsoft.com/office/officeart/2008/layout/LinedList"/>
    <dgm:cxn modelId="{48E394CA-0E96-4AAE-A737-11112682F594}" type="presParOf" srcId="{2BDD0249-CAE8-4242-A8A0-80ED712C060F}" destId="{BC04C14A-2B2D-4048-BD8B-7F2F729D3CB8}" srcOrd="7" destOrd="0" presId="urn:microsoft.com/office/officeart/2008/layout/LinedList"/>
    <dgm:cxn modelId="{652B7383-4D98-4323-A00D-9F71F3ABD381}" type="presParOf" srcId="{BC04C14A-2B2D-4048-BD8B-7F2F729D3CB8}" destId="{9D76D998-D1AB-4C4A-B25E-C7499DC723E7}" srcOrd="0" destOrd="0" presId="urn:microsoft.com/office/officeart/2008/layout/LinedList"/>
    <dgm:cxn modelId="{B81FBBEF-2015-4921-85B6-08104510B9F1}" type="presParOf" srcId="{BC04C14A-2B2D-4048-BD8B-7F2F729D3CB8}" destId="{A19894D6-2479-47AE-A93B-73FDFAACA00E}" srcOrd="1" destOrd="0" presId="urn:microsoft.com/office/officeart/2008/layout/LinedList"/>
    <dgm:cxn modelId="{607159C3-9823-4C82-AD4E-244B75ED1DA0}" type="presParOf" srcId="{BC04C14A-2B2D-4048-BD8B-7F2F729D3CB8}" destId="{700112B9-DB71-4A2B-9033-2BEE79E958C6}" srcOrd="2" destOrd="0" presId="urn:microsoft.com/office/officeart/2008/layout/LinedList"/>
    <dgm:cxn modelId="{27749FF0-B476-4CC2-85C3-7AE9AFE69C92}" type="presParOf" srcId="{2BDD0249-CAE8-4242-A8A0-80ED712C060F}" destId="{CD643FB7-1BED-4B53-945E-48F3046E17EC}" srcOrd="8" destOrd="0" presId="urn:microsoft.com/office/officeart/2008/layout/LinedList"/>
    <dgm:cxn modelId="{08D7BCD0-0503-4EAB-AC8F-FAEDEC286398}" type="presParOf" srcId="{2BDD0249-CAE8-4242-A8A0-80ED712C060F}" destId="{5B7506BD-1AE0-4327-8245-57235F551DB3}" srcOrd="9" destOrd="0" presId="urn:microsoft.com/office/officeart/2008/layout/LinedList"/>
    <dgm:cxn modelId="{90A0A6F0-18DC-490D-B4EF-1C9E4BFB9703}" type="presParOf" srcId="{2BDD0249-CAE8-4242-A8A0-80ED712C060F}" destId="{677DF32A-FED7-4565-88B2-2067ADAC7689}" srcOrd="10" destOrd="0" presId="urn:microsoft.com/office/officeart/2008/layout/LinedList"/>
    <dgm:cxn modelId="{E8A32270-9FDE-44FF-8B51-CB35C18DC21F}" type="presParOf" srcId="{677DF32A-FED7-4565-88B2-2067ADAC7689}" destId="{B575047A-854E-4EA2-81DA-8ACD023D2266}" srcOrd="0" destOrd="0" presId="urn:microsoft.com/office/officeart/2008/layout/LinedList"/>
    <dgm:cxn modelId="{B51E56B6-800A-42AE-8059-313DB4C7F4CB}" type="presParOf" srcId="{677DF32A-FED7-4565-88B2-2067ADAC7689}" destId="{A66CB77F-C335-4C43-BCB3-11ABD28F892A}" srcOrd="1" destOrd="0" presId="urn:microsoft.com/office/officeart/2008/layout/LinedList"/>
    <dgm:cxn modelId="{E9187185-7AE0-4757-91AF-D5D8A91B9769}" type="presParOf" srcId="{677DF32A-FED7-4565-88B2-2067ADAC7689}" destId="{13840CB1-4AF6-4245-A0F5-44A43BA3D102}" srcOrd="2" destOrd="0" presId="urn:microsoft.com/office/officeart/2008/layout/LinedList"/>
    <dgm:cxn modelId="{5931A63C-FE4B-487F-BE31-236CD4FB0676}" type="presParOf" srcId="{2BDD0249-CAE8-4242-A8A0-80ED712C060F}" destId="{D4A686EE-D766-4ABF-98D4-05F7227E22DB}" srcOrd="11" destOrd="0" presId="urn:microsoft.com/office/officeart/2008/layout/LinedList"/>
    <dgm:cxn modelId="{7C5E85E3-21B3-43CE-A91C-B95121CCCFBB}" type="presParOf" srcId="{2BDD0249-CAE8-4242-A8A0-80ED712C060F}" destId="{099E5347-AFA4-4B2B-8432-4F89C0E99FB1}" srcOrd="12"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4C808A02-41AB-4A8D-822F-91048BF83160}"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GB"/>
        </a:p>
      </dgm:t>
    </dgm:pt>
    <dgm:pt modelId="{CECF9779-E7A4-4733-95CC-130C1066BA6E}">
      <dgm:prSet phldrT="[Text]"/>
      <dgm:spPr/>
      <dgm:t>
        <a:bodyPr/>
        <a:lstStyle/>
        <a:p>
          <a:r>
            <a:rPr lang="en-GB" b="1" dirty="0" smtClean="0">
              <a:solidFill>
                <a:schemeClr val="accent2">
                  <a:lumMod val="40000"/>
                  <a:lumOff val="60000"/>
                </a:schemeClr>
              </a:solidFill>
            </a:rPr>
            <a:t>4. Expert sampling</a:t>
          </a:r>
          <a:endParaRPr lang="en-GB" b="1" dirty="0">
            <a:solidFill>
              <a:schemeClr val="accent2">
                <a:lumMod val="40000"/>
                <a:lumOff val="60000"/>
              </a:schemeClr>
            </a:solidFill>
          </a:endParaRPr>
        </a:p>
      </dgm:t>
    </dgm:pt>
    <dgm:pt modelId="{3C50C022-770A-429F-86F2-646DC14A6813}" type="parTrans" cxnId="{75894431-2D06-4566-8537-5BFC6BB358FA}">
      <dgm:prSet/>
      <dgm:spPr/>
      <dgm:t>
        <a:bodyPr/>
        <a:lstStyle/>
        <a:p>
          <a:endParaRPr lang="en-GB"/>
        </a:p>
      </dgm:t>
    </dgm:pt>
    <dgm:pt modelId="{81FFC9A1-3321-4FE8-839D-F0F8FC603CDA}" type="sibTrans" cxnId="{75894431-2D06-4566-8537-5BFC6BB358FA}">
      <dgm:prSet/>
      <dgm:spPr/>
      <dgm:t>
        <a:bodyPr/>
        <a:lstStyle/>
        <a:p>
          <a:endParaRPr lang="en-GB"/>
        </a:p>
      </dgm:t>
    </dgm:pt>
    <dgm:pt modelId="{0485DE2D-F52D-4598-9FFC-EC148EF10482}">
      <dgm:prSet phldrT="[Text]"/>
      <dgm:spPr/>
      <dgm:t>
        <a:bodyPr/>
        <a:lstStyle/>
        <a:p>
          <a:r>
            <a:rPr lang="en-GB" dirty="0" smtClean="0"/>
            <a:t>Your respondents must be known experts in the field of interest to you.</a:t>
          </a:r>
          <a:endParaRPr lang="en-GB" dirty="0"/>
        </a:p>
      </dgm:t>
    </dgm:pt>
    <dgm:pt modelId="{0A4922E7-0FDF-4799-8A11-4653567127C4}" type="parTrans" cxnId="{1A197102-2A7A-4DC2-B3D4-12CF942CBDA4}">
      <dgm:prSet/>
      <dgm:spPr/>
      <dgm:t>
        <a:bodyPr/>
        <a:lstStyle/>
        <a:p>
          <a:endParaRPr lang="en-GB"/>
        </a:p>
      </dgm:t>
    </dgm:pt>
    <dgm:pt modelId="{D2B96929-8BE1-428F-A00B-3C73683BACDF}" type="sibTrans" cxnId="{1A197102-2A7A-4DC2-B3D4-12CF942CBDA4}">
      <dgm:prSet/>
      <dgm:spPr/>
      <dgm:t>
        <a:bodyPr/>
        <a:lstStyle/>
        <a:p>
          <a:endParaRPr lang="en-GB"/>
        </a:p>
      </dgm:t>
    </dgm:pt>
    <dgm:pt modelId="{20E61E8D-E3C2-46D9-9656-097FACF54674}" type="pres">
      <dgm:prSet presAssocID="{4C808A02-41AB-4A8D-822F-91048BF83160}" presName="vert0" presStyleCnt="0">
        <dgm:presLayoutVars>
          <dgm:dir/>
          <dgm:animOne val="branch"/>
          <dgm:animLvl val="lvl"/>
        </dgm:presLayoutVars>
      </dgm:prSet>
      <dgm:spPr/>
      <dgm:t>
        <a:bodyPr/>
        <a:lstStyle/>
        <a:p>
          <a:endParaRPr lang="en-US"/>
        </a:p>
      </dgm:t>
    </dgm:pt>
    <dgm:pt modelId="{44258223-1E77-459F-A6A1-AA093D0D5D45}" type="pres">
      <dgm:prSet presAssocID="{CECF9779-E7A4-4733-95CC-130C1066BA6E}" presName="thickLine" presStyleLbl="alignNode1" presStyleIdx="0" presStyleCnt="1"/>
      <dgm:spPr/>
    </dgm:pt>
    <dgm:pt modelId="{6A2C0E4A-EAA9-4463-A1BF-539295FA397E}" type="pres">
      <dgm:prSet presAssocID="{CECF9779-E7A4-4733-95CC-130C1066BA6E}" presName="horz1" presStyleCnt="0"/>
      <dgm:spPr/>
    </dgm:pt>
    <dgm:pt modelId="{46727F77-1A11-4CED-B871-FA17730D4F8D}" type="pres">
      <dgm:prSet presAssocID="{CECF9779-E7A4-4733-95CC-130C1066BA6E}" presName="tx1" presStyleLbl="revTx" presStyleIdx="0" presStyleCnt="2"/>
      <dgm:spPr/>
      <dgm:t>
        <a:bodyPr/>
        <a:lstStyle/>
        <a:p>
          <a:endParaRPr lang="en-GB"/>
        </a:p>
      </dgm:t>
    </dgm:pt>
    <dgm:pt modelId="{1AFDD933-323B-4717-95E5-B6568D043CDB}" type="pres">
      <dgm:prSet presAssocID="{CECF9779-E7A4-4733-95CC-130C1066BA6E}" presName="vert1" presStyleCnt="0"/>
      <dgm:spPr/>
    </dgm:pt>
    <dgm:pt modelId="{E190A3A0-CB38-49CF-8113-BBE42D0DAF56}" type="pres">
      <dgm:prSet presAssocID="{0485DE2D-F52D-4598-9FFC-EC148EF10482}" presName="vertSpace2a" presStyleCnt="0"/>
      <dgm:spPr/>
    </dgm:pt>
    <dgm:pt modelId="{9313A78F-D5F1-42A3-85A2-DDD98255C152}" type="pres">
      <dgm:prSet presAssocID="{0485DE2D-F52D-4598-9FFC-EC148EF10482}" presName="horz2" presStyleCnt="0"/>
      <dgm:spPr/>
    </dgm:pt>
    <dgm:pt modelId="{D067836D-3B77-4696-8364-C179131F0012}" type="pres">
      <dgm:prSet presAssocID="{0485DE2D-F52D-4598-9FFC-EC148EF10482}" presName="horzSpace2" presStyleCnt="0"/>
      <dgm:spPr/>
    </dgm:pt>
    <dgm:pt modelId="{0B856F75-0FE5-44D1-B0FA-2488B8466FF0}" type="pres">
      <dgm:prSet presAssocID="{0485DE2D-F52D-4598-9FFC-EC148EF10482}" presName="tx2" presStyleLbl="revTx" presStyleIdx="1" presStyleCnt="2"/>
      <dgm:spPr/>
      <dgm:t>
        <a:bodyPr/>
        <a:lstStyle/>
        <a:p>
          <a:endParaRPr lang="en-GB"/>
        </a:p>
      </dgm:t>
    </dgm:pt>
    <dgm:pt modelId="{ED207C7F-3D00-42CC-B72F-C128D3E5A350}" type="pres">
      <dgm:prSet presAssocID="{0485DE2D-F52D-4598-9FFC-EC148EF10482}" presName="vert2" presStyleCnt="0"/>
      <dgm:spPr/>
    </dgm:pt>
    <dgm:pt modelId="{0A29A34A-ACC3-4AAE-98DC-C9423DA4C41B}" type="pres">
      <dgm:prSet presAssocID="{0485DE2D-F52D-4598-9FFC-EC148EF10482}" presName="thinLine2b" presStyleLbl="callout" presStyleIdx="0" presStyleCnt="1"/>
      <dgm:spPr/>
    </dgm:pt>
    <dgm:pt modelId="{427EE74B-BE58-4F12-9A2F-D92ED16D7764}" type="pres">
      <dgm:prSet presAssocID="{0485DE2D-F52D-4598-9FFC-EC148EF10482}" presName="vertSpace2b" presStyleCnt="0"/>
      <dgm:spPr/>
    </dgm:pt>
  </dgm:ptLst>
  <dgm:cxnLst>
    <dgm:cxn modelId="{73D4BEF6-CAF1-489B-9856-0F37DFAC6586}" type="presOf" srcId="{4C808A02-41AB-4A8D-822F-91048BF83160}" destId="{20E61E8D-E3C2-46D9-9656-097FACF54674}" srcOrd="0" destOrd="0" presId="urn:microsoft.com/office/officeart/2008/layout/LinedList"/>
    <dgm:cxn modelId="{1A197102-2A7A-4DC2-B3D4-12CF942CBDA4}" srcId="{CECF9779-E7A4-4733-95CC-130C1066BA6E}" destId="{0485DE2D-F52D-4598-9FFC-EC148EF10482}" srcOrd="0" destOrd="0" parTransId="{0A4922E7-0FDF-4799-8A11-4653567127C4}" sibTransId="{D2B96929-8BE1-428F-A00B-3C73683BACDF}"/>
    <dgm:cxn modelId="{B2A333F6-C925-4145-9C65-A2DA173A6794}" type="presOf" srcId="{0485DE2D-F52D-4598-9FFC-EC148EF10482}" destId="{0B856F75-0FE5-44D1-B0FA-2488B8466FF0}" srcOrd="0" destOrd="0" presId="urn:microsoft.com/office/officeart/2008/layout/LinedList"/>
    <dgm:cxn modelId="{90E64C3D-B58C-44CE-8242-893DCD22F050}" type="presOf" srcId="{CECF9779-E7A4-4733-95CC-130C1066BA6E}" destId="{46727F77-1A11-4CED-B871-FA17730D4F8D}" srcOrd="0" destOrd="0" presId="urn:microsoft.com/office/officeart/2008/layout/LinedList"/>
    <dgm:cxn modelId="{75894431-2D06-4566-8537-5BFC6BB358FA}" srcId="{4C808A02-41AB-4A8D-822F-91048BF83160}" destId="{CECF9779-E7A4-4733-95CC-130C1066BA6E}" srcOrd="0" destOrd="0" parTransId="{3C50C022-770A-429F-86F2-646DC14A6813}" sibTransId="{81FFC9A1-3321-4FE8-839D-F0F8FC603CDA}"/>
    <dgm:cxn modelId="{35188E3A-E944-47E0-B9D1-D7B54203E446}" type="presParOf" srcId="{20E61E8D-E3C2-46D9-9656-097FACF54674}" destId="{44258223-1E77-459F-A6A1-AA093D0D5D45}" srcOrd="0" destOrd="0" presId="urn:microsoft.com/office/officeart/2008/layout/LinedList"/>
    <dgm:cxn modelId="{13D4C36E-70C3-4E07-AE9B-C89386F1762B}" type="presParOf" srcId="{20E61E8D-E3C2-46D9-9656-097FACF54674}" destId="{6A2C0E4A-EAA9-4463-A1BF-539295FA397E}" srcOrd="1" destOrd="0" presId="urn:microsoft.com/office/officeart/2008/layout/LinedList"/>
    <dgm:cxn modelId="{54C0276B-F5D8-430E-9EEE-00B802F1E596}" type="presParOf" srcId="{6A2C0E4A-EAA9-4463-A1BF-539295FA397E}" destId="{46727F77-1A11-4CED-B871-FA17730D4F8D}" srcOrd="0" destOrd="0" presId="urn:microsoft.com/office/officeart/2008/layout/LinedList"/>
    <dgm:cxn modelId="{0E103797-A82C-4A9F-9AAB-3BE18CDF2488}" type="presParOf" srcId="{6A2C0E4A-EAA9-4463-A1BF-539295FA397E}" destId="{1AFDD933-323B-4717-95E5-B6568D043CDB}" srcOrd="1" destOrd="0" presId="urn:microsoft.com/office/officeart/2008/layout/LinedList"/>
    <dgm:cxn modelId="{575A238F-6494-4CE4-9B33-8058249BB634}" type="presParOf" srcId="{1AFDD933-323B-4717-95E5-B6568D043CDB}" destId="{E190A3A0-CB38-49CF-8113-BBE42D0DAF56}" srcOrd="0" destOrd="0" presId="urn:microsoft.com/office/officeart/2008/layout/LinedList"/>
    <dgm:cxn modelId="{F218E9D3-61A6-4473-AE7B-BD21E806CC17}" type="presParOf" srcId="{1AFDD933-323B-4717-95E5-B6568D043CDB}" destId="{9313A78F-D5F1-42A3-85A2-DDD98255C152}" srcOrd="1" destOrd="0" presId="urn:microsoft.com/office/officeart/2008/layout/LinedList"/>
    <dgm:cxn modelId="{85FBB8FB-1478-47CD-9EF9-C8FC1D54F62E}" type="presParOf" srcId="{9313A78F-D5F1-42A3-85A2-DDD98255C152}" destId="{D067836D-3B77-4696-8364-C179131F0012}" srcOrd="0" destOrd="0" presId="urn:microsoft.com/office/officeart/2008/layout/LinedList"/>
    <dgm:cxn modelId="{37878EEC-5192-4F41-AA51-9A9F1A284F63}" type="presParOf" srcId="{9313A78F-D5F1-42A3-85A2-DDD98255C152}" destId="{0B856F75-0FE5-44D1-B0FA-2488B8466FF0}" srcOrd="1" destOrd="0" presId="urn:microsoft.com/office/officeart/2008/layout/LinedList"/>
    <dgm:cxn modelId="{414E06C6-A57C-4530-9BDF-F4E124E89594}" type="presParOf" srcId="{9313A78F-D5F1-42A3-85A2-DDD98255C152}" destId="{ED207C7F-3D00-42CC-B72F-C128D3E5A350}" srcOrd="2" destOrd="0" presId="urn:microsoft.com/office/officeart/2008/layout/LinedList"/>
    <dgm:cxn modelId="{1F6D04CC-2617-411D-B6E6-1449EDE153D4}" type="presParOf" srcId="{1AFDD933-323B-4717-95E5-B6568D043CDB}" destId="{0A29A34A-ACC3-4AAE-98DC-C9423DA4C41B}" srcOrd="2" destOrd="0" presId="urn:microsoft.com/office/officeart/2008/layout/LinedList"/>
    <dgm:cxn modelId="{B8758F36-1703-42ED-AE49-6BAFBA03016D}" type="presParOf" srcId="{1AFDD933-323B-4717-95E5-B6568D043CDB}" destId="{427EE74B-BE58-4F12-9A2F-D92ED16D7764}" srcOrd="3"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A72D0DC2-01D1-444C-B37E-992082E16945}"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GB"/>
        </a:p>
      </dgm:t>
    </dgm:pt>
    <dgm:pt modelId="{DE8D5462-AA13-4645-B8CA-8B55B98035BE}">
      <dgm:prSet phldrT="[Text]" custT="1"/>
      <dgm:spPr/>
      <dgm:t>
        <a:bodyPr/>
        <a:lstStyle/>
        <a:p>
          <a:r>
            <a:rPr lang="en-GB" sz="2800" b="1" dirty="0" smtClean="0">
              <a:solidFill>
                <a:schemeClr val="accent2">
                  <a:lumMod val="40000"/>
                  <a:lumOff val="60000"/>
                </a:schemeClr>
              </a:solidFill>
            </a:rPr>
            <a:t>5. Snowball sampling</a:t>
          </a:r>
          <a:endParaRPr lang="en-GB" sz="2800" b="1" dirty="0">
            <a:solidFill>
              <a:schemeClr val="accent2">
                <a:lumMod val="40000"/>
                <a:lumOff val="60000"/>
              </a:schemeClr>
            </a:solidFill>
          </a:endParaRPr>
        </a:p>
      </dgm:t>
    </dgm:pt>
    <dgm:pt modelId="{5E01543B-FCEC-4D06-B8F2-02368C4292B9}" type="parTrans" cxnId="{6D2619D4-E31B-4A23-AB65-57103EDCB6ED}">
      <dgm:prSet/>
      <dgm:spPr/>
      <dgm:t>
        <a:bodyPr/>
        <a:lstStyle/>
        <a:p>
          <a:endParaRPr lang="en-GB"/>
        </a:p>
      </dgm:t>
    </dgm:pt>
    <dgm:pt modelId="{9A691C72-2798-4DD4-956B-1A087DC572C0}" type="sibTrans" cxnId="{6D2619D4-E31B-4A23-AB65-57103EDCB6ED}">
      <dgm:prSet/>
      <dgm:spPr/>
      <dgm:t>
        <a:bodyPr/>
        <a:lstStyle/>
        <a:p>
          <a:endParaRPr lang="en-GB"/>
        </a:p>
      </dgm:t>
    </dgm:pt>
    <dgm:pt modelId="{7AB13B79-F78C-4340-AE0D-0C05E1355BCC}">
      <dgm:prSet phldrT="[Text]"/>
      <dgm:spPr/>
      <dgm:t>
        <a:bodyPr/>
        <a:lstStyle/>
        <a:p>
          <a:r>
            <a:rPr lang="en-GB" dirty="0" smtClean="0"/>
            <a:t>The process of selecting a sample using networks</a:t>
          </a:r>
          <a:endParaRPr lang="en-GB" dirty="0"/>
        </a:p>
      </dgm:t>
    </dgm:pt>
    <dgm:pt modelId="{2637BA53-01C7-4FE4-A77A-1B969BD745FA}" type="parTrans" cxnId="{4734CF62-A79F-494C-B1E1-36147807942B}">
      <dgm:prSet/>
      <dgm:spPr/>
      <dgm:t>
        <a:bodyPr/>
        <a:lstStyle/>
        <a:p>
          <a:endParaRPr lang="en-GB"/>
        </a:p>
      </dgm:t>
    </dgm:pt>
    <dgm:pt modelId="{28C08C21-EAA5-4D39-9D06-187B976640F1}" type="sibTrans" cxnId="{4734CF62-A79F-494C-B1E1-36147807942B}">
      <dgm:prSet/>
      <dgm:spPr/>
      <dgm:t>
        <a:bodyPr/>
        <a:lstStyle/>
        <a:p>
          <a:endParaRPr lang="en-GB"/>
        </a:p>
      </dgm:t>
    </dgm:pt>
    <dgm:pt modelId="{FF21D713-058C-472D-8230-ED3AB741349F}">
      <dgm:prSet phldrT="[Text]"/>
      <dgm:spPr/>
      <dgm:t>
        <a:bodyPr/>
        <a:lstStyle/>
        <a:p>
          <a:r>
            <a:rPr lang="en-GB" dirty="0" smtClean="0"/>
            <a:t>Few individuals selected to give information</a:t>
          </a:r>
          <a:endParaRPr lang="en-GB" dirty="0"/>
        </a:p>
      </dgm:t>
    </dgm:pt>
    <dgm:pt modelId="{45C766DC-0764-4CE8-8DD2-7C7501645360}" type="parTrans" cxnId="{BA49B995-BBBE-498C-B0E5-F4DF2F40CF84}">
      <dgm:prSet/>
      <dgm:spPr/>
      <dgm:t>
        <a:bodyPr/>
        <a:lstStyle/>
        <a:p>
          <a:endParaRPr lang="en-GB"/>
        </a:p>
      </dgm:t>
    </dgm:pt>
    <dgm:pt modelId="{4AF6B322-1681-463C-8B55-566E3D243993}" type="sibTrans" cxnId="{BA49B995-BBBE-498C-B0E5-F4DF2F40CF84}">
      <dgm:prSet/>
      <dgm:spPr/>
      <dgm:t>
        <a:bodyPr/>
        <a:lstStyle/>
        <a:p>
          <a:endParaRPr lang="en-GB"/>
        </a:p>
      </dgm:t>
    </dgm:pt>
    <dgm:pt modelId="{557F3D8E-E26F-4A1A-9937-3A6A9E95BCED}">
      <dgm:prSet phldrT="[Text]"/>
      <dgm:spPr/>
      <dgm:t>
        <a:bodyPr/>
        <a:lstStyle/>
        <a:p>
          <a:r>
            <a:rPr lang="en-GB" dirty="0" smtClean="0"/>
            <a:t>The individuals recruit their peers, until saturation</a:t>
          </a:r>
          <a:endParaRPr lang="en-GB" dirty="0"/>
        </a:p>
      </dgm:t>
    </dgm:pt>
    <dgm:pt modelId="{10FFD4FD-7773-4DA2-ABF3-CC8BA06706D6}" type="parTrans" cxnId="{34822BFF-B533-4B8F-966F-19AD7553B611}">
      <dgm:prSet/>
      <dgm:spPr/>
      <dgm:t>
        <a:bodyPr/>
        <a:lstStyle/>
        <a:p>
          <a:endParaRPr lang="en-GB"/>
        </a:p>
      </dgm:t>
    </dgm:pt>
    <dgm:pt modelId="{8DF9F639-5BF9-40A1-94BA-420F6E65BB84}" type="sibTrans" cxnId="{34822BFF-B533-4B8F-966F-19AD7553B611}">
      <dgm:prSet/>
      <dgm:spPr/>
      <dgm:t>
        <a:bodyPr/>
        <a:lstStyle/>
        <a:p>
          <a:endParaRPr lang="en-GB"/>
        </a:p>
      </dgm:t>
    </dgm:pt>
    <dgm:pt modelId="{D4320628-DADB-47D9-A5CE-210FBA48B69F}" type="pres">
      <dgm:prSet presAssocID="{A72D0DC2-01D1-444C-B37E-992082E16945}" presName="vert0" presStyleCnt="0">
        <dgm:presLayoutVars>
          <dgm:dir/>
          <dgm:animOne val="branch"/>
          <dgm:animLvl val="lvl"/>
        </dgm:presLayoutVars>
      </dgm:prSet>
      <dgm:spPr/>
      <dgm:t>
        <a:bodyPr/>
        <a:lstStyle/>
        <a:p>
          <a:endParaRPr lang="en-US"/>
        </a:p>
      </dgm:t>
    </dgm:pt>
    <dgm:pt modelId="{3921E65C-9DC8-4D90-B1E6-1A3C7857E310}" type="pres">
      <dgm:prSet presAssocID="{DE8D5462-AA13-4645-B8CA-8B55B98035BE}" presName="thickLine" presStyleLbl="alignNode1" presStyleIdx="0" presStyleCnt="1"/>
      <dgm:spPr/>
    </dgm:pt>
    <dgm:pt modelId="{19DB23AC-5819-43A7-8C4E-0716AB189922}" type="pres">
      <dgm:prSet presAssocID="{DE8D5462-AA13-4645-B8CA-8B55B98035BE}" presName="horz1" presStyleCnt="0"/>
      <dgm:spPr/>
    </dgm:pt>
    <dgm:pt modelId="{2EAE7FAA-D29A-4A04-842C-3C0FF35EE559}" type="pres">
      <dgm:prSet presAssocID="{DE8D5462-AA13-4645-B8CA-8B55B98035BE}" presName="tx1" presStyleLbl="revTx" presStyleIdx="0" presStyleCnt="4" custScaleX="123141"/>
      <dgm:spPr/>
      <dgm:t>
        <a:bodyPr/>
        <a:lstStyle/>
        <a:p>
          <a:endParaRPr lang="en-US"/>
        </a:p>
      </dgm:t>
    </dgm:pt>
    <dgm:pt modelId="{17DE2EF0-C804-4285-9538-A5A456FBAA0D}" type="pres">
      <dgm:prSet presAssocID="{DE8D5462-AA13-4645-B8CA-8B55B98035BE}" presName="vert1" presStyleCnt="0"/>
      <dgm:spPr/>
    </dgm:pt>
    <dgm:pt modelId="{5A0F0E04-5601-4DFB-BAC4-CCE1EBDDE7DD}" type="pres">
      <dgm:prSet presAssocID="{7AB13B79-F78C-4340-AE0D-0C05E1355BCC}" presName="vertSpace2a" presStyleCnt="0"/>
      <dgm:spPr/>
    </dgm:pt>
    <dgm:pt modelId="{DA3B2E36-1DFC-4031-B270-8EBE8332137F}" type="pres">
      <dgm:prSet presAssocID="{7AB13B79-F78C-4340-AE0D-0C05E1355BCC}" presName="horz2" presStyleCnt="0"/>
      <dgm:spPr/>
    </dgm:pt>
    <dgm:pt modelId="{98B83A19-8CA8-43FF-BCFA-FB0AEEB5D8B1}" type="pres">
      <dgm:prSet presAssocID="{7AB13B79-F78C-4340-AE0D-0C05E1355BCC}" presName="horzSpace2" presStyleCnt="0"/>
      <dgm:spPr/>
    </dgm:pt>
    <dgm:pt modelId="{4DB805FB-68AB-4B94-83F3-ACEDCA71E34F}" type="pres">
      <dgm:prSet presAssocID="{7AB13B79-F78C-4340-AE0D-0C05E1355BCC}" presName="tx2" presStyleLbl="revTx" presStyleIdx="1" presStyleCnt="4"/>
      <dgm:spPr/>
      <dgm:t>
        <a:bodyPr/>
        <a:lstStyle/>
        <a:p>
          <a:endParaRPr lang="en-GB"/>
        </a:p>
      </dgm:t>
    </dgm:pt>
    <dgm:pt modelId="{C960C773-D6BE-4C9E-8738-2C712DF8C0F6}" type="pres">
      <dgm:prSet presAssocID="{7AB13B79-F78C-4340-AE0D-0C05E1355BCC}" presName="vert2" presStyleCnt="0"/>
      <dgm:spPr/>
    </dgm:pt>
    <dgm:pt modelId="{2FF1F998-F4CF-47B5-8979-77C92F8E0123}" type="pres">
      <dgm:prSet presAssocID="{7AB13B79-F78C-4340-AE0D-0C05E1355BCC}" presName="thinLine2b" presStyleLbl="callout" presStyleIdx="0" presStyleCnt="3"/>
      <dgm:spPr/>
    </dgm:pt>
    <dgm:pt modelId="{D0BFD1B8-A48F-43AC-9EE2-9FE837AB6D18}" type="pres">
      <dgm:prSet presAssocID="{7AB13B79-F78C-4340-AE0D-0C05E1355BCC}" presName="vertSpace2b" presStyleCnt="0"/>
      <dgm:spPr/>
    </dgm:pt>
    <dgm:pt modelId="{E18B0D9E-0CC2-4AC6-BE26-3A95906DC7BC}" type="pres">
      <dgm:prSet presAssocID="{FF21D713-058C-472D-8230-ED3AB741349F}" presName="horz2" presStyleCnt="0"/>
      <dgm:spPr/>
    </dgm:pt>
    <dgm:pt modelId="{0730EA98-2D7D-43AB-8015-F83BA6EC39F8}" type="pres">
      <dgm:prSet presAssocID="{FF21D713-058C-472D-8230-ED3AB741349F}" presName="horzSpace2" presStyleCnt="0"/>
      <dgm:spPr/>
    </dgm:pt>
    <dgm:pt modelId="{F9BF540D-A3A0-4EBD-B403-723A633E1EF3}" type="pres">
      <dgm:prSet presAssocID="{FF21D713-058C-472D-8230-ED3AB741349F}" presName="tx2" presStyleLbl="revTx" presStyleIdx="2" presStyleCnt="4"/>
      <dgm:spPr/>
      <dgm:t>
        <a:bodyPr/>
        <a:lstStyle/>
        <a:p>
          <a:endParaRPr lang="en-GB"/>
        </a:p>
      </dgm:t>
    </dgm:pt>
    <dgm:pt modelId="{53533A27-96ED-496A-B829-642F7DC21A48}" type="pres">
      <dgm:prSet presAssocID="{FF21D713-058C-472D-8230-ED3AB741349F}" presName="vert2" presStyleCnt="0"/>
      <dgm:spPr/>
    </dgm:pt>
    <dgm:pt modelId="{63C0BB18-08E6-4D4F-BDA6-DD6AD79D0053}" type="pres">
      <dgm:prSet presAssocID="{FF21D713-058C-472D-8230-ED3AB741349F}" presName="thinLine2b" presStyleLbl="callout" presStyleIdx="1" presStyleCnt="3"/>
      <dgm:spPr/>
    </dgm:pt>
    <dgm:pt modelId="{62979425-D117-406C-A0F4-F4B24DE8912F}" type="pres">
      <dgm:prSet presAssocID="{FF21D713-058C-472D-8230-ED3AB741349F}" presName="vertSpace2b" presStyleCnt="0"/>
      <dgm:spPr/>
    </dgm:pt>
    <dgm:pt modelId="{4CB4C793-8356-4B0D-AB51-028A3EA211A7}" type="pres">
      <dgm:prSet presAssocID="{557F3D8E-E26F-4A1A-9937-3A6A9E95BCED}" presName="horz2" presStyleCnt="0"/>
      <dgm:spPr/>
    </dgm:pt>
    <dgm:pt modelId="{1BC6F821-83DE-4CD5-9F98-7B54418B4A92}" type="pres">
      <dgm:prSet presAssocID="{557F3D8E-E26F-4A1A-9937-3A6A9E95BCED}" presName="horzSpace2" presStyleCnt="0"/>
      <dgm:spPr/>
    </dgm:pt>
    <dgm:pt modelId="{AD7991AA-0651-40AF-8B01-04190CC1E918}" type="pres">
      <dgm:prSet presAssocID="{557F3D8E-E26F-4A1A-9937-3A6A9E95BCED}" presName="tx2" presStyleLbl="revTx" presStyleIdx="3" presStyleCnt="4"/>
      <dgm:spPr/>
      <dgm:t>
        <a:bodyPr/>
        <a:lstStyle/>
        <a:p>
          <a:endParaRPr lang="en-GB"/>
        </a:p>
      </dgm:t>
    </dgm:pt>
    <dgm:pt modelId="{2D8A8077-2629-4A9C-BD8A-04305645890B}" type="pres">
      <dgm:prSet presAssocID="{557F3D8E-E26F-4A1A-9937-3A6A9E95BCED}" presName="vert2" presStyleCnt="0"/>
      <dgm:spPr/>
    </dgm:pt>
    <dgm:pt modelId="{DDC47D82-9395-436B-A93F-7ED20D7876D4}" type="pres">
      <dgm:prSet presAssocID="{557F3D8E-E26F-4A1A-9937-3A6A9E95BCED}" presName="thinLine2b" presStyleLbl="callout" presStyleIdx="2" presStyleCnt="3"/>
      <dgm:spPr/>
    </dgm:pt>
    <dgm:pt modelId="{98250C2F-A68E-4A25-BCCB-25B9E3D3705B}" type="pres">
      <dgm:prSet presAssocID="{557F3D8E-E26F-4A1A-9937-3A6A9E95BCED}" presName="vertSpace2b" presStyleCnt="0"/>
      <dgm:spPr/>
    </dgm:pt>
  </dgm:ptLst>
  <dgm:cxnLst>
    <dgm:cxn modelId="{7298DEE9-E278-415F-84ED-7AD14CD971AF}" type="presOf" srcId="{557F3D8E-E26F-4A1A-9937-3A6A9E95BCED}" destId="{AD7991AA-0651-40AF-8B01-04190CC1E918}" srcOrd="0" destOrd="0" presId="urn:microsoft.com/office/officeart/2008/layout/LinedList"/>
    <dgm:cxn modelId="{6D2619D4-E31B-4A23-AB65-57103EDCB6ED}" srcId="{A72D0DC2-01D1-444C-B37E-992082E16945}" destId="{DE8D5462-AA13-4645-B8CA-8B55B98035BE}" srcOrd="0" destOrd="0" parTransId="{5E01543B-FCEC-4D06-B8F2-02368C4292B9}" sibTransId="{9A691C72-2798-4DD4-956B-1A087DC572C0}"/>
    <dgm:cxn modelId="{BA49B995-BBBE-498C-B0E5-F4DF2F40CF84}" srcId="{DE8D5462-AA13-4645-B8CA-8B55B98035BE}" destId="{FF21D713-058C-472D-8230-ED3AB741349F}" srcOrd="1" destOrd="0" parTransId="{45C766DC-0764-4CE8-8DD2-7C7501645360}" sibTransId="{4AF6B322-1681-463C-8B55-566E3D243993}"/>
    <dgm:cxn modelId="{4734CF62-A79F-494C-B1E1-36147807942B}" srcId="{DE8D5462-AA13-4645-B8CA-8B55B98035BE}" destId="{7AB13B79-F78C-4340-AE0D-0C05E1355BCC}" srcOrd="0" destOrd="0" parTransId="{2637BA53-01C7-4FE4-A77A-1B969BD745FA}" sibTransId="{28C08C21-EAA5-4D39-9D06-187B976640F1}"/>
    <dgm:cxn modelId="{34822BFF-B533-4B8F-966F-19AD7553B611}" srcId="{DE8D5462-AA13-4645-B8CA-8B55B98035BE}" destId="{557F3D8E-E26F-4A1A-9937-3A6A9E95BCED}" srcOrd="2" destOrd="0" parTransId="{10FFD4FD-7773-4DA2-ABF3-CC8BA06706D6}" sibTransId="{8DF9F639-5BF9-40A1-94BA-420F6E65BB84}"/>
    <dgm:cxn modelId="{E93DBA4A-3133-4B35-9AE7-C71A944A9C5D}" type="presOf" srcId="{7AB13B79-F78C-4340-AE0D-0C05E1355BCC}" destId="{4DB805FB-68AB-4B94-83F3-ACEDCA71E34F}" srcOrd="0" destOrd="0" presId="urn:microsoft.com/office/officeart/2008/layout/LinedList"/>
    <dgm:cxn modelId="{6B60E9F1-A1A4-49BA-8F40-FABB110F5B5E}" type="presOf" srcId="{FF21D713-058C-472D-8230-ED3AB741349F}" destId="{F9BF540D-A3A0-4EBD-B403-723A633E1EF3}" srcOrd="0" destOrd="0" presId="urn:microsoft.com/office/officeart/2008/layout/LinedList"/>
    <dgm:cxn modelId="{08421763-6EDF-4611-90B8-D7715082CD57}" type="presOf" srcId="{DE8D5462-AA13-4645-B8CA-8B55B98035BE}" destId="{2EAE7FAA-D29A-4A04-842C-3C0FF35EE559}" srcOrd="0" destOrd="0" presId="urn:microsoft.com/office/officeart/2008/layout/LinedList"/>
    <dgm:cxn modelId="{DDF8CC6A-198C-4774-A6DC-D8E1798FA95C}" type="presOf" srcId="{A72D0DC2-01D1-444C-B37E-992082E16945}" destId="{D4320628-DADB-47D9-A5CE-210FBA48B69F}" srcOrd="0" destOrd="0" presId="urn:microsoft.com/office/officeart/2008/layout/LinedList"/>
    <dgm:cxn modelId="{FAE78014-D596-455C-89B2-D0346A3B07AF}" type="presParOf" srcId="{D4320628-DADB-47D9-A5CE-210FBA48B69F}" destId="{3921E65C-9DC8-4D90-B1E6-1A3C7857E310}" srcOrd="0" destOrd="0" presId="urn:microsoft.com/office/officeart/2008/layout/LinedList"/>
    <dgm:cxn modelId="{0AEAE0AB-BD89-4EBD-AE74-4A59A181F4A9}" type="presParOf" srcId="{D4320628-DADB-47D9-A5CE-210FBA48B69F}" destId="{19DB23AC-5819-43A7-8C4E-0716AB189922}" srcOrd="1" destOrd="0" presId="urn:microsoft.com/office/officeart/2008/layout/LinedList"/>
    <dgm:cxn modelId="{1BBD5B0A-C310-4AC7-A93A-D985DF01FB33}" type="presParOf" srcId="{19DB23AC-5819-43A7-8C4E-0716AB189922}" destId="{2EAE7FAA-D29A-4A04-842C-3C0FF35EE559}" srcOrd="0" destOrd="0" presId="urn:microsoft.com/office/officeart/2008/layout/LinedList"/>
    <dgm:cxn modelId="{EA1F295A-7FB6-4D34-A7F8-561E22020C66}" type="presParOf" srcId="{19DB23AC-5819-43A7-8C4E-0716AB189922}" destId="{17DE2EF0-C804-4285-9538-A5A456FBAA0D}" srcOrd="1" destOrd="0" presId="urn:microsoft.com/office/officeart/2008/layout/LinedList"/>
    <dgm:cxn modelId="{92309277-7AC3-4D10-9856-DF5312A0C488}" type="presParOf" srcId="{17DE2EF0-C804-4285-9538-A5A456FBAA0D}" destId="{5A0F0E04-5601-4DFB-BAC4-CCE1EBDDE7DD}" srcOrd="0" destOrd="0" presId="urn:microsoft.com/office/officeart/2008/layout/LinedList"/>
    <dgm:cxn modelId="{0C68892D-9E7F-4B4E-AD96-24CE87C2950F}" type="presParOf" srcId="{17DE2EF0-C804-4285-9538-A5A456FBAA0D}" destId="{DA3B2E36-1DFC-4031-B270-8EBE8332137F}" srcOrd="1" destOrd="0" presId="urn:microsoft.com/office/officeart/2008/layout/LinedList"/>
    <dgm:cxn modelId="{777B501C-7693-4E78-9048-172B39F58DE8}" type="presParOf" srcId="{DA3B2E36-1DFC-4031-B270-8EBE8332137F}" destId="{98B83A19-8CA8-43FF-BCFA-FB0AEEB5D8B1}" srcOrd="0" destOrd="0" presId="urn:microsoft.com/office/officeart/2008/layout/LinedList"/>
    <dgm:cxn modelId="{1CCFFF0D-C5EC-4815-A03A-F4FE6D50FABE}" type="presParOf" srcId="{DA3B2E36-1DFC-4031-B270-8EBE8332137F}" destId="{4DB805FB-68AB-4B94-83F3-ACEDCA71E34F}" srcOrd="1" destOrd="0" presId="urn:microsoft.com/office/officeart/2008/layout/LinedList"/>
    <dgm:cxn modelId="{BF6BF505-E61E-41EF-AE39-3976AE4C94E2}" type="presParOf" srcId="{DA3B2E36-1DFC-4031-B270-8EBE8332137F}" destId="{C960C773-D6BE-4C9E-8738-2C712DF8C0F6}" srcOrd="2" destOrd="0" presId="urn:microsoft.com/office/officeart/2008/layout/LinedList"/>
    <dgm:cxn modelId="{FBBA6FDE-507A-4D18-A4AC-46033B9156F0}" type="presParOf" srcId="{17DE2EF0-C804-4285-9538-A5A456FBAA0D}" destId="{2FF1F998-F4CF-47B5-8979-77C92F8E0123}" srcOrd="2" destOrd="0" presId="urn:microsoft.com/office/officeart/2008/layout/LinedList"/>
    <dgm:cxn modelId="{E9B18538-09B6-402B-8B05-401761707B22}" type="presParOf" srcId="{17DE2EF0-C804-4285-9538-A5A456FBAA0D}" destId="{D0BFD1B8-A48F-43AC-9EE2-9FE837AB6D18}" srcOrd="3" destOrd="0" presId="urn:microsoft.com/office/officeart/2008/layout/LinedList"/>
    <dgm:cxn modelId="{2FA087E6-DA24-4410-890F-D93EC8AE2F38}" type="presParOf" srcId="{17DE2EF0-C804-4285-9538-A5A456FBAA0D}" destId="{E18B0D9E-0CC2-4AC6-BE26-3A95906DC7BC}" srcOrd="4" destOrd="0" presId="urn:microsoft.com/office/officeart/2008/layout/LinedList"/>
    <dgm:cxn modelId="{B448098C-4F0A-45A7-83DB-E06A553EA39D}" type="presParOf" srcId="{E18B0D9E-0CC2-4AC6-BE26-3A95906DC7BC}" destId="{0730EA98-2D7D-43AB-8015-F83BA6EC39F8}" srcOrd="0" destOrd="0" presId="urn:microsoft.com/office/officeart/2008/layout/LinedList"/>
    <dgm:cxn modelId="{E5DF0E0A-7E9A-4611-9597-EA6E84204BFA}" type="presParOf" srcId="{E18B0D9E-0CC2-4AC6-BE26-3A95906DC7BC}" destId="{F9BF540D-A3A0-4EBD-B403-723A633E1EF3}" srcOrd="1" destOrd="0" presId="urn:microsoft.com/office/officeart/2008/layout/LinedList"/>
    <dgm:cxn modelId="{252692BE-FE3F-4D89-8777-29DE4EC256AD}" type="presParOf" srcId="{E18B0D9E-0CC2-4AC6-BE26-3A95906DC7BC}" destId="{53533A27-96ED-496A-B829-642F7DC21A48}" srcOrd="2" destOrd="0" presId="urn:microsoft.com/office/officeart/2008/layout/LinedList"/>
    <dgm:cxn modelId="{15BE9FC3-74C2-40F4-BC01-530FCA75C8AD}" type="presParOf" srcId="{17DE2EF0-C804-4285-9538-A5A456FBAA0D}" destId="{63C0BB18-08E6-4D4F-BDA6-DD6AD79D0053}" srcOrd="5" destOrd="0" presId="urn:microsoft.com/office/officeart/2008/layout/LinedList"/>
    <dgm:cxn modelId="{063DE6D1-91AA-43CB-85A7-7FC9CBA7FF93}" type="presParOf" srcId="{17DE2EF0-C804-4285-9538-A5A456FBAA0D}" destId="{62979425-D117-406C-A0F4-F4B24DE8912F}" srcOrd="6" destOrd="0" presId="urn:microsoft.com/office/officeart/2008/layout/LinedList"/>
    <dgm:cxn modelId="{9158E66A-6087-4063-B42E-93B723C8786D}" type="presParOf" srcId="{17DE2EF0-C804-4285-9538-A5A456FBAA0D}" destId="{4CB4C793-8356-4B0D-AB51-028A3EA211A7}" srcOrd="7" destOrd="0" presId="urn:microsoft.com/office/officeart/2008/layout/LinedList"/>
    <dgm:cxn modelId="{8316A377-7120-4787-B751-5982BD8D9721}" type="presParOf" srcId="{4CB4C793-8356-4B0D-AB51-028A3EA211A7}" destId="{1BC6F821-83DE-4CD5-9F98-7B54418B4A92}" srcOrd="0" destOrd="0" presId="urn:microsoft.com/office/officeart/2008/layout/LinedList"/>
    <dgm:cxn modelId="{B2BDD516-C000-4D4B-9B5E-B221F976396A}" type="presParOf" srcId="{4CB4C793-8356-4B0D-AB51-028A3EA211A7}" destId="{AD7991AA-0651-40AF-8B01-04190CC1E918}" srcOrd="1" destOrd="0" presId="urn:microsoft.com/office/officeart/2008/layout/LinedList"/>
    <dgm:cxn modelId="{FD853B90-1C51-43B8-A073-09E926E574CD}" type="presParOf" srcId="{4CB4C793-8356-4B0D-AB51-028A3EA211A7}" destId="{2D8A8077-2629-4A9C-BD8A-04305645890B}" srcOrd="2" destOrd="0" presId="urn:microsoft.com/office/officeart/2008/layout/LinedList"/>
    <dgm:cxn modelId="{E908648C-8804-47E6-A795-45F4355AB287}" type="presParOf" srcId="{17DE2EF0-C804-4285-9538-A5A456FBAA0D}" destId="{DDC47D82-9395-436B-A93F-7ED20D7876D4}" srcOrd="8" destOrd="0" presId="urn:microsoft.com/office/officeart/2008/layout/LinedList"/>
    <dgm:cxn modelId="{F7D7E08F-4D43-4239-9784-8075315DE4A2}" type="presParOf" srcId="{17DE2EF0-C804-4285-9538-A5A456FBAA0D}" destId="{98250C2F-A68E-4A25-BCCB-25B9E3D3705B}" srcOrd="9"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6871B377-2F5A-46D0-8969-A7ED8DBB8E0A}"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FBA5CBFB-65A3-4C31-8C66-4DF14CB1B25E}">
      <dgm:prSet phldrT="[Text]" custT="1"/>
      <dgm:spPr/>
      <dgm:t>
        <a:bodyPr/>
        <a:lstStyle/>
        <a:p>
          <a:r>
            <a:rPr lang="en-GB" sz="3200" b="1" dirty="0" smtClean="0"/>
            <a:t>QUALITATIVE SAMPLING METHODS</a:t>
          </a:r>
          <a:endParaRPr lang="en-GB" sz="3200" b="1" dirty="0"/>
        </a:p>
      </dgm:t>
    </dgm:pt>
    <dgm:pt modelId="{618A7628-21DA-4661-A49A-3C4967B4429C}" type="parTrans" cxnId="{E8BF63F5-22B1-4F99-BCA9-6A919EEA36F0}">
      <dgm:prSet/>
      <dgm:spPr/>
      <dgm:t>
        <a:bodyPr/>
        <a:lstStyle/>
        <a:p>
          <a:endParaRPr lang="en-GB"/>
        </a:p>
      </dgm:t>
    </dgm:pt>
    <dgm:pt modelId="{0F588B37-B6EF-4BC8-A2E7-15936FC5DEAB}" type="sibTrans" cxnId="{E8BF63F5-22B1-4F99-BCA9-6A919EEA36F0}">
      <dgm:prSet/>
      <dgm:spPr/>
      <dgm:t>
        <a:bodyPr/>
        <a:lstStyle/>
        <a:p>
          <a:endParaRPr lang="en-GB"/>
        </a:p>
      </dgm:t>
    </dgm:pt>
    <dgm:pt modelId="{8B58560B-9CED-4BE2-90CE-3CB47877695D}">
      <dgm:prSet phldrT="[Text]"/>
      <dgm:spPr/>
      <dgm:t>
        <a:bodyPr/>
        <a:lstStyle/>
        <a:p>
          <a:pPr algn="l"/>
          <a:r>
            <a:rPr lang="en-US" dirty="0" smtClean="0">
              <a:solidFill>
                <a:schemeClr val="accent2">
                  <a:lumMod val="20000"/>
                  <a:lumOff val="80000"/>
                </a:schemeClr>
              </a:solidFill>
              <a:latin typeface="Arial Black" panose="020B0A04020102020204" pitchFamily="34" charset="0"/>
            </a:rPr>
            <a:t>1. Convenient sampling</a:t>
          </a:r>
          <a:endParaRPr lang="en-GB" dirty="0">
            <a:solidFill>
              <a:schemeClr val="accent2">
                <a:lumMod val="20000"/>
                <a:lumOff val="80000"/>
              </a:schemeClr>
            </a:solidFill>
          </a:endParaRPr>
        </a:p>
      </dgm:t>
    </dgm:pt>
    <dgm:pt modelId="{153A8915-E337-4DDB-B900-D4D86950A7EB}" type="parTrans" cxnId="{5D77EFFE-5883-4A1A-B0BA-F49037A90810}">
      <dgm:prSet/>
      <dgm:spPr/>
      <dgm:t>
        <a:bodyPr/>
        <a:lstStyle/>
        <a:p>
          <a:endParaRPr lang="en-GB"/>
        </a:p>
      </dgm:t>
    </dgm:pt>
    <dgm:pt modelId="{1D75C2B9-AB49-4676-B366-1650BB70EFCA}" type="sibTrans" cxnId="{5D77EFFE-5883-4A1A-B0BA-F49037A90810}">
      <dgm:prSet/>
      <dgm:spPr/>
      <dgm:t>
        <a:bodyPr/>
        <a:lstStyle/>
        <a:p>
          <a:endParaRPr lang="en-GB"/>
        </a:p>
      </dgm:t>
    </dgm:pt>
    <dgm:pt modelId="{EC9AAA29-45C9-44DD-9D01-54108C7FFB30}">
      <dgm:prSet phldrT="[Text]" custT="1"/>
      <dgm:spPr/>
      <dgm:t>
        <a:bodyPr/>
        <a:lstStyle/>
        <a:p>
          <a:r>
            <a:rPr lang="en-GB" sz="2800" dirty="0" smtClean="0"/>
            <a:t>Most accessible participants</a:t>
          </a:r>
          <a:endParaRPr lang="en-GB" sz="2800" dirty="0"/>
        </a:p>
      </dgm:t>
    </dgm:pt>
    <dgm:pt modelId="{45ADE715-BCD2-408A-B9D2-D239921EE29A}" type="parTrans" cxnId="{E8095D26-4D0B-4F1E-9334-FEE43DCC33F2}">
      <dgm:prSet/>
      <dgm:spPr/>
      <dgm:t>
        <a:bodyPr/>
        <a:lstStyle/>
        <a:p>
          <a:endParaRPr lang="en-GB"/>
        </a:p>
      </dgm:t>
    </dgm:pt>
    <dgm:pt modelId="{86E83305-7976-4EE0-8CEA-980C0A659B1A}" type="sibTrans" cxnId="{E8095D26-4D0B-4F1E-9334-FEE43DCC33F2}">
      <dgm:prSet/>
      <dgm:spPr/>
      <dgm:t>
        <a:bodyPr/>
        <a:lstStyle/>
        <a:p>
          <a:endParaRPr lang="en-GB"/>
        </a:p>
      </dgm:t>
    </dgm:pt>
    <dgm:pt modelId="{9D74DA69-DB78-44C7-B2EE-0EE5B7CB8698}">
      <dgm:prSet phldrT="[Text]"/>
      <dgm:spPr/>
      <dgm:t>
        <a:bodyPr/>
        <a:lstStyle/>
        <a:p>
          <a:pPr algn="l"/>
          <a:r>
            <a:rPr lang="en-US" dirty="0" smtClean="0">
              <a:solidFill>
                <a:schemeClr val="accent2">
                  <a:lumMod val="20000"/>
                  <a:lumOff val="80000"/>
                </a:schemeClr>
              </a:solidFill>
              <a:latin typeface="Arial Black" panose="020B0A04020102020204" pitchFamily="34" charset="0"/>
            </a:rPr>
            <a:t>2. Maximum variation sampling</a:t>
          </a:r>
          <a:endParaRPr lang="en-GB" dirty="0">
            <a:solidFill>
              <a:schemeClr val="accent2">
                <a:lumMod val="20000"/>
                <a:lumOff val="80000"/>
              </a:schemeClr>
            </a:solidFill>
          </a:endParaRPr>
        </a:p>
      </dgm:t>
    </dgm:pt>
    <dgm:pt modelId="{30C6E4B6-D3D2-4953-8BDE-599AA9066281}" type="parTrans" cxnId="{FA2D24DA-6BFA-4367-AC76-6F40A0129146}">
      <dgm:prSet/>
      <dgm:spPr/>
      <dgm:t>
        <a:bodyPr/>
        <a:lstStyle/>
        <a:p>
          <a:endParaRPr lang="en-GB"/>
        </a:p>
      </dgm:t>
    </dgm:pt>
    <dgm:pt modelId="{29B7B181-A476-4690-A664-33B26F5D9F4C}" type="sibTrans" cxnId="{FA2D24DA-6BFA-4367-AC76-6F40A0129146}">
      <dgm:prSet/>
      <dgm:spPr/>
      <dgm:t>
        <a:bodyPr/>
        <a:lstStyle/>
        <a:p>
          <a:endParaRPr lang="en-GB"/>
        </a:p>
      </dgm:t>
    </dgm:pt>
    <dgm:pt modelId="{A50F8B74-CA5C-470E-A771-D0BF45F7626D}">
      <dgm:prSet phldrT="[Text]"/>
      <dgm:spPr/>
      <dgm:t>
        <a:bodyPr/>
        <a:lstStyle/>
        <a:p>
          <a:r>
            <a:rPr lang="en-US" dirty="0" smtClean="0">
              <a:latin typeface="+mn-lt"/>
            </a:rPr>
            <a:t>Selects study units which represent a wide range of variation in dimensions of interest.</a:t>
          </a:r>
          <a:endParaRPr lang="en-GB" dirty="0">
            <a:latin typeface="+mn-lt"/>
          </a:endParaRPr>
        </a:p>
      </dgm:t>
    </dgm:pt>
    <dgm:pt modelId="{A238D762-DBC7-4E2E-BAB8-78ED314DD61B}" type="parTrans" cxnId="{6E95BAA0-CD54-4557-B0F0-1B83D9942828}">
      <dgm:prSet/>
      <dgm:spPr/>
      <dgm:t>
        <a:bodyPr/>
        <a:lstStyle/>
        <a:p>
          <a:endParaRPr lang="en-GB"/>
        </a:p>
      </dgm:t>
    </dgm:pt>
    <dgm:pt modelId="{9C32DE40-875C-4318-940F-7D91375195C1}" type="sibTrans" cxnId="{6E95BAA0-CD54-4557-B0F0-1B83D9942828}">
      <dgm:prSet/>
      <dgm:spPr/>
      <dgm:t>
        <a:bodyPr/>
        <a:lstStyle/>
        <a:p>
          <a:endParaRPr lang="en-GB"/>
        </a:p>
      </dgm:t>
    </dgm:pt>
    <dgm:pt modelId="{709679ED-1E7A-41ED-8F64-FCEBAF12254B}" type="pres">
      <dgm:prSet presAssocID="{6871B377-2F5A-46D0-8969-A7ED8DBB8E0A}" presName="Name0" presStyleCnt="0">
        <dgm:presLayoutVars>
          <dgm:dir/>
          <dgm:animLvl val="lvl"/>
          <dgm:resizeHandles val="exact"/>
        </dgm:presLayoutVars>
      </dgm:prSet>
      <dgm:spPr/>
      <dgm:t>
        <a:bodyPr/>
        <a:lstStyle/>
        <a:p>
          <a:endParaRPr lang="en-US"/>
        </a:p>
      </dgm:t>
    </dgm:pt>
    <dgm:pt modelId="{FACB5B64-051E-4C1A-BC66-2C051E05D615}" type="pres">
      <dgm:prSet presAssocID="{FBA5CBFB-65A3-4C31-8C66-4DF14CB1B25E}" presName="linNode" presStyleCnt="0"/>
      <dgm:spPr/>
    </dgm:pt>
    <dgm:pt modelId="{F7B8C9DD-7610-40B6-953F-0808E9F651EA}" type="pres">
      <dgm:prSet presAssocID="{FBA5CBFB-65A3-4C31-8C66-4DF14CB1B25E}" presName="parentText" presStyleLbl="node1" presStyleIdx="0" presStyleCnt="3" custScaleX="276151" custScaleY="35178">
        <dgm:presLayoutVars>
          <dgm:chMax val="1"/>
          <dgm:bulletEnabled val="1"/>
        </dgm:presLayoutVars>
      </dgm:prSet>
      <dgm:spPr/>
      <dgm:t>
        <a:bodyPr/>
        <a:lstStyle/>
        <a:p>
          <a:endParaRPr lang="en-GB"/>
        </a:p>
      </dgm:t>
    </dgm:pt>
    <dgm:pt modelId="{29FA06B5-8DE2-4248-94D7-CBAA9AAE76CF}" type="pres">
      <dgm:prSet presAssocID="{0F588B37-B6EF-4BC8-A2E7-15936FC5DEAB}" presName="sp" presStyleCnt="0"/>
      <dgm:spPr/>
    </dgm:pt>
    <dgm:pt modelId="{6977EBA5-E94D-426D-AD9B-54594E33C7F9}" type="pres">
      <dgm:prSet presAssocID="{8B58560B-9CED-4BE2-90CE-3CB47877695D}" presName="linNode" presStyleCnt="0"/>
      <dgm:spPr/>
    </dgm:pt>
    <dgm:pt modelId="{CDF919C6-8DA5-4C90-8EEB-E7051E8380A1}" type="pres">
      <dgm:prSet presAssocID="{8B58560B-9CED-4BE2-90CE-3CB47877695D}" presName="parentText" presStyleLbl="node1" presStyleIdx="1" presStyleCnt="3" custScaleY="38506">
        <dgm:presLayoutVars>
          <dgm:chMax val="1"/>
          <dgm:bulletEnabled val="1"/>
        </dgm:presLayoutVars>
      </dgm:prSet>
      <dgm:spPr/>
      <dgm:t>
        <a:bodyPr/>
        <a:lstStyle/>
        <a:p>
          <a:endParaRPr lang="en-GB"/>
        </a:p>
      </dgm:t>
    </dgm:pt>
    <dgm:pt modelId="{662B76F3-2CE6-4C7A-96B3-2D90660303B5}" type="pres">
      <dgm:prSet presAssocID="{8B58560B-9CED-4BE2-90CE-3CB47877695D}" presName="descendantText" presStyleLbl="alignAccFollowNode1" presStyleIdx="0" presStyleCnt="2" custScaleY="44150">
        <dgm:presLayoutVars>
          <dgm:bulletEnabled val="1"/>
        </dgm:presLayoutVars>
      </dgm:prSet>
      <dgm:spPr/>
      <dgm:t>
        <a:bodyPr/>
        <a:lstStyle/>
        <a:p>
          <a:endParaRPr lang="en-GB"/>
        </a:p>
      </dgm:t>
    </dgm:pt>
    <dgm:pt modelId="{C946F086-5FA5-45E7-986B-AB1A427FE883}" type="pres">
      <dgm:prSet presAssocID="{1D75C2B9-AB49-4676-B366-1650BB70EFCA}" presName="sp" presStyleCnt="0"/>
      <dgm:spPr/>
    </dgm:pt>
    <dgm:pt modelId="{90BC76BD-551E-4ABC-8479-CC779C3DC599}" type="pres">
      <dgm:prSet presAssocID="{9D74DA69-DB78-44C7-B2EE-0EE5B7CB8698}" presName="linNode" presStyleCnt="0"/>
      <dgm:spPr/>
    </dgm:pt>
    <dgm:pt modelId="{B1BB8C5E-9489-4786-86D8-81C050CE7AF7}" type="pres">
      <dgm:prSet presAssocID="{9D74DA69-DB78-44C7-B2EE-0EE5B7CB8698}" presName="parentText" presStyleLbl="node1" presStyleIdx="2" presStyleCnt="3" custScaleY="34249">
        <dgm:presLayoutVars>
          <dgm:chMax val="1"/>
          <dgm:bulletEnabled val="1"/>
        </dgm:presLayoutVars>
      </dgm:prSet>
      <dgm:spPr/>
      <dgm:t>
        <a:bodyPr/>
        <a:lstStyle/>
        <a:p>
          <a:endParaRPr lang="en-GB"/>
        </a:p>
      </dgm:t>
    </dgm:pt>
    <dgm:pt modelId="{21B49100-C52A-45E4-8815-77C0BF79E31B}" type="pres">
      <dgm:prSet presAssocID="{9D74DA69-DB78-44C7-B2EE-0EE5B7CB8698}" presName="descendantText" presStyleLbl="alignAccFollowNode1" presStyleIdx="1" presStyleCnt="2" custScaleY="40939" custLinFactNeighborX="2510" custLinFactNeighborY="175">
        <dgm:presLayoutVars>
          <dgm:bulletEnabled val="1"/>
        </dgm:presLayoutVars>
      </dgm:prSet>
      <dgm:spPr/>
      <dgm:t>
        <a:bodyPr/>
        <a:lstStyle/>
        <a:p>
          <a:endParaRPr lang="en-GB"/>
        </a:p>
      </dgm:t>
    </dgm:pt>
  </dgm:ptLst>
  <dgm:cxnLst>
    <dgm:cxn modelId="{FA2D24DA-6BFA-4367-AC76-6F40A0129146}" srcId="{6871B377-2F5A-46D0-8969-A7ED8DBB8E0A}" destId="{9D74DA69-DB78-44C7-B2EE-0EE5B7CB8698}" srcOrd="2" destOrd="0" parTransId="{30C6E4B6-D3D2-4953-8BDE-599AA9066281}" sibTransId="{29B7B181-A476-4690-A664-33B26F5D9F4C}"/>
    <dgm:cxn modelId="{DEFD5A31-CDFA-4B27-9C3E-568D431CAF14}" type="presOf" srcId="{9D74DA69-DB78-44C7-B2EE-0EE5B7CB8698}" destId="{B1BB8C5E-9489-4786-86D8-81C050CE7AF7}" srcOrd="0" destOrd="0" presId="urn:microsoft.com/office/officeart/2005/8/layout/vList5"/>
    <dgm:cxn modelId="{E8095D26-4D0B-4F1E-9334-FEE43DCC33F2}" srcId="{8B58560B-9CED-4BE2-90CE-3CB47877695D}" destId="{EC9AAA29-45C9-44DD-9D01-54108C7FFB30}" srcOrd="0" destOrd="0" parTransId="{45ADE715-BCD2-408A-B9D2-D239921EE29A}" sibTransId="{86E83305-7976-4EE0-8CEA-980C0A659B1A}"/>
    <dgm:cxn modelId="{6E95BAA0-CD54-4557-B0F0-1B83D9942828}" srcId="{9D74DA69-DB78-44C7-B2EE-0EE5B7CB8698}" destId="{A50F8B74-CA5C-470E-A771-D0BF45F7626D}" srcOrd="0" destOrd="0" parTransId="{A238D762-DBC7-4E2E-BAB8-78ED314DD61B}" sibTransId="{9C32DE40-875C-4318-940F-7D91375195C1}"/>
    <dgm:cxn modelId="{8CC820EC-9BDC-4EE1-9374-C13CF01693A7}" type="presOf" srcId="{A50F8B74-CA5C-470E-A771-D0BF45F7626D}" destId="{21B49100-C52A-45E4-8815-77C0BF79E31B}" srcOrd="0" destOrd="0" presId="urn:microsoft.com/office/officeart/2005/8/layout/vList5"/>
    <dgm:cxn modelId="{5D77EFFE-5883-4A1A-B0BA-F49037A90810}" srcId="{6871B377-2F5A-46D0-8969-A7ED8DBB8E0A}" destId="{8B58560B-9CED-4BE2-90CE-3CB47877695D}" srcOrd="1" destOrd="0" parTransId="{153A8915-E337-4DDB-B900-D4D86950A7EB}" sibTransId="{1D75C2B9-AB49-4676-B366-1650BB70EFCA}"/>
    <dgm:cxn modelId="{895EE0F8-04A5-4C5D-937C-92839891847A}" type="presOf" srcId="{FBA5CBFB-65A3-4C31-8C66-4DF14CB1B25E}" destId="{F7B8C9DD-7610-40B6-953F-0808E9F651EA}" srcOrd="0" destOrd="0" presId="urn:microsoft.com/office/officeart/2005/8/layout/vList5"/>
    <dgm:cxn modelId="{E8BF63F5-22B1-4F99-BCA9-6A919EEA36F0}" srcId="{6871B377-2F5A-46D0-8969-A7ED8DBB8E0A}" destId="{FBA5CBFB-65A3-4C31-8C66-4DF14CB1B25E}" srcOrd="0" destOrd="0" parTransId="{618A7628-21DA-4661-A49A-3C4967B4429C}" sibTransId="{0F588B37-B6EF-4BC8-A2E7-15936FC5DEAB}"/>
    <dgm:cxn modelId="{C5D53889-3826-4BA5-B0C9-BE0C4451C1E3}" type="presOf" srcId="{8B58560B-9CED-4BE2-90CE-3CB47877695D}" destId="{CDF919C6-8DA5-4C90-8EEB-E7051E8380A1}" srcOrd="0" destOrd="0" presId="urn:microsoft.com/office/officeart/2005/8/layout/vList5"/>
    <dgm:cxn modelId="{ED274367-3947-4950-8DF7-243B8C71D2FA}" type="presOf" srcId="{6871B377-2F5A-46D0-8969-A7ED8DBB8E0A}" destId="{709679ED-1E7A-41ED-8F64-FCEBAF12254B}" srcOrd="0" destOrd="0" presId="urn:microsoft.com/office/officeart/2005/8/layout/vList5"/>
    <dgm:cxn modelId="{730CFD25-A56A-48E9-AF23-8A91D3BFE853}" type="presOf" srcId="{EC9AAA29-45C9-44DD-9D01-54108C7FFB30}" destId="{662B76F3-2CE6-4C7A-96B3-2D90660303B5}" srcOrd="0" destOrd="0" presId="urn:microsoft.com/office/officeart/2005/8/layout/vList5"/>
    <dgm:cxn modelId="{AFE85297-E7D5-4549-AEBE-A6B3F074009D}" type="presParOf" srcId="{709679ED-1E7A-41ED-8F64-FCEBAF12254B}" destId="{FACB5B64-051E-4C1A-BC66-2C051E05D615}" srcOrd="0" destOrd="0" presId="urn:microsoft.com/office/officeart/2005/8/layout/vList5"/>
    <dgm:cxn modelId="{BC625031-D249-4C63-ABC9-02E46C74E0F0}" type="presParOf" srcId="{FACB5B64-051E-4C1A-BC66-2C051E05D615}" destId="{F7B8C9DD-7610-40B6-953F-0808E9F651EA}" srcOrd="0" destOrd="0" presId="urn:microsoft.com/office/officeart/2005/8/layout/vList5"/>
    <dgm:cxn modelId="{1E2E8421-3E6D-4246-AA3B-FD49150CEEB2}" type="presParOf" srcId="{709679ED-1E7A-41ED-8F64-FCEBAF12254B}" destId="{29FA06B5-8DE2-4248-94D7-CBAA9AAE76CF}" srcOrd="1" destOrd="0" presId="urn:microsoft.com/office/officeart/2005/8/layout/vList5"/>
    <dgm:cxn modelId="{B0105515-8701-4590-9B2B-C7B3693E8B59}" type="presParOf" srcId="{709679ED-1E7A-41ED-8F64-FCEBAF12254B}" destId="{6977EBA5-E94D-426D-AD9B-54594E33C7F9}" srcOrd="2" destOrd="0" presId="urn:microsoft.com/office/officeart/2005/8/layout/vList5"/>
    <dgm:cxn modelId="{300CC86C-ECD4-4664-B2FA-BF070C8A6295}" type="presParOf" srcId="{6977EBA5-E94D-426D-AD9B-54594E33C7F9}" destId="{CDF919C6-8DA5-4C90-8EEB-E7051E8380A1}" srcOrd="0" destOrd="0" presId="urn:microsoft.com/office/officeart/2005/8/layout/vList5"/>
    <dgm:cxn modelId="{9BAB2960-6E67-463B-92EC-297DC9D42791}" type="presParOf" srcId="{6977EBA5-E94D-426D-AD9B-54594E33C7F9}" destId="{662B76F3-2CE6-4C7A-96B3-2D90660303B5}" srcOrd="1" destOrd="0" presId="urn:microsoft.com/office/officeart/2005/8/layout/vList5"/>
    <dgm:cxn modelId="{73838062-FE94-41EB-9D72-369D81EE360E}" type="presParOf" srcId="{709679ED-1E7A-41ED-8F64-FCEBAF12254B}" destId="{C946F086-5FA5-45E7-986B-AB1A427FE883}" srcOrd="3" destOrd="0" presId="urn:microsoft.com/office/officeart/2005/8/layout/vList5"/>
    <dgm:cxn modelId="{6E4462DB-C507-40BC-85B7-7CEC152241D2}" type="presParOf" srcId="{709679ED-1E7A-41ED-8F64-FCEBAF12254B}" destId="{90BC76BD-551E-4ABC-8479-CC779C3DC599}" srcOrd="4" destOrd="0" presId="urn:microsoft.com/office/officeart/2005/8/layout/vList5"/>
    <dgm:cxn modelId="{15C6C7EC-D7A5-4A8E-ACB8-4925C29F4B12}" type="presParOf" srcId="{90BC76BD-551E-4ABC-8479-CC779C3DC599}" destId="{B1BB8C5E-9489-4786-86D8-81C050CE7AF7}" srcOrd="0" destOrd="0" presId="urn:microsoft.com/office/officeart/2005/8/layout/vList5"/>
    <dgm:cxn modelId="{C03719E7-19FB-409C-848E-F02CA719F066}" type="presParOf" srcId="{90BC76BD-551E-4ABC-8479-CC779C3DC599}" destId="{21B49100-C52A-45E4-8815-77C0BF79E31B}"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6871B377-2F5A-46D0-8969-A7ED8DBB8E0A}"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FBA5CBFB-65A3-4C31-8C66-4DF14CB1B25E}">
      <dgm:prSet phldrT="[Text]" custT="1"/>
      <dgm:spPr/>
      <dgm:t>
        <a:bodyPr/>
        <a:lstStyle/>
        <a:p>
          <a:r>
            <a:rPr lang="en-GB" sz="3200" b="1" dirty="0" smtClean="0"/>
            <a:t>QUALITATIVE SAMPLING METHODS. </a:t>
          </a:r>
          <a:endParaRPr lang="en-GB" sz="3200" b="1" dirty="0"/>
        </a:p>
      </dgm:t>
    </dgm:pt>
    <dgm:pt modelId="{618A7628-21DA-4661-A49A-3C4967B4429C}" type="parTrans" cxnId="{E8BF63F5-22B1-4F99-BCA9-6A919EEA36F0}">
      <dgm:prSet/>
      <dgm:spPr/>
      <dgm:t>
        <a:bodyPr/>
        <a:lstStyle/>
        <a:p>
          <a:endParaRPr lang="en-GB"/>
        </a:p>
      </dgm:t>
    </dgm:pt>
    <dgm:pt modelId="{0F588B37-B6EF-4BC8-A2E7-15936FC5DEAB}" type="sibTrans" cxnId="{E8BF63F5-22B1-4F99-BCA9-6A919EEA36F0}">
      <dgm:prSet/>
      <dgm:spPr/>
      <dgm:t>
        <a:bodyPr/>
        <a:lstStyle/>
        <a:p>
          <a:endParaRPr lang="en-GB"/>
        </a:p>
      </dgm:t>
    </dgm:pt>
    <dgm:pt modelId="{8B58560B-9CED-4BE2-90CE-3CB47877695D}">
      <dgm:prSet phldrT="[Text]" custT="1"/>
      <dgm:spPr/>
      <dgm:t>
        <a:bodyPr/>
        <a:lstStyle/>
        <a:p>
          <a:pPr algn="l"/>
          <a:r>
            <a:rPr lang="en-GB" sz="3200" b="1" dirty="0" smtClean="0">
              <a:solidFill>
                <a:schemeClr val="accent2">
                  <a:lumMod val="20000"/>
                  <a:lumOff val="80000"/>
                </a:schemeClr>
              </a:solidFill>
            </a:rPr>
            <a:t>3.Sampling contrasting cases </a:t>
          </a:r>
        </a:p>
      </dgm:t>
    </dgm:pt>
    <dgm:pt modelId="{153A8915-E337-4DDB-B900-D4D86950A7EB}" type="parTrans" cxnId="{5D77EFFE-5883-4A1A-B0BA-F49037A90810}">
      <dgm:prSet/>
      <dgm:spPr/>
      <dgm:t>
        <a:bodyPr/>
        <a:lstStyle/>
        <a:p>
          <a:endParaRPr lang="en-GB"/>
        </a:p>
      </dgm:t>
    </dgm:pt>
    <dgm:pt modelId="{1D75C2B9-AB49-4676-B366-1650BB70EFCA}" type="sibTrans" cxnId="{5D77EFFE-5883-4A1A-B0BA-F49037A90810}">
      <dgm:prSet/>
      <dgm:spPr/>
      <dgm:t>
        <a:bodyPr/>
        <a:lstStyle/>
        <a:p>
          <a:endParaRPr lang="en-GB"/>
        </a:p>
      </dgm:t>
    </dgm:pt>
    <dgm:pt modelId="{EC9AAA29-45C9-44DD-9D01-54108C7FFB30}">
      <dgm:prSet phldrT="[Text]" custT="1"/>
      <dgm:spPr/>
      <dgm:t>
        <a:bodyPr/>
        <a:lstStyle/>
        <a:p>
          <a:endParaRPr lang="en-GB" sz="2800" dirty="0"/>
        </a:p>
      </dgm:t>
    </dgm:pt>
    <dgm:pt modelId="{45ADE715-BCD2-408A-B9D2-D239921EE29A}" type="parTrans" cxnId="{E8095D26-4D0B-4F1E-9334-FEE43DCC33F2}">
      <dgm:prSet/>
      <dgm:spPr/>
      <dgm:t>
        <a:bodyPr/>
        <a:lstStyle/>
        <a:p>
          <a:endParaRPr lang="en-GB"/>
        </a:p>
      </dgm:t>
    </dgm:pt>
    <dgm:pt modelId="{86E83305-7976-4EE0-8CEA-980C0A659B1A}" type="sibTrans" cxnId="{E8095D26-4D0B-4F1E-9334-FEE43DCC33F2}">
      <dgm:prSet/>
      <dgm:spPr/>
      <dgm:t>
        <a:bodyPr/>
        <a:lstStyle/>
        <a:p>
          <a:endParaRPr lang="en-GB"/>
        </a:p>
      </dgm:t>
    </dgm:pt>
    <dgm:pt modelId="{9D74DA69-DB78-44C7-B2EE-0EE5B7CB8698}">
      <dgm:prSet phldrT="[Text]" custT="1"/>
      <dgm:spPr/>
      <dgm:t>
        <a:bodyPr/>
        <a:lstStyle/>
        <a:p>
          <a:pPr algn="l"/>
          <a:r>
            <a:rPr lang="en-GB" sz="3200" b="1" dirty="0" smtClean="0">
              <a:solidFill>
                <a:schemeClr val="accent2">
                  <a:lumMod val="20000"/>
                  <a:lumOff val="80000"/>
                </a:schemeClr>
              </a:solidFill>
            </a:rPr>
            <a:t>4.Snow ball sampling</a:t>
          </a:r>
          <a:endParaRPr lang="en-GB" sz="3200" b="1" dirty="0">
            <a:solidFill>
              <a:schemeClr val="accent2">
                <a:lumMod val="20000"/>
                <a:lumOff val="80000"/>
              </a:schemeClr>
            </a:solidFill>
          </a:endParaRPr>
        </a:p>
      </dgm:t>
    </dgm:pt>
    <dgm:pt modelId="{30C6E4B6-D3D2-4953-8BDE-599AA9066281}" type="parTrans" cxnId="{FA2D24DA-6BFA-4367-AC76-6F40A0129146}">
      <dgm:prSet/>
      <dgm:spPr/>
      <dgm:t>
        <a:bodyPr/>
        <a:lstStyle/>
        <a:p>
          <a:endParaRPr lang="en-GB"/>
        </a:p>
      </dgm:t>
    </dgm:pt>
    <dgm:pt modelId="{29B7B181-A476-4690-A664-33B26F5D9F4C}" type="sibTrans" cxnId="{FA2D24DA-6BFA-4367-AC76-6F40A0129146}">
      <dgm:prSet/>
      <dgm:spPr/>
      <dgm:t>
        <a:bodyPr/>
        <a:lstStyle/>
        <a:p>
          <a:endParaRPr lang="en-GB"/>
        </a:p>
      </dgm:t>
    </dgm:pt>
    <dgm:pt modelId="{A50F8B74-CA5C-470E-A771-D0BF45F7626D}">
      <dgm:prSet phldrT="[Text]" custT="1"/>
      <dgm:spPr/>
      <dgm:t>
        <a:bodyPr/>
        <a:lstStyle/>
        <a:p>
          <a:r>
            <a:rPr lang="en-GB" sz="3200" dirty="0" smtClean="0">
              <a:latin typeface="+mn-lt"/>
            </a:rPr>
            <a:t>Network sampling</a:t>
          </a:r>
          <a:endParaRPr lang="en-GB" sz="3200" dirty="0">
            <a:latin typeface="+mn-lt"/>
          </a:endParaRPr>
        </a:p>
      </dgm:t>
    </dgm:pt>
    <dgm:pt modelId="{A238D762-DBC7-4E2E-BAB8-78ED314DD61B}" type="parTrans" cxnId="{6E95BAA0-CD54-4557-B0F0-1B83D9942828}">
      <dgm:prSet/>
      <dgm:spPr/>
      <dgm:t>
        <a:bodyPr/>
        <a:lstStyle/>
        <a:p>
          <a:endParaRPr lang="en-GB"/>
        </a:p>
      </dgm:t>
    </dgm:pt>
    <dgm:pt modelId="{9C32DE40-875C-4318-940F-7D91375195C1}" type="sibTrans" cxnId="{6E95BAA0-CD54-4557-B0F0-1B83D9942828}">
      <dgm:prSet/>
      <dgm:spPr/>
      <dgm:t>
        <a:bodyPr/>
        <a:lstStyle/>
        <a:p>
          <a:endParaRPr lang="en-GB"/>
        </a:p>
      </dgm:t>
    </dgm:pt>
    <dgm:pt modelId="{EE798BC1-F6DE-4608-A1AB-2A250951864C}">
      <dgm:prSet custT="1"/>
      <dgm:spPr/>
      <dgm:t>
        <a:bodyPr/>
        <a:lstStyle/>
        <a:p>
          <a:r>
            <a:rPr lang="en-GB" sz="3200" dirty="0" smtClean="0">
              <a:latin typeface="+mn-lt"/>
            </a:rPr>
            <a:t>Interest is sampling the opposites</a:t>
          </a:r>
          <a:endParaRPr lang="en-GB" sz="3200" dirty="0">
            <a:latin typeface="+mn-lt"/>
          </a:endParaRPr>
        </a:p>
      </dgm:t>
    </dgm:pt>
    <dgm:pt modelId="{FFE83217-890C-458C-B567-CCFE8ED9C9B9}" type="parTrans" cxnId="{8464CB03-730C-4E12-B979-60D688C2DE2E}">
      <dgm:prSet/>
      <dgm:spPr/>
      <dgm:t>
        <a:bodyPr/>
        <a:lstStyle/>
        <a:p>
          <a:endParaRPr lang="en-GB"/>
        </a:p>
      </dgm:t>
    </dgm:pt>
    <dgm:pt modelId="{68FAB82C-DE04-42E3-83FA-256CA3E76E0F}" type="sibTrans" cxnId="{8464CB03-730C-4E12-B979-60D688C2DE2E}">
      <dgm:prSet/>
      <dgm:spPr/>
      <dgm:t>
        <a:bodyPr/>
        <a:lstStyle/>
        <a:p>
          <a:endParaRPr lang="en-GB"/>
        </a:p>
      </dgm:t>
    </dgm:pt>
    <dgm:pt modelId="{C5BEEB87-7F9B-4ADE-A88B-77B3F08CCED8}">
      <dgm:prSet custT="1"/>
      <dgm:spPr/>
      <dgm:t>
        <a:bodyPr/>
        <a:lstStyle/>
        <a:p>
          <a:pPr algn="l"/>
          <a:r>
            <a:rPr lang="en-GB" sz="3200" b="1" dirty="0" smtClean="0">
              <a:solidFill>
                <a:schemeClr val="accent2">
                  <a:lumMod val="20000"/>
                  <a:lumOff val="80000"/>
                </a:schemeClr>
              </a:solidFill>
            </a:rPr>
            <a:t>5. Sampling typical cases</a:t>
          </a:r>
          <a:endParaRPr lang="en-GB" sz="3200" b="1" dirty="0">
            <a:solidFill>
              <a:schemeClr val="accent2">
                <a:lumMod val="20000"/>
                <a:lumOff val="80000"/>
              </a:schemeClr>
            </a:solidFill>
          </a:endParaRPr>
        </a:p>
      </dgm:t>
    </dgm:pt>
    <dgm:pt modelId="{727A7044-3CB7-48F8-A65A-E43630171D1D}" type="parTrans" cxnId="{5E5C6C92-D97C-47D1-B9D9-65A7538B8F25}">
      <dgm:prSet/>
      <dgm:spPr/>
      <dgm:t>
        <a:bodyPr/>
        <a:lstStyle/>
        <a:p>
          <a:endParaRPr lang="en-GB"/>
        </a:p>
      </dgm:t>
    </dgm:pt>
    <dgm:pt modelId="{D515D95D-1786-49A5-B316-C8F3D79210EB}" type="sibTrans" cxnId="{5E5C6C92-D97C-47D1-B9D9-65A7538B8F25}">
      <dgm:prSet/>
      <dgm:spPr/>
      <dgm:t>
        <a:bodyPr/>
        <a:lstStyle/>
        <a:p>
          <a:endParaRPr lang="en-GB"/>
        </a:p>
      </dgm:t>
    </dgm:pt>
    <dgm:pt modelId="{A8A234CC-8B19-45AC-9BE0-108E87AB5E96}">
      <dgm:prSet/>
      <dgm:spPr>
        <a:solidFill>
          <a:schemeClr val="accent6">
            <a:lumMod val="40000"/>
            <a:lumOff val="60000"/>
          </a:schemeClr>
        </a:solidFill>
      </dgm:spPr>
      <dgm:t>
        <a:bodyPr/>
        <a:lstStyle/>
        <a:p>
          <a:pPr algn="l"/>
          <a:r>
            <a:rPr lang="en-GB" dirty="0" smtClean="0">
              <a:solidFill>
                <a:schemeClr val="bg2"/>
              </a:solidFill>
            </a:rPr>
            <a:t>The two opposites of a dichotomous phenomenon</a:t>
          </a:r>
          <a:endParaRPr lang="en-GB" dirty="0">
            <a:solidFill>
              <a:schemeClr val="bg2"/>
            </a:solidFill>
          </a:endParaRPr>
        </a:p>
      </dgm:t>
    </dgm:pt>
    <dgm:pt modelId="{C43F0B37-D100-47E3-ABA6-C7E7EAD9126C}" type="parTrans" cxnId="{6FE1D52A-CA17-4B18-8CDC-CD54D4CA6BF1}">
      <dgm:prSet/>
      <dgm:spPr/>
      <dgm:t>
        <a:bodyPr/>
        <a:lstStyle/>
        <a:p>
          <a:endParaRPr lang="en-GB"/>
        </a:p>
      </dgm:t>
    </dgm:pt>
    <dgm:pt modelId="{6316102C-DFD2-425C-A76A-C6AF301FA21A}" type="sibTrans" cxnId="{6FE1D52A-CA17-4B18-8CDC-CD54D4CA6BF1}">
      <dgm:prSet/>
      <dgm:spPr/>
      <dgm:t>
        <a:bodyPr/>
        <a:lstStyle/>
        <a:p>
          <a:endParaRPr lang="en-GB"/>
        </a:p>
      </dgm:t>
    </dgm:pt>
    <dgm:pt modelId="{709679ED-1E7A-41ED-8F64-FCEBAF12254B}" type="pres">
      <dgm:prSet presAssocID="{6871B377-2F5A-46D0-8969-A7ED8DBB8E0A}" presName="Name0" presStyleCnt="0">
        <dgm:presLayoutVars>
          <dgm:dir/>
          <dgm:animLvl val="lvl"/>
          <dgm:resizeHandles val="exact"/>
        </dgm:presLayoutVars>
      </dgm:prSet>
      <dgm:spPr/>
      <dgm:t>
        <a:bodyPr/>
        <a:lstStyle/>
        <a:p>
          <a:endParaRPr lang="en-US"/>
        </a:p>
      </dgm:t>
    </dgm:pt>
    <dgm:pt modelId="{FACB5B64-051E-4C1A-BC66-2C051E05D615}" type="pres">
      <dgm:prSet presAssocID="{FBA5CBFB-65A3-4C31-8C66-4DF14CB1B25E}" presName="linNode" presStyleCnt="0"/>
      <dgm:spPr/>
    </dgm:pt>
    <dgm:pt modelId="{F7B8C9DD-7610-40B6-953F-0808E9F651EA}" type="pres">
      <dgm:prSet presAssocID="{FBA5CBFB-65A3-4C31-8C66-4DF14CB1B25E}" presName="parentText" presStyleLbl="node1" presStyleIdx="0" presStyleCnt="5" custScaleX="276151" custScaleY="143079" custLinFactNeighborX="-136" custLinFactNeighborY="82480">
        <dgm:presLayoutVars>
          <dgm:chMax val="1"/>
          <dgm:bulletEnabled val="1"/>
        </dgm:presLayoutVars>
      </dgm:prSet>
      <dgm:spPr/>
      <dgm:t>
        <a:bodyPr/>
        <a:lstStyle/>
        <a:p>
          <a:endParaRPr lang="en-GB"/>
        </a:p>
      </dgm:t>
    </dgm:pt>
    <dgm:pt modelId="{29FA06B5-8DE2-4248-94D7-CBAA9AAE76CF}" type="pres">
      <dgm:prSet presAssocID="{0F588B37-B6EF-4BC8-A2E7-15936FC5DEAB}" presName="sp" presStyleCnt="0"/>
      <dgm:spPr/>
    </dgm:pt>
    <dgm:pt modelId="{6977EBA5-E94D-426D-AD9B-54594E33C7F9}" type="pres">
      <dgm:prSet presAssocID="{8B58560B-9CED-4BE2-90CE-3CB47877695D}" presName="linNode" presStyleCnt="0"/>
      <dgm:spPr/>
    </dgm:pt>
    <dgm:pt modelId="{CDF919C6-8DA5-4C90-8EEB-E7051E8380A1}" type="pres">
      <dgm:prSet presAssocID="{8B58560B-9CED-4BE2-90CE-3CB47877695D}" presName="parentText" presStyleLbl="node1" presStyleIdx="1" presStyleCnt="5" custScaleY="299035" custLinFactNeighborX="-76" custLinFactNeighborY="98337">
        <dgm:presLayoutVars>
          <dgm:chMax val="1"/>
          <dgm:bulletEnabled val="1"/>
        </dgm:presLayoutVars>
      </dgm:prSet>
      <dgm:spPr/>
      <dgm:t>
        <a:bodyPr/>
        <a:lstStyle/>
        <a:p>
          <a:endParaRPr lang="en-GB"/>
        </a:p>
      </dgm:t>
    </dgm:pt>
    <dgm:pt modelId="{662B76F3-2CE6-4C7A-96B3-2D90660303B5}" type="pres">
      <dgm:prSet presAssocID="{8B58560B-9CED-4BE2-90CE-3CB47877695D}" presName="descendantText" presStyleLbl="alignAccFollowNode1" presStyleIdx="0" presStyleCnt="2" custScaleY="357533" custLinFactY="48316" custLinFactNeighborX="3511" custLinFactNeighborY="100000">
        <dgm:presLayoutVars>
          <dgm:bulletEnabled val="1"/>
        </dgm:presLayoutVars>
      </dgm:prSet>
      <dgm:spPr/>
      <dgm:t>
        <a:bodyPr/>
        <a:lstStyle/>
        <a:p>
          <a:endParaRPr lang="en-GB"/>
        </a:p>
      </dgm:t>
    </dgm:pt>
    <dgm:pt modelId="{C946F086-5FA5-45E7-986B-AB1A427FE883}" type="pres">
      <dgm:prSet presAssocID="{1D75C2B9-AB49-4676-B366-1650BB70EFCA}" presName="sp" presStyleCnt="0"/>
      <dgm:spPr/>
    </dgm:pt>
    <dgm:pt modelId="{90BC76BD-551E-4ABC-8479-CC779C3DC599}" type="pres">
      <dgm:prSet presAssocID="{9D74DA69-DB78-44C7-B2EE-0EE5B7CB8698}" presName="linNode" presStyleCnt="0"/>
      <dgm:spPr/>
    </dgm:pt>
    <dgm:pt modelId="{B1BB8C5E-9489-4786-86D8-81C050CE7AF7}" type="pres">
      <dgm:prSet presAssocID="{9D74DA69-DB78-44C7-B2EE-0EE5B7CB8698}" presName="parentText" presStyleLbl="node1" presStyleIdx="2" presStyleCnt="5" custScaleY="151552" custLinFactY="55445" custLinFactNeighborX="-3246" custLinFactNeighborY="100000">
        <dgm:presLayoutVars>
          <dgm:chMax val="1"/>
          <dgm:bulletEnabled val="1"/>
        </dgm:presLayoutVars>
      </dgm:prSet>
      <dgm:spPr/>
      <dgm:t>
        <a:bodyPr/>
        <a:lstStyle/>
        <a:p>
          <a:endParaRPr lang="en-GB"/>
        </a:p>
      </dgm:t>
    </dgm:pt>
    <dgm:pt modelId="{21B49100-C52A-45E4-8815-77C0BF79E31B}" type="pres">
      <dgm:prSet presAssocID="{9D74DA69-DB78-44C7-B2EE-0EE5B7CB8698}" presName="descendantText" presStyleLbl="alignAccFollowNode1" presStyleIdx="1" presStyleCnt="2" custScaleY="139823" custLinFactY="94286" custLinFactNeighborX="-671" custLinFactNeighborY="100000">
        <dgm:presLayoutVars>
          <dgm:bulletEnabled val="1"/>
        </dgm:presLayoutVars>
      </dgm:prSet>
      <dgm:spPr/>
      <dgm:t>
        <a:bodyPr/>
        <a:lstStyle/>
        <a:p>
          <a:endParaRPr lang="en-GB"/>
        </a:p>
      </dgm:t>
    </dgm:pt>
    <dgm:pt modelId="{CF052A71-9DD4-41CA-B500-C423DF6C03AF}" type="pres">
      <dgm:prSet presAssocID="{29B7B181-A476-4690-A664-33B26F5D9F4C}" presName="sp" presStyleCnt="0"/>
      <dgm:spPr/>
    </dgm:pt>
    <dgm:pt modelId="{959E0EFD-18FA-4A9B-8457-7433BACBD62A}" type="pres">
      <dgm:prSet presAssocID="{C5BEEB87-7F9B-4ADE-A88B-77B3F08CCED8}" presName="linNode" presStyleCnt="0"/>
      <dgm:spPr/>
    </dgm:pt>
    <dgm:pt modelId="{E5895A63-A3AF-424D-BED1-013BA780DF8C}" type="pres">
      <dgm:prSet presAssocID="{C5BEEB87-7F9B-4ADE-A88B-77B3F08CCED8}" presName="parentText" presStyleLbl="node1" presStyleIdx="3" presStyleCnt="5" custScaleY="335119" custLinFactY="87284" custLinFactNeighborX="-136" custLinFactNeighborY="100000">
        <dgm:presLayoutVars>
          <dgm:chMax val="1"/>
          <dgm:bulletEnabled val="1"/>
        </dgm:presLayoutVars>
      </dgm:prSet>
      <dgm:spPr/>
      <dgm:t>
        <a:bodyPr/>
        <a:lstStyle/>
        <a:p>
          <a:endParaRPr lang="en-US"/>
        </a:p>
      </dgm:t>
    </dgm:pt>
    <dgm:pt modelId="{68C8DAE9-3DEC-40B3-AEE6-E639CDA07E66}" type="pres">
      <dgm:prSet presAssocID="{D515D95D-1786-49A5-B316-C8F3D79210EB}" presName="sp" presStyleCnt="0"/>
      <dgm:spPr/>
    </dgm:pt>
    <dgm:pt modelId="{F4894F4D-D502-4E38-9C41-5F5C9DC777FC}" type="pres">
      <dgm:prSet presAssocID="{A8A234CC-8B19-45AC-9BE0-108E87AB5E96}" presName="linNode" presStyleCnt="0"/>
      <dgm:spPr/>
    </dgm:pt>
    <dgm:pt modelId="{7A47DC40-819A-4940-8B9C-AFA2C45D225D}" type="pres">
      <dgm:prSet presAssocID="{A8A234CC-8B19-45AC-9BE0-108E87AB5E96}" presName="parentText" presStyleLbl="node1" presStyleIdx="4" presStyleCnt="5" custScaleX="175519" custScaleY="223646" custLinFactNeighborX="99329" custLinFactNeighborY="-83429">
        <dgm:presLayoutVars>
          <dgm:chMax val="1"/>
          <dgm:bulletEnabled val="1"/>
        </dgm:presLayoutVars>
      </dgm:prSet>
      <dgm:spPr/>
      <dgm:t>
        <a:bodyPr/>
        <a:lstStyle/>
        <a:p>
          <a:endParaRPr lang="en-GB"/>
        </a:p>
      </dgm:t>
    </dgm:pt>
  </dgm:ptLst>
  <dgm:cxnLst>
    <dgm:cxn modelId="{FA2D24DA-6BFA-4367-AC76-6F40A0129146}" srcId="{6871B377-2F5A-46D0-8969-A7ED8DBB8E0A}" destId="{9D74DA69-DB78-44C7-B2EE-0EE5B7CB8698}" srcOrd="2" destOrd="0" parTransId="{30C6E4B6-D3D2-4953-8BDE-599AA9066281}" sibTransId="{29B7B181-A476-4690-A664-33B26F5D9F4C}"/>
    <dgm:cxn modelId="{D95E5E5E-C79E-4719-BD0C-033748BE7B7B}" type="presOf" srcId="{8B58560B-9CED-4BE2-90CE-3CB47877695D}" destId="{CDF919C6-8DA5-4C90-8EEB-E7051E8380A1}" srcOrd="0" destOrd="0" presId="urn:microsoft.com/office/officeart/2005/8/layout/vList5"/>
    <dgm:cxn modelId="{E8095D26-4D0B-4F1E-9334-FEE43DCC33F2}" srcId="{8B58560B-9CED-4BE2-90CE-3CB47877695D}" destId="{EC9AAA29-45C9-44DD-9D01-54108C7FFB30}" srcOrd="0" destOrd="0" parTransId="{45ADE715-BCD2-408A-B9D2-D239921EE29A}" sibTransId="{86E83305-7976-4EE0-8CEA-980C0A659B1A}"/>
    <dgm:cxn modelId="{6FE1D52A-CA17-4B18-8CDC-CD54D4CA6BF1}" srcId="{6871B377-2F5A-46D0-8969-A7ED8DBB8E0A}" destId="{A8A234CC-8B19-45AC-9BE0-108E87AB5E96}" srcOrd="4" destOrd="0" parTransId="{C43F0B37-D100-47E3-ABA6-C7E7EAD9126C}" sibTransId="{6316102C-DFD2-425C-A76A-C6AF301FA21A}"/>
    <dgm:cxn modelId="{69713BB1-EC88-4ABB-ABE0-A3058E3BA437}" type="presOf" srcId="{6871B377-2F5A-46D0-8969-A7ED8DBB8E0A}" destId="{709679ED-1E7A-41ED-8F64-FCEBAF12254B}" srcOrd="0" destOrd="0" presId="urn:microsoft.com/office/officeart/2005/8/layout/vList5"/>
    <dgm:cxn modelId="{8464CB03-730C-4E12-B979-60D688C2DE2E}" srcId="{8B58560B-9CED-4BE2-90CE-3CB47877695D}" destId="{EE798BC1-F6DE-4608-A1AB-2A250951864C}" srcOrd="1" destOrd="0" parTransId="{FFE83217-890C-458C-B567-CCFE8ED9C9B9}" sibTransId="{68FAB82C-DE04-42E3-83FA-256CA3E76E0F}"/>
    <dgm:cxn modelId="{5E5C6C92-D97C-47D1-B9D9-65A7538B8F25}" srcId="{6871B377-2F5A-46D0-8969-A7ED8DBB8E0A}" destId="{C5BEEB87-7F9B-4ADE-A88B-77B3F08CCED8}" srcOrd="3" destOrd="0" parTransId="{727A7044-3CB7-48F8-A65A-E43630171D1D}" sibTransId="{D515D95D-1786-49A5-B316-C8F3D79210EB}"/>
    <dgm:cxn modelId="{6E95BAA0-CD54-4557-B0F0-1B83D9942828}" srcId="{9D74DA69-DB78-44C7-B2EE-0EE5B7CB8698}" destId="{A50F8B74-CA5C-470E-A771-D0BF45F7626D}" srcOrd="0" destOrd="0" parTransId="{A238D762-DBC7-4E2E-BAB8-78ED314DD61B}" sibTransId="{9C32DE40-875C-4318-940F-7D91375195C1}"/>
    <dgm:cxn modelId="{5D77EFFE-5883-4A1A-B0BA-F49037A90810}" srcId="{6871B377-2F5A-46D0-8969-A7ED8DBB8E0A}" destId="{8B58560B-9CED-4BE2-90CE-3CB47877695D}" srcOrd="1" destOrd="0" parTransId="{153A8915-E337-4DDB-B900-D4D86950A7EB}" sibTransId="{1D75C2B9-AB49-4676-B366-1650BB70EFCA}"/>
    <dgm:cxn modelId="{CA6B0569-CDE9-4BFF-B23E-E00C60ADBC16}" type="presOf" srcId="{A8A234CC-8B19-45AC-9BE0-108E87AB5E96}" destId="{7A47DC40-819A-4940-8B9C-AFA2C45D225D}" srcOrd="0" destOrd="0" presId="urn:microsoft.com/office/officeart/2005/8/layout/vList5"/>
    <dgm:cxn modelId="{63036494-2FC9-4083-AFFE-5BCF6F7FFFEC}" type="presOf" srcId="{9D74DA69-DB78-44C7-B2EE-0EE5B7CB8698}" destId="{B1BB8C5E-9489-4786-86D8-81C050CE7AF7}" srcOrd="0" destOrd="0" presId="urn:microsoft.com/office/officeart/2005/8/layout/vList5"/>
    <dgm:cxn modelId="{E8BF63F5-22B1-4F99-BCA9-6A919EEA36F0}" srcId="{6871B377-2F5A-46D0-8969-A7ED8DBB8E0A}" destId="{FBA5CBFB-65A3-4C31-8C66-4DF14CB1B25E}" srcOrd="0" destOrd="0" parTransId="{618A7628-21DA-4661-A49A-3C4967B4429C}" sibTransId="{0F588B37-B6EF-4BC8-A2E7-15936FC5DEAB}"/>
    <dgm:cxn modelId="{B52A4447-FB47-480D-B373-2BF66EBFA77C}" type="presOf" srcId="{FBA5CBFB-65A3-4C31-8C66-4DF14CB1B25E}" destId="{F7B8C9DD-7610-40B6-953F-0808E9F651EA}" srcOrd="0" destOrd="0" presId="urn:microsoft.com/office/officeart/2005/8/layout/vList5"/>
    <dgm:cxn modelId="{15780E5E-3FAA-4314-BA9E-D0DA3B2E7605}" type="presOf" srcId="{EE798BC1-F6DE-4608-A1AB-2A250951864C}" destId="{662B76F3-2CE6-4C7A-96B3-2D90660303B5}" srcOrd="0" destOrd="1" presId="urn:microsoft.com/office/officeart/2005/8/layout/vList5"/>
    <dgm:cxn modelId="{E867DECA-DB6C-47F5-969F-5389C6E17513}" type="presOf" srcId="{A50F8B74-CA5C-470E-A771-D0BF45F7626D}" destId="{21B49100-C52A-45E4-8815-77C0BF79E31B}" srcOrd="0" destOrd="0" presId="urn:microsoft.com/office/officeart/2005/8/layout/vList5"/>
    <dgm:cxn modelId="{DD2AAF5D-FA25-4485-AB8C-140286F5BCC3}" type="presOf" srcId="{EC9AAA29-45C9-44DD-9D01-54108C7FFB30}" destId="{662B76F3-2CE6-4C7A-96B3-2D90660303B5}" srcOrd="0" destOrd="0" presId="urn:microsoft.com/office/officeart/2005/8/layout/vList5"/>
    <dgm:cxn modelId="{D38DF161-9E00-4D5F-AA2B-C9B1EBB07059}" type="presOf" srcId="{C5BEEB87-7F9B-4ADE-A88B-77B3F08CCED8}" destId="{E5895A63-A3AF-424D-BED1-013BA780DF8C}" srcOrd="0" destOrd="0" presId="urn:microsoft.com/office/officeart/2005/8/layout/vList5"/>
    <dgm:cxn modelId="{604D3040-C7F3-4953-B80E-D588D5ECCEAB}" type="presParOf" srcId="{709679ED-1E7A-41ED-8F64-FCEBAF12254B}" destId="{FACB5B64-051E-4C1A-BC66-2C051E05D615}" srcOrd="0" destOrd="0" presId="urn:microsoft.com/office/officeart/2005/8/layout/vList5"/>
    <dgm:cxn modelId="{AD08CC30-6A25-4CCA-8BC3-EE06EEEBE3DB}" type="presParOf" srcId="{FACB5B64-051E-4C1A-BC66-2C051E05D615}" destId="{F7B8C9DD-7610-40B6-953F-0808E9F651EA}" srcOrd="0" destOrd="0" presId="urn:microsoft.com/office/officeart/2005/8/layout/vList5"/>
    <dgm:cxn modelId="{C232416B-A87E-416E-BAD7-B59C60708C8D}" type="presParOf" srcId="{709679ED-1E7A-41ED-8F64-FCEBAF12254B}" destId="{29FA06B5-8DE2-4248-94D7-CBAA9AAE76CF}" srcOrd="1" destOrd="0" presId="urn:microsoft.com/office/officeart/2005/8/layout/vList5"/>
    <dgm:cxn modelId="{62F47294-EDA5-4BD6-AF7E-40572D0A95FD}" type="presParOf" srcId="{709679ED-1E7A-41ED-8F64-FCEBAF12254B}" destId="{6977EBA5-E94D-426D-AD9B-54594E33C7F9}" srcOrd="2" destOrd="0" presId="urn:microsoft.com/office/officeart/2005/8/layout/vList5"/>
    <dgm:cxn modelId="{9449A26F-A752-49F3-BD0D-2E75E7C6A309}" type="presParOf" srcId="{6977EBA5-E94D-426D-AD9B-54594E33C7F9}" destId="{CDF919C6-8DA5-4C90-8EEB-E7051E8380A1}" srcOrd="0" destOrd="0" presId="urn:microsoft.com/office/officeart/2005/8/layout/vList5"/>
    <dgm:cxn modelId="{C8E63134-FCA0-4BAF-88CF-E085478027A0}" type="presParOf" srcId="{6977EBA5-E94D-426D-AD9B-54594E33C7F9}" destId="{662B76F3-2CE6-4C7A-96B3-2D90660303B5}" srcOrd="1" destOrd="0" presId="urn:microsoft.com/office/officeart/2005/8/layout/vList5"/>
    <dgm:cxn modelId="{96C80B33-144D-4C57-BDA1-83DEC1D1AA6B}" type="presParOf" srcId="{709679ED-1E7A-41ED-8F64-FCEBAF12254B}" destId="{C946F086-5FA5-45E7-986B-AB1A427FE883}" srcOrd="3" destOrd="0" presId="urn:microsoft.com/office/officeart/2005/8/layout/vList5"/>
    <dgm:cxn modelId="{4DC4154A-F321-4669-B971-F410285E9A43}" type="presParOf" srcId="{709679ED-1E7A-41ED-8F64-FCEBAF12254B}" destId="{90BC76BD-551E-4ABC-8479-CC779C3DC599}" srcOrd="4" destOrd="0" presId="urn:microsoft.com/office/officeart/2005/8/layout/vList5"/>
    <dgm:cxn modelId="{FB7478DD-1B9D-4EF2-BEC8-0633D392B1E6}" type="presParOf" srcId="{90BC76BD-551E-4ABC-8479-CC779C3DC599}" destId="{B1BB8C5E-9489-4786-86D8-81C050CE7AF7}" srcOrd="0" destOrd="0" presId="urn:microsoft.com/office/officeart/2005/8/layout/vList5"/>
    <dgm:cxn modelId="{74987589-782B-41C2-AA61-CC5935FB6960}" type="presParOf" srcId="{90BC76BD-551E-4ABC-8479-CC779C3DC599}" destId="{21B49100-C52A-45E4-8815-77C0BF79E31B}" srcOrd="1" destOrd="0" presId="urn:microsoft.com/office/officeart/2005/8/layout/vList5"/>
    <dgm:cxn modelId="{AE7A6DF1-2AE5-4610-A632-7480EF12BE31}" type="presParOf" srcId="{709679ED-1E7A-41ED-8F64-FCEBAF12254B}" destId="{CF052A71-9DD4-41CA-B500-C423DF6C03AF}" srcOrd="5" destOrd="0" presId="urn:microsoft.com/office/officeart/2005/8/layout/vList5"/>
    <dgm:cxn modelId="{19AA6627-5C21-4D5D-A1F0-518385AC99D5}" type="presParOf" srcId="{709679ED-1E7A-41ED-8F64-FCEBAF12254B}" destId="{959E0EFD-18FA-4A9B-8457-7433BACBD62A}" srcOrd="6" destOrd="0" presId="urn:microsoft.com/office/officeart/2005/8/layout/vList5"/>
    <dgm:cxn modelId="{B8A58593-8A54-4D98-8BB4-C393F2FDC544}" type="presParOf" srcId="{959E0EFD-18FA-4A9B-8457-7433BACBD62A}" destId="{E5895A63-A3AF-424D-BED1-013BA780DF8C}" srcOrd="0" destOrd="0" presId="urn:microsoft.com/office/officeart/2005/8/layout/vList5"/>
    <dgm:cxn modelId="{9D5F4E27-8ABB-4D89-821C-E33E22D0BCD4}" type="presParOf" srcId="{709679ED-1E7A-41ED-8F64-FCEBAF12254B}" destId="{68C8DAE9-3DEC-40B3-AEE6-E639CDA07E66}" srcOrd="7" destOrd="0" presId="urn:microsoft.com/office/officeart/2005/8/layout/vList5"/>
    <dgm:cxn modelId="{1FD8A6CA-99C8-4A53-9F00-5D8C8A5DB743}" type="presParOf" srcId="{709679ED-1E7A-41ED-8F64-FCEBAF12254B}" destId="{F4894F4D-D502-4E38-9C41-5F5C9DC777FC}" srcOrd="8" destOrd="0" presId="urn:microsoft.com/office/officeart/2005/8/layout/vList5"/>
    <dgm:cxn modelId="{89329A3D-CDAC-4183-8BDA-1F30F3A01B2A}" type="presParOf" srcId="{F4894F4D-D502-4E38-9C41-5F5C9DC777FC}" destId="{7A47DC40-819A-4940-8B9C-AFA2C45D225D}" srcOrd="0"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A4D081C-98A7-4D8D-9AEC-F74E719DA975}" type="doc">
      <dgm:prSet loTypeId="urn:microsoft.com/office/officeart/2005/8/layout/vList5" loCatId="list" qsTypeId="urn:microsoft.com/office/officeart/2005/8/quickstyle/simple4" qsCatId="simple" csTypeId="urn:microsoft.com/office/officeart/2005/8/colors/accent3_3" csCatId="accent3" phldr="1"/>
      <dgm:spPr/>
      <dgm:t>
        <a:bodyPr/>
        <a:lstStyle/>
        <a:p>
          <a:endParaRPr lang="en-GB"/>
        </a:p>
      </dgm:t>
    </dgm:pt>
    <dgm:pt modelId="{9EB4BE60-1C4A-4975-8C4A-1D2FC49A74A5}">
      <dgm:prSet phldrT="[Text]" custT="1"/>
      <dgm:spPr/>
      <dgm:t>
        <a:bodyPr/>
        <a:lstStyle/>
        <a:p>
          <a:r>
            <a:rPr lang="en-GB" sz="4400" dirty="0" smtClean="0"/>
            <a:t>Advantages and disadvantages of sampling</a:t>
          </a:r>
          <a:endParaRPr lang="en-GB" sz="4400" dirty="0"/>
        </a:p>
      </dgm:t>
    </dgm:pt>
    <dgm:pt modelId="{EA475D05-CC49-4ADB-B34B-71E3FE1E2A5D}" type="parTrans" cxnId="{2C3636EB-DE23-4809-AAE9-538AB4FA99FF}">
      <dgm:prSet/>
      <dgm:spPr/>
      <dgm:t>
        <a:bodyPr/>
        <a:lstStyle/>
        <a:p>
          <a:endParaRPr lang="en-GB"/>
        </a:p>
      </dgm:t>
    </dgm:pt>
    <dgm:pt modelId="{D4D88BC6-773E-4047-AD8C-12FF40F1F1D8}" type="sibTrans" cxnId="{2C3636EB-DE23-4809-AAE9-538AB4FA99FF}">
      <dgm:prSet/>
      <dgm:spPr/>
      <dgm:t>
        <a:bodyPr/>
        <a:lstStyle/>
        <a:p>
          <a:endParaRPr lang="en-GB"/>
        </a:p>
      </dgm:t>
    </dgm:pt>
    <dgm:pt modelId="{3ED77664-E46B-4B52-9973-ACBA092A698C}">
      <dgm:prSet phldrT="[Text]"/>
      <dgm:spPr/>
      <dgm:t>
        <a:bodyPr/>
        <a:lstStyle/>
        <a:p>
          <a:r>
            <a:rPr lang="en-GB" dirty="0" smtClean="0"/>
            <a:t>Advantages</a:t>
          </a:r>
          <a:endParaRPr lang="en-GB" dirty="0"/>
        </a:p>
      </dgm:t>
    </dgm:pt>
    <dgm:pt modelId="{A69CDE8C-A940-496B-AE79-7AD40F3F280E}" type="parTrans" cxnId="{D88613A4-1DDB-48E8-B2C3-23C3244B42F0}">
      <dgm:prSet/>
      <dgm:spPr/>
      <dgm:t>
        <a:bodyPr/>
        <a:lstStyle/>
        <a:p>
          <a:endParaRPr lang="en-GB"/>
        </a:p>
      </dgm:t>
    </dgm:pt>
    <dgm:pt modelId="{D103B188-BEF3-4BDE-B4EA-BEC2099519D7}" type="sibTrans" cxnId="{D88613A4-1DDB-48E8-B2C3-23C3244B42F0}">
      <dgm:prSet/>
      <dgm:spPr/>
      <dgm:t>
        <a:bodyPr/>
        <a:lstStyle/>
        <a:p>
          <a:endParaRPr lang="en-GB"/>
        </a:p>
      </dgm:t>
    </dgm:pt>
    <dgm:pt modelId="{2A590041-D34D-4B6F-B7E6-0266F71E44E8}">
      <dgm:prSet phldrT="[Text]" custT="1"/>
      <dgm:spPr/>
      <dgm:t>
        <a:bodyPr/>
        <a:lstStyle/>
        <a:p>
          <a:pPr algn="l"/>
          <a:r>
            <a:rPr lang="en-GB" sz="2400" dirty="0" smtClean="0"/>
            <a:t>Saves time, financial and human resources</a:t>
          </a:r>
          <a:endParaRPr lang="en-GB" sz="2400" dirty="0"/>
        </a:p>
      </dgm:t>
    </dgm:pt>
    <dgm:pt modelId="{8A1CFDEC-67D2-44BD-AFE9-920F36499EA8}" type="parTrans" cxnId="{80BD7F4F-5FB7-493A-AE97-71F0B77F2A8A}">
      <dgm:prSet/>
      <dgm:spPr/>
      <dgm:t>
        <a:bodyPr/>
        <a:lstStyle/>
        <a:p>
          <a:endParaRPr lang="en-GB"/>
        </a:p>
      </dgm:t>
    </dgm:pt>
    <dgm:pt modelId="{E9A05484-B013-4094-8726-A9F2E797A9DE}" type="sibTrans" cxnId="{80BD7F4F-5FB7-493A-AE97-71F0B77F2A8A}">
      <dgm:prSet/>
      <dgm:spPr/>
      <dgm:t>
        <a:bodyPr/>
        <a:lstStyle/>
        <a:p>
          <a:endParaRPr lang="en-GB"/>
        </a:p>
      </dgm:t>
    </dgm:pt>
    <dgm:pt modelId="{FE03E3E3-9FF8-4C59-A5DA-5439E0C6C3EC}">
      <dgm:prSet phldrT="[Text]"/>
      <dgm:spPr/>
      <dgm:t>
        <a:bodyPr/>
        <a:lstStyle/>
        <a:p>
          <a:r>
            <a:rPr lang="en-GB" dirty="0" smtClean="0"/>
            <a:t>Disadvantages</a:t>
          </a:r>
          <a:endParaRPr lang="en-GB" dirty="0"/>
        </a:p>
      </dgm:t>
    </dgm:pt>
    <dgm:pt modelId="{AB9A25D0-2B16-416D-9EA7-93E2C7B9D7FB}" type="parTrans" cxnId="{99170C50-5934-45E5-B422-2C71ABFEBD84}">
      <dgm:prSet/>
      <dgm:spPr/>
      <dgm:t>
        <a:bodyPr/>
        <a:lstStyle/>
        <a:p>
          <a:endParaRPr lang="en-GB"/>
        </a:p>
      </dgm:t>
    </dgm:pt>
    <dgm:pt modelId="{F0AB0DB7-11FA-449E-A0E9-D797872EB074}" type="sibTrans" cxnId="{99170C50-5934-45E5-B422-2C71ABFEBD84}">
      <dgm:prSet/>
      <dgm:spPr/>
      <dgm:t>
        <a:bodyPr/>
        <a:lstStyle/>
        <a:p>
          <a:endParaRPr lang="en-GB"/>
        </a:p>
      </dgm:t>
    </dgm:pt>
    <dgm:pt modelId="{1E8FE185-9469-4017-A9BB-CBED6F1463AE}">
      <dgm:prSet phldrT="[Text]" custT="1"/>
      <dgm:spPr/>
      <dgm:t>
        <a:bodyPr/>
        <a:lstStyle/>
        <a:p>
          <a:r>
            <a:rPr lang="en-GB" sz="2400" dirty="0" smtClean="0"/>
            <a:t> Findings not based on information from entire population of interest but only an estimate</a:t>
          </a:r>
          <a:endParaRPr lang="en-GB" sz="2400" dirty="0"/>
        </a:p>
      </dgm:t>
    </dgm:pt>
    <dgm:pt modelId="{93789D69-6F56-4751-8E50-96487B70AC7A}" type="parTrans" cxnId="{18681D5B-01FA-42F0-AAC3-99BD32A8EA4D}">
      <dgm:prSet/>
      <dgm:spPr/>
      <dgm:t>
        <a:bodyPr/>
        <a:lstStyle/>
        <a:p>
          <a:endParaRPr lang="en-GB"/>
        </a:p>
      </dgm:t>
    </dgm:pt>
    <dgm:pt modelId="{F2161168-1068-4AFA-9F68-55B7F06741E5}" type="sibTrans" cxnId="{18681D5B-01FA-42F0-AAC3-99BD32A8EA4D}">
      <dgm:prSet/>
      <dgm:spPr/>
      <dgm:t>
        <a:bodyPr/>
        <a:lstStyle/>
        <a:p>
          <a:endParaRPr lang="en-GB"/>
        </a:p>
      </dgm:t>
    </dgm:pt>
    <dgm:pt modelId="{3EE71DBA-4CE1-42F7-9008-DC97A93816A4}">
      <dgm:prSet phldrT="[Text]" custT="1"/>
      <dgm:spPr/>
      <dgm:t>
        <a:bodyPr/>
        <a:lstStyle/>
        <a:p>
          <a:r>
            <a:rPr lang="en-GB" sz="2400" dirty="0" smtClean="0"/>
            <a:t> </a:t>
          </a:r>
          <a:r>
            <a:rPr lang="en-GB" sz="2400" dirty="0" smtClean="0"/>
            <a:t>Hence</a:t>
          </a:r>
          <a:r>
            <a:rPr lang="en-GB" sz="2400" dirty="0" smtClean="0"/>
            <a:t>, the possibility of an error in your estimation exists</a:t>
          </a:r>
          <a:endParaRPr lang="en-GB" sz="2400" dirty="0"/>
        </a:p>
      </dgm:t>
    </dgm:pt>
    <dgm:pt modelId="{AD66DB39-DCC2-4ED6-B036-05BBA15FBC10}" type="parTrans" cxnId="{E34EB586-B40A-481D-B92D-59ECACCCB66B}">
      <dgm:prSet/>
      <dgm:spPr/>
      <dgm:t>
        <a:bodyPr/>
        <a:lstStyle/>
        <a:p>
          <a:endParaRPr lang="en-GB"/>
        </a:p>
      </dgm:t>
    </dgm:pt>
    <dgm:pt modelId="{71AF45E3-B133-49D5-B7DD-D7B727F5BA13}" type="sibTrans" cxnId="{E34EB586-B40A-481D-B92D-59ECACCCB66B}">
      <dgm:prSet/>
      <dgm:spPr/>
      <dgm:t>
        <a:bodyPr/>
        <a:lstStyle/>
        <a:p>
          <a:endParaRPr lang="en-GB"/>
        </a:p>
      </dgm:t>
    </dgm:pt>
    <dgm:pt modelId="{015DC11A-D304-49D9-92BC-9E4B95CBE599}" type="pres">
      <dgm:prSet presAssocID="{3A4D081C-98A7-4D8D-9AEC-F74E719DA975}" presName="Name0" presStyleCnt="0">
        <dgm:presLayoutVars>
          <dgm:dir/>
          <dgm:animLvl val="lvl"/>
          <dgm:resizeHandles val="exact"/>
        </dgm:presLayoutVars>
      </dgm:prSet>
      <dgm:spPr/>
      <dgm:t>
        <a:bodyPr/>
        <a:lstStyle/>
        <a:p>
          <a:endParaRPr lang="en-US"/>
        </a:p>
      </dgm:t>
    </dgm:pt>
    <dgm:pt modelId="{30909C37-CA6E-4B38-A1E7-B6137C52FF78}" type="pres">
      <dgm:prSet presAssocID="{9EB4BE60-1C4A-4975-8C4A-1D2FC49A74A5}" presName="linNode" presStyleCnt="0"/>
      <dgm:spPr/>
    </dgm:pt>
    <dgm:pt modelId="{A6789687-AE21-4FEC-89C2-DBCFC0495697}" type="pres">
      <dgm:prSet presAssocID="{9EB4BE60-1C4A-4975-8C4A-1D2FC49A74A5}" presName="parentText" presStyleLbl="node1" presStyleIdx="0" presStyleCnt="3" custScaleX="270251">
        <dgm:presLayoutVars>
          <dgm:chMax val="1"/>
          <dgm:bulletEnabled val="1"/>
        </dgm:presLayoutVars>
      </dgm:prSet>
      <dgm:spPr/>
      <dgm:t>
        <a:bodyPr/>
        <a:lstStyle/>
        <a:p>
          <a:endParaRPr lang="en-GB"/>
        </a:p>
      </dgm:t>
    </dgm:pt>
    <dgm:pt modelId="{76699A75-12C6-4D09-A7D7-147BD9A06AEF}" type="pres">
      <dgm:prSet presAssocID="{D4D88BC6-773E-4047-AD8C-12FF40F1F1D8}" presName="sp" presStyleCnt="0"/>
      <dgm:spPr/>
    </dgm:pt>
    <dgm:pt modelId="{4F1A3B96-92D5-4109-97B6-78C4B51F7CEF}" type="pres">
      <dgm:prSet presAssocID="{3ED77664-E46B-4B52-9973-ACBA092A698C}" presName="linNode" presStyleCnt="0"/>
      <dgm:spPr/>
    </dgm:pt>
    <dgm:pt modelId="{FDFBF542-26AD-42CA-A429-E94A20BAD91A}" type="pres">
      <dgm:prSet presAssocID="{3ED77664-E46B-4B52-9973-ACBA092A698C}" presName="parentText" presStyleLbl="node1" presStyleIdx="1" presStyleCnt="3">
        <dgm:presLayoutVars>
          <dgm:chMax val="1"/>
          <dgm:bulletEnabled val="1"/>
        </dgm:presLayoutVars>
      </dgm:prSet>
      <dgm:spPr/>
      <dgm:t>
        <a:bodyPr/>
        <a:lstStyle/>
        <a:p>
          <a:endParaRPr lang="en-GB"/>
        </a:p>
      </dgm:t>
    </dgm:pt>
    <dgm:pt modelId="{A625E76F-7DB1-46F6-9D58-33365840B7C1}" type="pres">
      <dgm:prSet presAssocID="{3ED77664-E46B-4B52-9973-ACBA092A698C}" presName="descendantText" presStyleLbl="alignAccFollowNode1" presStyleIdx="0" presStyleCnt="2">
        <dgm:presLayoutVars>
          <dgm:bulletEnabled val="1"/>
        </dgm:presLayoutVars>
      </dgm:prSet>
      <dgm:spPr/>
      <dgm:t>
        <a:bodyPr/>
        <a:lstStyle/>
        <a:p>
          <a:endParaRPr lang="en-GB"/>
        </a:p>
      </dgm:t>
    </dgm:pt>
    <dgm:pt modelId="{B0AB11D3-153E-44B1-8E68-838156749E41}" type="pres">
      <dgm:prSet presAssocID="{D103B188-BEF3-4BDE-B4EA-BEC2099519D7}" presName="sp" presStyleCnt="0"/>
      <dgm:spPr/>
    </dgm:pt>
    <dgm:pt modelId="{396C7C3D-4B34-4EA9-9671-2C3D3C0F01E9}" type="pres">
      <dgm:prSet presAssocID="{FE03E3E3-9FF8-4C59-A5DA-5439E0C6C3EC}" presName="linNode" presStyleCnt="0"/>
      <dgm:spPr/>
    </dgm:pt>
    <dgm:pt modelId="{80349637-FB80-44DC-B56E-C4E485D13DA5}" type="pres">
      <dgm:prSet presAssocID="{FE03E3E3-9FF8-4C59-A5DA-5439E0C6C3EC}" presName="parentText" presStyleLbl="node1" presStyleIdx="2" presStyleCnt="3">
        <dgm:presLayoutVars>
          <dgm:chMax val="1"/>
          <dgm:bulletEnabled val="1"/>
        </dgm:presLayoutVars>
      </dgm:prSet>
      <dgm:spPr/>
      <dgm:t>
        <a:bodyPr/>
        <a:lstStyle/>
        <a:p>
          <a:endParaRPr lang="en-US"/>
        </a:p>
      </dgm:t>
    </dgm:pt>
    <dgm:pt modelId="{7D28B4E6-81D1-43FC-BA9C-895D72A0065E}" type="pres">
      <dgm:prSet presAssocID="{FE03E3E3-9FF8-4C59-A5DA-5439E0C6C3EC}" presName="descendantText" presStyleLbl="alignAccFollowNode1" presStyleIdx="1" presStyleCnt="2" custScaleY="120058">
        <dgm:presLayoutVars>
          <dgm:bulletEnabled val="1"/>
        </dgm:presLayoutVars>
      </dgm:prSet>
      <dgm:spPr/>
      <dgm:t>
        <a:bodyPr/>
        <a:lstStyle/>
        <a:p>
          <a:endParaRPr lang="en-GB"/>
        </a:p>
      </dgm:t>
    </dgm:pt>
  </dgm:ptLst>
  <dgm:cxnLst>
    <dgm:cxn modelId="{CCF62B04-1D95-4581-9689-F9931838ACAB}" type="presOf" srcId="{2A590041-D34D-4B6F-B7E6-0266F71E44E8}" destId="{A625E76F-7DB1-46F6-9D58-33365840B7C1}" srcOrd="0" destOrd="0" presId="urn:microsoft.com/office/officeart/2005/8/layout/vList5"/>
    <dgm:cxn modelId="{D88613A4-1DDB-48E8-B2C3-23C3244B42F0}" srcId="{3A4D081C-98A7-4D8D-9AEC-F74E719DA975}" destId="{3ED77664-E46B-4B52-9973-ACBA092A698C}" srcOrd="1" destOrd="0" parTransId="{A69CDE8C-A940-496B-AE79-7AD40F3F280E}" sibTransId="{D103B188-BEF3-4BDE-B4EA-BEC2099519D7}"/>
    <dgm:cxn modelId="{7E36A18A-C65B-4EB1-9DB6-E391F07C2768}" type="presOf" srcId="{1E8FE185-9469-4017-A9BB-CBED6F1463AE}" destId="{7D28B4E6-81D1-43FC-BA9C-895D72A0065E}" srcOrd="0" destOrd="0" presId="urn:microsoft.com/office/officeart/2005/8/layout/vList5"/>
    <dgm:cxn modelId="{2D8F70C6-C6B9-4B76-8664-F47E8641FFDA}" type="presOf" srcId="{FE03E3E3-9FF8-4C59-A5DA-5439E0C6C3EC}" destId="{80349637-FB80-44DC-B56E-C4E485D13DA5}" srcOrd="0" destOrd="0" presId="urn:microsoft.com/office/officeart/2005/8/layout/vList5"/>
    <dgm:cxn modelId="{C15635A7-1F34-4DA4-89A1-C80ABD8E176D}" type="presOf" srcId="{9EB4BE60-1C4A-4975-8C4A-1D2FC49A74A5}" destId="{A6789687-AE21-4FEC-89C2-DBCFC0495697}" srcOrd="0" destOrd="0" presId="urn:microsoft.com/office/officeart/2005/8/layout/vList5"/>
    <dgm:cxn modelId="{32464975-C260-4E07-90AD-9E46916AD990}" type="presOf" srcId="{3EE71DBA-4CE1-42F7-9008-DC97A93816A4}" destId="{7D28B4E6-81D1-43FC-BA9C-895D72A0065E}" srcOrd="0" destOrd="1" presId="urn:microsoft.com/office/officeart/2005/8/layout/vList5"/>
    <dgm:cxn modelId="{1D6871C2-1C2F-4B14-9976-EBBB4D86A43F}" type="presOf" srcId="{3ED77664-E46B-4B52-9973-ACBA092A698C}" destId="{FDFBF542-26AD-42CA-A429-E94A20BAD91A}" srcOrd="0" destOrd="0" presId="urn:microsoft.com/office/officeart/2005/8/layout/vList5"/>
    <dgm:cxn modelId="{80BD7F4F-5FB7-493A-AE97-71F0B77F2A8A}" srcId="{3ED77664-E46B-4B52-9973-ACBA092A698C}" destId="{2A590041-D34D-4B6F-B7E6-0266F71E44E8}" srcOrd="0" destOrd="0" parTransId="{8A1CFDEC-67D2-44BD-AFE9-920F36499EA8}" sibTransId="{E9A05484-B013-4094-8726-A9F2E797A9DE}"/>
    <dgm:cxn modelId="{E34EB586-B40A-481D-B92D-59ECACCCB66B}" srcId="{FE03E3E3-9FF8-4C59-A5DA-5439E0C6C3EC}" destId="{3EE71DBA-4CE1-42F7-9008-DC97A93816A4}" srcOrd="1" destOrd="0" parTransId="{AD66DB39-DCC2-4ED6-B036-05BBA15FBC10}" sibTransId="{71AF45E3-B133-49D5-B7DD-D7B727F5BA13}"/>
    <dgm:cxn modelId="{2C3636EB-DE23-4809-AAE9-538AB4FA99FF}" srcId="{3A4D081C-98A7-4D8D-9AEC-F74E719DA975}" destId="{9EB4BE60-1C4A-4975-8C4A-1D2FC49A74A5}" srcOrd="0" destOrd="0" parTransId="{EA475D05-CC49-4ADB-B34B-71E3FE1E2A5D}" sibTransId="{D4D88BC6-773E-4047-AD8C-12FF40F1F1D8}"/>
    <dgm:cxn modelId="{99170C50-5934-45E5-B422-2C71ABFEBD84}" srcId="{3A4D081C-98A7-4D8D-9AEC-F74E719DA975}" destId="{FE03E3E3-9FF8-4C59-A5DA-5439E0C6C3EC}" srcOrd="2" destOrd="0" parTransId="{AB9A25D0-2B16-416D-9EA7-93E2C7B9D7FB}" sibTransId="{F0AB0DB7-11FA-449E-A0E9-D797872EB074}"/>
    <dgm:cxn modelId="{18681D5B-01FA-42F0-AAC3-99BD32A8EA4D}" srcId="{FE03E3E3-9FF8-4C59-A5DA-5439E0C6C3EC}" destId="{1E8FE185-9469-4017-A9BB-CBED6F1463AE}" srcOrd="0" destOrd="0" parTransId="{93789D69-6F56-4751-8E50-96487B70AC7A}" sibTransId="{F2161168-1068-4AFA-9F68-55B7F06741E5}"/>
    <dgm:cxn modelId="{E47E8F39-B30D-4091-B7A8-9B666D5DE85D}" type="presOf" srcId="{3A4D081C-98A7-4D8D-9AEC-F74E719DA975}" destId="{015DC11A-D304-49D9-92BC-9E4B95CBE599}" srcOrd="0" destOrd="0" presId="urn:microsoft.com/office/officeart/2005/8/layout/vList5"/>
    <dgm:cxn modelId="{F86BACA3-4845-4ABD-8D2F-F0DD92FAC4D2}" type="presParOf" srcId="{015DC11A-D304-49D9-92BC-9E4B95CBE599}" destId="{30909C37-CA6E-4B38-A1E7-B6137C52FF78}" srcOrd="0" destOrd="0" presId="urn:microsoft.com/office/officeart/2005/8/layout/vList5"/>
    <dgm:cxn modelId="{4E0CDF09-29A1-4E3A-AD15-E6EB8B745B5E}" type="presParOf" srcId="{30909C37-CA6E-4B38-A1E7-B6137C52FF78}" destId="{A6789687-AE21-4FEC-89C2-DBCFC0495697}" srcOrd="0" destOrd="0" presId="urn:microsoft.com/office/officeart/2005/8/layout/vList5"/>
    <dgm:cxn modelId="{FD767832-685E-48E6-806B-726A93B0A59E}" type="presParOf" srcId="{015DC11A-D304-49D9-92BC-9E4B95CBE599}" destId="{76699A75-12C6-4D09-A7D7-147BD9A06AEF}" srcOrd="1" destOrd="0" presId="urn:microsoft.com/office/officeart/2005/8/layout/vList5"/>
    <dgm:cxn modelId="{07ADAADB-0783-49EB-8BFE-CB57A205F2B4}" type="presParOf" srcId="{015DC11A-D304-49D9-92BC-9E4B95CBE599}" destId="{4F1A3B96-92D5-4109-97B6-78C4B51F7CEF}" srcOrd="2" destOrd="0" presId="urn:microsoft.com/office/officeart/2005/8/layout/vList5"/>
    <dgm:cxn modelId="{8CCCE417-CD3C-4AD8-AFEF-456261C08166}" type="presParOf" srcId="{4F1A3B96-92D5-4109-97B6-78C4B51F7CEF}" destId="{FDFBF542-26AD-42CA-A429-E94A20BAD91A}" srcOrd="0" destOrd="0" presId="urn:microsoft.com/office/officeart/2005/8/layout/vList5"/>
    <dgm:cxn modelId="{42E47390-60AD-4A09-BF63-0EDD86375307}" type="presParOf" srcId="{4F1A3B96-92D5-4109-97B6-78C4B51F7CEF}" destId="{A625E76F-7DB1-46F6-9D58-33365840B7C1}" srcOrd="1" destOrd="0" presId="urn:microsoft.com/office/officeart/2005/8/layout/vList5"/>
    <dgm:cxn modelId="{6A0272C4-17BD-4003-98E9-04E46949829F}" type="presParOf" srcId="{015DC11A-D304-49D9-92BC-9E4B95CBE599}" destId="{B0AB11D3-153E-44B1-8E68-838156749E41}" srcOrd="3" destOrd="0" presId="urn:microsoft.com/office/officeart/2005/8/layout/vList5"/>
    <dgm:cxn modelId="{05CA0A0E-812A-42B6-BEC3-952F2F47984F}" type="presParOf" srcId="{015DC11A-D304-49D9-92BC-9E4B95CBE599}" destId="{396C7C3D-4B34-4EA9-9671-2C3D3C0F01E9}" srcOrd="4" destOrd="0" presId="urn:microsoft.com/office/officeart/2005/8/layout/vList5"/>
    <dgm:cxn modelId="{4D9785A0-FB42-479C-BA90-242E29E30F48}" type="presParOf" srcId="{396C7C3D-4B34-4EA9-9671-2C3D3C0F01E9}" destId="{80349637-FB80-44DC-B56E-C4E485D13DA5}" srcOrd="0" destOrd="0" presId="urn:microsoft.com/office/officeart/2005/8/layout/vList5"/>
    <dgm:cxn modelId="{40BB09DD-68EF-4DCF-9A73-5DB2052059EF}" type="presParOf" srcId="{396C7C3D-4B34-4EA9-9671-2C3D3C0F01E9}" destId="{7D28B4E6-81D1-43FC-BA9C-895D72A0065E}"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A4D081C-98A7-4D8D-9AEC-F74E719DA975}" type="doc">
      <dgm:prSet loTypeId="urn:microsoft.com/office/officeart/2005/8/layout/vList5" loCatId="list" qsTypeId="urn:microsoft.com/office/officeart/2005/8/quickstyle/3d2" qsCatId="3D" csTypeId="urn:microsoft.com/office/officeart/2005/8/colors/colorful3" csCatId="colorful" phldr="1"/>
      <dgm:spPr/>
      <dgm:t>
        <a:bodyPr/>
        <a:lstStyle/>
        <a:p>
          <a:endParaRPr lang="en-GB"/>
        </a:p>
      </dgm:t>
    </dgm:pt>
    <dgm:pt modelId="{9EB4BE60-1C4A-4975-8C4A-1D2FC49A74A5}">
      <dgm:prSet phldrT="[Text]" custT="1"/>
      <dgm:spPr/>
      <dgm:t>
        <a:bodyPr/>
        <a:lstStyle/>
        <a:p>
          <a:r>
            <a:rPr lang="en-GB" sz="4000" dirty="0" smtClean="0"/>
            <a:t>Sampling is a trade-off between certain benefits and disadvantages</a:t>
          </a:r>
          <a:endParaRPr lang="en-GB" sz="4000" dirty="0"/>
        </a:p>
      </dgm:t>
    </dgm:pt>
    <dgm:pt modelId="{EA475D05-CC49-4ADB-B34B-71E3FE1E2A5D}" type="parTrans" cxnId="{2C3636EB-DE23-4809-AAE9-538AB4FA99FF}">
      <dgm:prSet/>
      <dgm:spPr/>
      <dgm:t>
        <a:bodyPr/>
        <a:lstStyle/>
        <a:p>
          <a:endParaRPr lang="en-GB"/>
        </a:p>
      </dgm:t>
    </dgm:pt>
    <dgm:pt modelId="{D4D88BC6-773E-4047-AD8C-12FF40F1F1D8}" type="sibTrans" cxnId="{2C3636EB-DE23-4809-AAE9-538AB4FA99FF}">
      <dgm:prSet/>
      <dgm:spPr/>
      <dgm:t>
        <a:bodyPr/>
        <a:lstStyle/>
        <a:p>
          <a:endParaRPr lang="en-GB"/>
        </a:p>
      </dgm:t>
    </dgm:pt>
    <dgm:pt modelId="{3ED77664-E46B-4B52-9973-ACBA092A698C}">
      <dgm:prSet phldrT="[Text]" custT="1"/>
      <dgm:spPr/>
      <dgm:t>
        <a:bodyPr/>
        <a:lstStyle/>
        <a:p>
          <a:r>
            <a:rPr lang="en-GB" sz="4400" dirty="0" smtClean="0"/>
            <a:t>Trade off</a:t>
          </a:r>
          <a:endParaRPr lang="en-GB" sz="4400" dirty="0"/>
        </a:p>
      </dgm:t>
    </dgm:pt>
    <dgm:pt modelId="{A69CDE8C-A940-496B-AE79-7AD40F3F280E}" type="parTrans" cxnId="{D88613A4-1DDB-48E8-B2C3-23C3244B42F0}">
      <dgm:prSet/>
      <dgm:spPr/>
      <dgm:t>
        <a:bodyPr/>
        <a:lstStyle/>
        <a:p>
          <a:endParaRPr lang="en-GB"/>
        </a:p>
      </dgm:t>
    </dgm:pt>
    <dgm:pt modelId="{D103B188-BEF3-4BDE-B4EA-BEC2099519D7}" type="sibTrans" cxnId="{D88613A4-1DDB-48E8-B2C3-23C3244B42F0}">
      <dgm:prSet/>
      <dgm:spPr/>
      <dgm:t>
        <a:bodyPr/>
        <a:lstStyle/>
        <a:p>
          <a:endParaRPr lang="en-GB"/>
        </a:p>
      </dgm:t>
    </dgm:pt>
    <dgm:pt modelId="{2A590041-D34D-4B6F-B7E6-0266F71E44E8}">
      <dgm:prSet phldrT="[Text]" custT="1"/>
      <dgm:spPr/>
      <dgm:t>
        <a:bodyPr/>
        <a:lstStyle/>
        <a:p>
          <a:r>
            <a:rPr lang="en-GB" sz="2800" dirty="0" smtClean="0"/>
            <a:t>By saving on time and resources we compromise on accuracy of findings.</a:t>
          </a:r>
          <a:endParaRPr lang="en-GB" sz="2800" dirty="0"/>
        </a:p>
      </dgm:t>
    </dgm:pt>
    <dgm:pt modelId="{8A1CFDEC-67D2-44BD-AFE9-920F36499EA8}" type="parTrans" cxnId="{80BD7F4F-5FB7-493A-AE97-71F0B77F2A8A}">
      <dgm:prSet/>
      <dgm:spPr/>
      <dgm:t>
        <a:bodyPr/>
        <a:lstStyle/>
        <a:p>
          <a:endParaRPr lang="en-GB"/>
        </a:p>
      </dgm:t>
    </dgm:pt>
    <dgm:pt modelId="{E9A05484-B013-4094-8726-A9F2E797A9DE}" type="sibTrans" cxnId="{80BD7F4F-5FB7-493A-AE97-71F0B77F2A8A}">
      <dgm:prSet/>
      <dgm:spPr/>
      <dgm:t>
        <a:bodyPr/>
        <a:lstStyle/>
        <a:p>
          <a:endParaRPr lang="en-GB"/>
        </a:p>
      </dgm:t>
    </dgm:pt>
    <dgm:pt modelId="{FE03E3E3-9FF8-4C59-A5DA-5439E0C6C3EC}">
      <dgm:prSet phldrT="[Text]"/>
      <dgm:spPr/>
      <dgm:t>
        <a:bodyPr/>
        <a:lstStyle/>
        <a:p>
          <a:r>
            <a:rPr lang="en-GB" dirty="0" smtClean="0"/>
            <a:t>Effect</a:t>
          </a:r>
          <a:endParaRPr lang="en-GB" dirty="0"/>
        </a:p>
      </dgm:t>
    </dgm:pt>
    <dgm:pt modelId="{AB9A25D0-2B16-416D-9EA7-93E2C7B9D7FB}" type="parTrans" cxnId="{99170C50-5934-45E5-B422-2C71ABFEBD84}">
      <dgm:prSet/>
      <dgm:spPr/>
      <dgm:t>
        <a:bodyPr/>
        <a:lstStyle/>
        <a:p>
          <a:endParaRPr lang="en-GB"/>
        </a:p>
      </dgm:t>
    </dgm:pt>
    <dgm:pt modelId="{F0AB0DB7-11FA-449E-A0E9-D797872EB074}" type="sibTrans" cxnId="{99170C50-5934-45E5-B422-2C71ABFEBD84}">
      <dgm:prSet/>
      <dgm:spPr/>
      <dgm:t>
        <a:bodyPr/>
        <a:lstStyle/>
        <a:p>
          <a:endParaRPr lang="en-GB"/>
        </a:p>
      </dgm:t>
    </dgm:pt>
    <dgm:pt modelId="{1E8FE185-9469-4017-A9BB-CBED6F1463AE}">
      <dgm:prSet phldrT="[Text]" custT="1"/>
      <dgm:spPr/>
      <dgm:t>
        <a:bodyPr/>
        <a:lstStyle/>
        <a:p>
          <a:endParaRPr lang="en-GB" sz="2000" dirty="0"/>
        </a:p>
      </dgm:t>
    </dgm:pt>
    <dgm:pt modelId="{93789D69-6F56-4751-8E50-96487B70AC7A}" type="parTrans" cxnId="{18681D5B-01FA-42F0-AAC3-99BD32A8EA4D}">
      <dgm:prSet/>
      <dgm:spPr/>
      <dgm:t>
        <a:bodyPr/>
        <a:lstStyle/>
        <a:p>
          <a:endParaRPr lang="en-GB"/>
        </a:p>
      </dgm:t>
    </dgm:pt>
    <dgm:pt modelId="{F2161168-1068-4AFA-9F68-55B7F06741E5}" type="sibTrans" cxnId="{18681D5B-01FA-42F0-AAC3-99BD32A8EA4D}">
      <dgm:prSet/>
      <dgm:spPr/>
      <dgm:t>
        <a:bodyPr/>
        <a:lstStyle/>
        <a:p>
          <a:endParaRPr lang="en-GB"/>
        </a:p>
      </dgm:t>
    </dgm:pt>
    <dgm:pt modelId="{E2D90EB8-93C6-40DF-AC09-A4DE6DF2E4AC}">
      <dgm:prSet custT="1"/>
      <dgm:spPr/>
      <dgm:t>
        <a:bodyPr/>
        <a:lstStyle/>
        <a:p>
          <a:r>
            <a:rPr lang="en-GB" sz="2000" dirty="0" smtClean="0"/>
            <a:t>Selecting a sample and using it as the basis from which to estimate the situation in the total population, has </a:t>
          </a:r>
          <a:r>
            <a:rPr lang="en-GB" sz="2000" dirty="0" smtClean="0"/>
            <a:t>the possibility </a:t>
          </a:r>
          <a:r>
            <a:rPr lang="en-GB" sz="2000" dirty="0" smtClean="0"/>
            <a:t>of introducing an error is possible. </a:t>
          </a:r>
          <a:endParaRPr lang="en-GB" sz="2000" dirty="0"/>
        </a:p>
      </dgm:t>
    </dgm:pt>
    <dgm:pt modelId="{97F52941-2F17-4867-8916-2B2EBBAD7FDD}" type="parTrans" cxnId="{F15088C3-D73D-44C1-9F47-1ED1166BA9BE}">
      <dgm:prSet/>
      <dgm:spPr/>
      <dgm:t>
        <a:bodyPr/>
        <a:lstStyle/>
        <a:p>
          <a:endParaRPr lang="en-GB"/>
        </a:p>
      </dgm:t>
    </dgm:pt>
    <dgm:pt modelId="{23962CD8-F900-4AFE-83F1-FD7FD88B5A2E}" type="sibTrans" cxnId="{F15088C3-D73D-44C1-9F47-1ED1166BA9BE}">
      <dgm:prSet/>
      <dgm:spPr/>
      <dgm:t>
        <a:bodyPr/>
        <a:lstStyle/>
        <a:p>
          <a:endParaRPr lang="en-GB"/>
        </a:p>
      </dgm:t>
    </dgm:pt>
    <dgm:pt modelId="{1514383B-3FE4-4308-8F1E-8724047116DD}">
      <dgm:prSet custT="1"/>
      <dgm:spPr/>
      <dgm:t>
        <a:bodyPr/>
        <a:lstStyle/>
        <a:p>
          <a:endParaRPr lang="en-GB" sz="2000" dirty="0"/>
        </a:p>
      </dgm:t>
    </dgm:pt>
    <dgm:pt modelId="{6EBC73A0-C7EC-4AAB-B753-362D92F485B4}" type="parTrans" cxnId="{F3EFFD59-D05F-4943-8EF8-067DB251389B}">
      <dgm:prSet/>
      <dgm:spPr/>
      <dgm:t>
        <a:bodyPr/>
        <a:lstStyle/>
        <a:p>
          <a:endParaRPr lang="en-GB"/>
        </a:p>
      </dgm:t>
    </dgm:pt>
    <dgm:pt modelId="{08F132E1-3A89-46D8-9F25-F4B5F62CC882}" type="sibTrans" cxnId="{F3EFFD59-D05F-4943-8EF8-067DB251389B}">
      <dgm:prSet/>
      <dgm:spPr/>
      <dgm:t>
        <a:bodyPr/>
        <a:lstStyle/>
        <a:p>
          <a:endParaRPr lang="en-GB"/>
        </a:p>
      </dgm:t>
    </dgm:pt>
    <dgm:pt modelId="{3B10135E-FE46-41AB-9CDF-01D5DFD6FC4F}">
      <dgm:prSet custT="1"/>
      <dgm:spPr/>
      <dgm:t>
        <a:bodyPr/>
        <a:lstStyle/>
        <a:p>
          <a:r>
            <a:rPr lang="en-GB" sz="2000" dirty="0" smtClean="0"/>
            <a:t>Tolerance of this possibility of error is an important consideration in selecting a sample.</a:t>
          </a:r>
          <a:endParaRPr lang="en-GB" sz="2000" dirty="0"/>
        </a:p>
      </dgm:t>
    </dgm:pt>
    <dgm:pt modelId="{4EF1CDEC-4A2D-43A3-9EE8-A45244354041}" type="parTrans" cxnId="{EEDECE05-584D-4E6A-AF87-599D9063E25E}">
      <dgm:prSet/>
      <dgm:spPr/>
      <dgm:t>
        <a:bodyPr/>
        <a:lstStyle/>
        <a:p>
          <a:endParaRPr lang="en-GB"/>
        </a:p>
      </dgm:t>
    </dgm:pt>
    <dgm:pt modelId="{C8327229-6278-4E20-908B-CA80F1ABACD2}" type="sibTrans" cxnId="{EEDECE05-584D-4E6A-AF87-599D9063E25E}">
      <dgm:prSet/>
      <dgm:spPr/>
      <dgm:t>
        <a:bodyPr/>
        <a:lstStyle/>
        <a:p>
          <a:endParaRPr lang="en-GB"/>
        </a:p>
      </dgm:t>
    </dgm:pt>
    <dgm:pt modelId="{015DC11A-D304-49D9-92BC-9E4B95CBE599}" type="pres">
      <dgm:prSet presAssocID="{3A4D081C-98A7-4D8D-9AEC-F74E719DA975}" presName="Name0" presStyleCnt="0">
        <dgm:presLayoutVars>
          <dgm:dir/>
          <dgm:animLvl val="lvl"/>
          <dgm:resizeHandles val="exact"/>
        </dgm:presLayoutVars>
      </dgm:prSet>
      <dgm:spPr/>
      <dgm:t>
        <a:bodyPr/>
        <a:lstStyle/>
        <a:p>
          <a:endParaRPr lang="en-US"/>
        </a:p>
      </dgm:t>
    </dgm:pt>
    <dgm:pt modelId="{30909C37-CA6E-4B38-A1E7-B6137C52FF78}" type="pres">
      <dgm:prSet presAssocID="{9EB4BE60-1C4A-4975-8C4A-1D2FC49A74A5}" presName="linNode" presStyleCnt="0"/>
      <dgm:spPr/>
    </dgm:pt>
    <dgm:pt modelId="{A6789687-AE21-4FEC-89C2-DBCFC0495697}" type="pres">
      <dgm:prSet presAssocID="{9EB4BE60-1C4A-4975-8C4A-1D2FC49A74A5}" presName="parentText" presStyleLbl="node1" presStyleIdx="0" presStyleCnt="3" custScaleX="270251">
        <dgm:presLayoutVars>
          <dgm:chMax val="1"/>
          <dgm:bulletEnabled val="1"/>
        </dgm:presLayoutVars>
      </dgm:prSet>
      <dgm:spPr/>
      <dgm:t>
        <a:bodyPr/>
        <a:lstStyle/>
        <a:p>
          <a:endParaRPr lang="en-GB"/>
        </a:p>
      </dgm:t>
    </dgm:pt>
    <dgm:pt modelId="{76699A75-12C6-4D09-A7D7-147BD9A06AEF}" type="pres">
      <dgm:prSet presAssocID="{D4D88BC6-773E-4047-AD8C-12FF40F1F1D8}" presName="sp" presStyleCnt="0"/>
      <dgm:spPr/>
    </dgm:pt>
    <dgm:pt modelId="{4F1A3B96-92D5-4109-97B6-78C4B51F7CEF}" type="pres">
      <dgm:prSet presAssocID="{3ED77664-E46B-4B52-9973-ACBA092A698C}" presName="linNode" presStyleCnt="0"/>
      <dgm:spPr/>
    </dgm:pt>
    <dgm:pt modelId="{FDFBF542-26AD-42CA-A429-E94A20BAD91A}" type="pres">
      <dgm:prSet presAssocID="{3ED77664-E46B-4B52-9973-ACBA092A698C}" presName="parentText" presStyleLbl="node1" presStyleIdx="1" presStyleCnt="3" custScaleX="79212">
        <dgm:presLayoutVars>
          <dgm:chMax val="1"/>
          <dgm:bulletEnabled val="1"/>
        </dgm:presLayoutVars>
      </dgm:prSet>
      <dgm:spPr/>
      <dgm:t>
        <a:bodyPr/>
        <a:lstStyle/>
        <a:p>
          <a:endParaRPr lang="en-GB"/>
        </a:p>
      </dgm:t>
    </dgm:pt>
    <dgm:pt modelId="{A625E76F-7DB1-46F6-9D58-33365840B7C1}" type="pres">
      <dgm:prSet presAssocID="{3ED77664-E46B-4B52-9973-ACBA092A698C}" presName="descendantText" presStyleLbl="alignAccFollowNode1" presStyleIdx="0" presStyleCnt="2" custScaleX="106653">
        <dgm:presLayoutVars>
          <dgm:bulletEnabled val="1"/>
        </dgm:presLayoutVars>
      </dgm:prSet>
      <dgm:spPr/>
      <dgm:t>
        <a:bodyPr/>
        <a:lstStyle/>
        <a:p>
          <a:endParaRPr lang="en-GB"/>
        </a:p>
      </dgm:t>
    </dgm:pt>
    <dgm:pt modelId="{B0AB11D3-153E-44B1-8E68-838156749E41}" type="pres">
      <dgm:prSet presAssocID="{D103B188-BEF3-4BDE-B4EA-BEC2099519D7}" presName="sp" presStyleCnt="0"/>
      <dgm:spPr/>
    </dgm:pt>
    <dgm:pt modelId="{396C7C3D-4B34-4EA9-9671-2C3D3C0F01E9}" type="pres">
      <dgm:prSet presAssocID="{FE03E3E3-9FF8-4C59-A5DA-5439E0C6C3EC}" presName="linNode" presStyleCnt="0"/>
      <dgm:spPr/>
    </dgm:pt>
    <dgm:pt modelId="{80349637-FB80-44DC-B56E-C4E485D13DA5}" type="pres">
      <dgm:prSet presAssocID="{FE03E3E3-9FF8-4C59-A5DA-5439E0C6C3EC}" presName="parentText" presStyleLbl="node1" presStyleIdx="2" presStyleCnt="3" custScaleX="74731">
        <dgm:presLayoutVars>
          <dgm:chMax val="1"/>
          <dgm:bulletEnabled val="1"/>
        </dgm:presLayoutVars>
      </dgm:prSet>
      <dgm:spPr/>
      <dgm:t>
        <a:bodyPr/>
        <a:lstStyle/>
        <a:p>
          <a:endParaRPr lang="en-GB"/>
        </a:p>
      </dgm:t>
    </dgm:pt>
    <dgm:pt modelId="{7D28B4E6-81D1-43FC-BA9C-895D72A0065E}" type="pres">
      <dgm:prSet presAssocID="{FE03E3E3-9FF8-4C59-A5DA-5439E0C6C3EC}" presName="descendantText" presStyleLbl="alignAccFollowNode1" presStyleIdx="1" presStyleCnt="2" custScaleX="110081" custScaleY="111772">
        <dgm:presLayoutVars>
          <dgm:bulletEnabled val="1"/>
        </dgm:presLayoutVars>
      </dgm:prSet>
      <dgm:spPr/>
      <dgm:t>
        <a:bodyPr/>
        <a:lstStyle/>
        <a:p>
          <a:endParaRPr lang="en-GB"/>
        </a:p>
      </dgm:t>
    </dgm:pt>
  </dgm:ptLst>
  <dgm:cxnLst>
    <dgm:cxn modelId="{AF278853-F15A-4529-BAF7-30AEA72D7618}" type="presOf" srcId="{2A590041-D34D-4B6F-B7E6-0266F71E44E8}" destId="{A625E76F-7DB1-46F6-9D58-33365840B7C1}" srcOrd="0" destOrd="0" presId="urn:microsoft.com/office/officeart/2005/8/layout/vList5"/>
    <dgm:cxn modelId="{E1D8AAF6-6B79-47F3-81F2-17C36C972D28}" type="presOf" srcId="{3ED77664-E46B-4B52-9973-ACBA092A698C}" destId="{FDFBF542-26AD-42CA-A429-E94A20BAD91A}" srcOrd="0" destOrd="0" presId="urn:microsoft.com/office/officeart/2005/8/layout/vList5"/>
    <dgm:cxn modelId="{0EB59DF9-BDA4-4C90-B163-D46FC568BB38}" type="presOf" srcId="{1E8FE185-9469-4017-A9BB-CBED6F1463AE}" destId="{7D28B4E6-81D1-43FC-BA9C-895D72A0065E}" srcOrd="0" destOrd="0" presId="urn:microsoft.com/office/officeart/2005/8/layout/vList5"/>
    <dgm:cxn modelId="{99170C50-5934-45E5-B422-2C71ABFEBD84}" srcId="{3A4D081C-98A7-4D8D-9AEC-F74E719DA975}" destId="{FE03E3E3-9FF8-4C59-A5DA-5439E0C6C3EC}" srcOrd="2" destOrd="0" parTransId="{AB9A25D0-2B16-416D-9EA7-93E2C7B9D7FB}" sibTransId="{F0AB0DB7-11FA-449E-A0E9-D797872EB074}"/>
    <dgm:cxn modelId="{80BD7F4F-5FB7-493A-AE97-71F0B77F2A8A}" srcId="{3ED77664-E46B-4B52-9973-ACBA092A698C}" destId="{2A590041-D34D-4B6F-B7E6-0266F71E44E8}" srcOrd="0" destOrd="0" parTransId="{8A1CFDEC-67D2-44BD-AFE9-920F36499EA8}" sibTransId="{E9A05484-B013-4094-8726-A9F2E797A9DE}"/>
    <dgm:cxn modelId="{E423C89B-9614-417B-859A-C629A08755E4}" type="presOf" srcId="{FE03E3E3-9FF8-4C59-A5DA-5439E0C6C3EC}" destId="{80349637-FB80-44DC-B56E-C4E485D13DA5}" srcOrd="0" destOrd="0" presId="urn:microsoft.com/office/officeart/2005/8/layout/vList5"/>
    <dgm:cxn modelId="{800FE922-EFA0-44CA-B0D9-DE37058F6BB2}" type="presOf" srcId="{9EB4BE60-1C4A-4975-8C4A-1D2FC49A74A5}" destId="{A6789687-AE21-4FEC-89C2-DBCFC0495697}" srcOrd="0" destOrd="0" presId="urn:microsoft.com/office/officeart/2005/8/layout/vList5"/>
    <dgm:cxn modelId="{927FBB78-E5C6-43EA-9FEC-B0C135CCC871}" type="presOf" srcId="{3A4D081C-98A7-4D8D-9AEC-F74E719DA975}" destId="{015DC11A-D304-49D9-92BC-9E4B95CBE599}" srcOrd="0" destOrd="0" presId="urn:microsoft.com/office/officeart/2005/8/layout/vList5"/>
    <dgm:cxn modelId="{56F0F395-28B4-4F9A-B77C-FDB43F8648B6}" type="presOf" srcId="{3B10135E-FE46-41AB-9CDF-01D5DFD6FC4F}" destId="{7D28B4E6-81D1-43FC-BA9C-895D72A0065E}" srcOrd="0" destOrd="2" presId="urn:microsoft.com/office/officeart/2005/8/layout/vList5"/>
    <dgm:cxn modelId="{F3EFFD59-D05F-4943-8EF8-067DB251389B}" srcId="{FE03E3E3-9FF8-4C59-A5DA-5439E0C6C3EC}" destId="{1514383B-3FE4-4308-8F1E-8724047116DD}" srcOrd="3" destOrd="0" parTransId="{6EBC73A0-C7EC-4AAB-B753-362D92F485B4}" sibTransId="{08F132E1-3A89-46D8-9F25-F4B5F62CC882}"/>
    <dgm:cxn modelId="{2C3636EB-DE23-4809-AAE9-538AB4FA99FF}" srcId="{3A4D081C-98A7-4D8D-9AEC-F74E719DA975}" destId="{9EB4BE60-1C4A-4975-8C4A-1D2FC49A74A5}" srcOrd="0" destOrd="0" parTransId="{EA475D05-CC49-4ADB-B34B-71E3FE1E2A5D}" sibTransId="{D4D88BC6-773E-4047-AD8C-12FF40F1F1D8}"/>
    <dgm:cxn modelId="{18681D5B-01FA-42F0-AAC3-99BD32A8EA4D}" srcId="{FE03E3E3-9FF8-4C59-A5DA-5439E0C6C3EC}" destId="{1E8FE185-9469-4017-A9BB-CBED6F1463AE}" srcOrd="0" destOrd="0" parTransId="{93789D69-6F56-4751-8E50-96487B70AC7A}" sibTransId="{F2161168-1068-4AFA-9F68-55B7F06741E5}"/>
    <dgm:cxn modelId="{FF7027F1-B93D-4CC1-9C81-D8F4F8FE6616}" type="presOf" srcId="{E2D90EB8-93C6-40DF-AC09-A4DE6DF2E4AC}" destId="{7D28B4E6-81D1-43FC-BA9C-895D72A0065E}" srcOrd="0" destOrd="1" presId="urn:microsoft.com/office/officeart/2005/8/layout/vList5"/>
    <dgm:cxn modelId="{D88613A4-1DDB-48E8-B2C3-23C3244B42F0}" srcId="{3A4D081C-98A7-4D8D-9AEC-F74E719DA975}" destId="{3ED77664-E46B-4B52-9973-ACBA092A698C}" srcOrd="1" destOrd="0" parTransId="{A69CDE8C-A940-496B-AE79-7AD40F3F280E}" sibTransId="{D103B188-BEF3-4BDE-B4EA-BEC2099519D7}"/>
    <dgm:cxn modelId="{EEDECE05-584D-4E6A-AF87-599D9063E25E}" srcId="{FE03E3E3-9FF8-4C59-A5DA-5439E0C6C3EC}" destId="{3B10135E-FE46-41AB-9CDF-01D5DFD6FC4F}" srcOrd="2" destOrd="0" parTransId="{4EF1CDEC-4A2D-43A3-9EE8-A45244354041}" sibTransId="{C8327229-6278-4E20-908B-CA80F1ABACD2}"/>
    <dgm:cxn modelId="{6E126238-B9D0-4953-88FC-296E930CCC69}" type="presOf" srcId="{1514383B-3FE4-4308-8F1E-8724047116DD}" destId="{7D28B4E6-81D1-43FC-BA9C-895D72A0065E}" srcOrd="0" destOrd="3" presId="urn:microsoft.com/office/officeart/2005/8/layout/vList5"/>
    <dgm:cxn modelId="{F15088C3-D73D-44C1-9F47-1ED1166BA9BE}" srcId="{FE03E3E3-9FF8-4C59-A5DA-5439E0C6C3EC}" destId="{E2D90EB8-93C6-40DF-AC09-A4DE6DF2E4AC}" srcOrd="1" destOrd="0" parTransId="{97F52941-2F17-4867-8916-2B2EBBAD7FDD}" sibTransId="{23962CD8-F900-4AFE-83F1-FD7FD88B5A2E}"/>
    <dgm:cxn modelId="{CEAE9CA0-835A-4CA6-99CB-66AE37CF8B09}" type="presParOf" srcId="{015DC11A-D304-49D9-92BC-9E4B95CBE599}" destId="{30909C37-CA6E-4B38-A1E7-B6137C52FF78}" srcOrd="0" destOrd="0" presId="urn:microsoft.com/office/officeart/2005/8/layout/vList5"/>
    <dgm:cxn modelId="{DE32D39C-1B2E-427E-ACD9-DCDCFA4FB607}" type="presParOf" srcId="{30909C37-CA6E-4B38-A1E7-B6137C52FF78}" destId="{A6789687-AE21-4FEC-89C2-DBCFC0495697}" srcOrd="0" destOrd="0" presId="urn:microsoft.com/office/officeart/2005/8/layout/vList5"/>
    <dgm:cxn modelId="{E91F074E-87AD-4E18-A3EB-CB6922F00F72}" type="presParOf" srcId="{015DC11A-D304-49D9-92BC-9E4B95CBE599}" destId="{76699A75-12C6-4D09-A7D7-147BD9A06AEF}" srcOrd="1" destOrd="0" presId="urn:microsoft.com/office/officeart/2005/8/layout/vList5"/>
    <dgm:cxn modelId="{B390FABB-60F4-4324-8C1D-38FB603BA4C0}" type="presParOf" srcId="{015DC11A-D304-49D9-92BC-9E4B95CBE599}" destId="{4F1A3B96-92D5-4109-97B6-78C4B51F7CEF}" srcOrd="2" destOrd="0" presId="urn:microsoft.com/office/officeart/2005/8/layout/vList5"/>
    <dgm:cxn modelId="{B860C39D-A2F8-4DC8-9B78-69D4452E7365}" type="presParOf" srcId="{4F1A3B96-92D5-4109-97B6-78C4B51F7CEF}" destId="{FDFBF542-26AD-42CA-A429-E94A20BAD91A}" srcOrd="0" destOrd="0" presId="urn:microsoft.com/office/officeart/2005/8/layout/vList5"/>
    <dgm:cxn modelId="{9932C418-AC3A-40C3-858F-A55473239B78}" type="presParOf" srcId="{4F1A3B96-92D5-4109-97B6-78C4B51F7CEF}" destId="{A625E76F-7DB1-46F6-9D58-33365840B7C1}" srcOrd="1" destOrd="0" presId="urn:microsoft.com/office/officeart/2005/8/layout/vList5"/>
    <dgm:cxn modelId="{0AEEC6B6-DDA1-401C-A36D-D343B159D644}" type="presParOf" srcId="{015DC11A-D304-49D9-92BC-9E4B95CBE599}" destId="{B0AB11D3-153E-44B1-8E68-838156749E41}" srcOrd="3" destOrd="0" presId="urn:microsoft.com/office/officeart/2005/8/layout/vList5"/>
    <dgm:cxn modelId="{AF4EC4E0-51E6-40A0-BC27-5471A8CD624F}" type="presParOf" srcId="{015DC11A-D304-49D9-92BC-9E4B95CBE599}" destId="{396C7C3D-4B34-4EA9-9671-2C3D3C0F01E9}" srcOrd="4" destOrd="0" presId="urn:microsoft.com/office/officeart/2005/8/layout/vList5"/>
    <dgm:cxn modelId="{E7319F1F-D8D4-427B-BCC2-0AB4686A3096}" type="presParOf" srcId="{396C7C3D-4B34-4EA9-9671-2C3D3C0F01E9}" destId="{80349637-FB80-44DC-B56E-C4E485D13DA5}" srcOrd="0" destOrd="0" presId="urn:microsoft.com/office/officeart/2005/8/layout/vList5"/>
    <dgm:cxn modelId="{B6A5DD23-2B9E-4122-A4F4-196B6EEDC278}" type="presParOf" srcId="{396C7C3D-4B34-4EA9-9671-2C3D3C0F01E9}" destId="{7D28B4E6-81D1-43FC-BA9C-895D72A0065E}"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9039851-9727-4BC9-8A33-CDAB9F4F72F7}" type="doc">
      <dgm:prSet loTypeId="urn:microsoft.com/office/officeart/2005/8/layout/vList5" loCatId="list" qsTypeId="urn:microsoft.com/office/officeart/2005/8/quickstyle/simple4" qsCatId="simple" csTypeId="urn:microsoft.com/office/officeart/2005/8/colors/colorful1" csCatId="colorful" phldr="1"/>
      <dgm:spPr/>
      <dgm:t>
        <a:bodyPr/>
        <a:lstStyle/>
        <a:p>
          <a:endParaRPr lang="en-GB"/>
        </a:p>
      </dgm:t>
    </dgm:pt>
    <dgm:pt modelId="{48ECD0A1-BDC2-447B-B62B-F040FB40B38F}">
      <dgm:prSet phldrT="[Text]"/>
      <dgm:spPr/>
      <dgm:t>
        <a:bodyPr/>
        <a:lstStyle/>
        <a:p>
          <a:r>
            <a:rPr lang="en-GB" b="1" dirty="0" smtClean="0"/>
            <a:t>The Three Principles of Sampling</a:t>
          </a:r>
          <a:endParaRPr lang="en-GB" b="1" dirty="0"/>
        </a:p>
      </dgm:t>
    </dgm:pt>
    <dgm:pt modelId="{2009C606-DB57-4FB2-B7E8-5EE04EB7B826}" type="parTrans" cxnId="{B2E03551-7F36-4F8F-B96C-E30F57DD8C23}">
      <dgm:prSet/>
      <dgm:spPr/>
      <dgm:t>
        <a:bodyPr/>
        <a:lstStyle/>
        <a:p>
          <a:endParaRPr lang="en-GB"/>
        </a:p>
      </dgm:t>
    </dgm:pt>
    <dgm:pt modelId="{6418FC11-A2E1-41B6-8668-BE852BCD695D}" type="sibTrans" cxnId="{B2E03551-7F36-4F8F-B96C-E30F57DD8C23}">
      <dgm:prSet/>
      <dgm:spPr/>
      <dgm:t>
        <a:bodyPr/>
        <a:lstStyle/>
        <a:p>
          <a:endParaRPr lang="en-GB"/>
        </a:p>
      </dgm:t>
    </dgm:pt>
    <dgm:pt modelId="{22DE5CD2-A4F8-4E33-8D7A-C6DACEA974F6}">
      <dgm:prSet phldrT="[Text]" custT="1"/>
      <dgm:spPr/>
      <dgm:t>
        <a:bodyPr/>
        <a:lstStyle/>
        <a:p>
          <a:pPr algn="l"/>
          <a:r>
            <a:rPr lang="en-GB" sz="2800" smtClean="0"/>
            <a:t>1. There’s usually a difference between the sample statistics and the true population mean, which is attributable to the selection of the units in the sample.</a:t>
          </a:r>
          <a:endParaRPr lang="en-GB" sz="2800" dirty="0" smtClean="0"/>
        </a:p>
      </dgm:t>
    </dgm:pt>
    <dgm:pt modelId="{9E9615F4-ADFE-41D6-844A-C8F98B13A383}" type="parTrans" cxnId="{C85BAD34-A315-4874-8E5E-8F52810967B6}">
      <dgm:prSet/>
      <dgm:spPr/>
      <dgm:t>
        <a:bodyPr/>
        <a:lstStyle/>
        <a:p>
          <a:endParaRPr lang="en-GB"/>
        </a:p>
      </dgm:t>
    </dgm:pt>
    <dgm:pt modelId="{A7E0B95E-D73F-4A19-9ADC-67AC7E1E06F5}" type="sibTrans" cxnId="{C85BAD34-A315-4874-8E5E-8F52810967B6}">
      <dgm:prSet/>
      <dgm:spPr/>
      <dgm:t>
        <a:bodyPr/>
        <a:lstStyle/>
        <a:p>
          <a:endParaRPr lang="en-GB"/>
        </a:p>
      </dgm:t>
    </dgm:pt>
    <dgm:pt modelId="{83BADB9B-B18E-4486-8FBE-561A3589A257}">
      <dgm:prSet phldrT="[Text]" custT="1"/>
      <dgm:spPr/>
      <dgm:t>
        <a:bodyPr/>
        <a:lstStyle/>
        <a:p>
          <a:pPr algn="l"/>
          <a:r>
            <a:rPr lang="en-GB" sz="3200" smtClean="0"/>
            <a:t>2. The greater the sample size, the more accurate the estimate of the true population mean.</a:t>
          </a:r>
          <a:endParaRPr lang="en-GB" sz="3200" dirty="0" smtClean="0"/>
        </a:p>
      </dgm:t>
    </dgm:pt>
    <dgm:pt modelId="{80D00632-D519-4D09-9265-9EF5829CA407}" type="parTrans" cxnId="{1E7B4635-CE71-4FC4-82F8-15B77DDC3412}">
      <dgm:prSet/>
      <dgm:spPr/>
      <dgm:t>
        <a:bodyPr/>
        <a:lstStyle/>
        <a:p>
          <a:endParaRPr lang="en-GB"/>
        </a:p>
      </dgm:t>
    </dgm:pt>
    <dgm:pt modelId="{F791F32F-1A61-4119-AC22-9B0B4B79981C}" type="sibTrans" cxnId="{1E7B4635-CE71-4FC4-82F8-15B77DDC3412}">
      <dgm:prSet/>
      <dgm:spPr/>
      <dgm:t>
        <a:bodyPr/>
        <a:lstStyle/>
        <a:p>
          <a:endParaRPr lang="en-GB"/>
        </a:p>
      </dgm:t>
    </dgm:pt>
    <dgm:pt modelId="{91F104B4-4384-4E00-B66D-DBA2D10DBC89}">
      <dgm:prSet/>
      <dgm:spPr/>
      <dgm:t>
        <a:bodyPr/>
        <a:lstStyle/>
        <a:p>
          <a:pPr algn="l"/>
          <a:r>
            <a:rPr lang="en-GB" smtClean="0"/>
            <a:t>3. The greater the difference in the variable under study in a population for a given sample size, the greater the difference between the sample statistics and the true population mean</a:t>
          </a:r>
          <a:endParaRPr lang="en-GB" dirty="0"/>
        </a:p>
      </dgm:t>
    </dgm:pt>
    <dgm:pt modelId="{D0B963E2-E2E7-4EA9-992D-5680538BFA10}" type="parTrans" cxnId="{C5658CD0-A06F-42D4-8E57-8A5A522ABA31}">
      <dgm:prSet/>
      <dgm:spPr/>
      <dgm:t>
        <a:bodyPr/>
        <a:lstStyle/>
        <a:p>
          <a:endParaRPr lang="en-GB"/>
        </a:p>
      </dgm:t>
    </dgm:pt>
    <dgm:pt modelId="{453E75ED-99B4-4AA5-86F1-3EAD0BFD15B7}" type="sibTrans" cxnId="{C5658CD0-A06F-42D4-8E57-8A5A522ABA31}">
      <dgm:prSet/>
      <dgm:spPr/>
      <dgm:t>
        <a:bodyPr/>
        <a:lstStyle/>
        <a:p>
          <a:endParaRPr lang="en-GB"/>
        </a:p>
      </dgm:t>
    </dgm:pt>
    <dgm:pt modelId="{F732E811-0C90-46D0-B117-1CB8DAA4A160}" type="pres">
      <dgm:prSet presAssocID="{F9039851-9727-4BC9-8A33-CDAB9F4F72F7}" presName="Name0" presStyleCnt="0">
        <dgm:presLayoutVars>
          <dgm:dir/>
          <dgm:animLvl val="lvl"/>
          <dgm:resizeHandles val="exact"/>
        </dgm:presLayoutVars>
      </dgm:prSet>
      <dgm:spPr/>
      <dgm:t>
        <a:bodyPr/>
        <a:lstStyle/>
        <a:p>
          <a:endParaRPr lang="en-US"/>
        </a:p>
      </dgm:t>
    </dgm:pt>
    <dgm:pt modelId="{4D283C12-4717-47BF-97BD-CEEB18EB12E0}" type="pres">
      <dgm:prSet presAssocID="{48ECD0A1-BDC2-447B-B62B-F040FB40B38F}" presName="linNode" presStyleCnt="0"/>
      <dgm:spPr/>
    </dgm:pt>
    <dgm:pt modelId="{D1BCC585-32A9-48A7-88B5-2BAF8F95E4E4}" type="pres">
      <dgm:prSet presAssocID="{48ECD0A1-BDC2-447B-B62B-F040FB40B38F}" presName="parentText" presStyleLbl="node1" presStyleIdx="0" presStyleCnt="4" custScaleX="277778" custScaleY="42452">
        <dgm:presLayoutVars>
          <dgm:chMax val="1"/>
          <dgm:bulletEnabled val="1"/>
        </dgm:presLayoutVars>
      </dgm:prSet>
      <dgm:spPr/>
      <dgm:t>
        <a:bodyPr/>
        <a:lstStyle/>
        <a:p>
          <a:endParaRPr lang="en-GB"/>
        </a:p>
      </dgm:t>
    </dgm:pt>
    <dgm:pt modelId="{ED5CFD66-CD36-4F9F-8C07-23DED2B26FA3}" type="pres">
      <dgm:prSet presAssocID="{6418FC11-A2E1-41B6-8668-BE852BCD695D}" presName="sp" presStyleCnt="0"/>
      <dgm:spPr/>
    </dgm:pt>
    <dgm:pt modelId="{ED429676-7B16-4BC8-AE0C-15311A54452B}" type="pres">
      <dgm:prSet presAssocID="{22DE5CD2-A4F8-4E33-8D7A-C6DACEA974F6}" presName="linNode" presStyleCnt="0"/>
      <dgm:spPr/>
    </dgm:pt>
    <dgm:pt modelId="{2B0C1F03-E0C5-4CBE-92D6-00D2B5C10311}" type="pres">
      <dgm:prSet presAssocID="{22DE5CD2-A4F8-4E33-8D7A-C6DACEA974F6}" presName="parentText" presStyleLbl="node1" presStyleIdx="1" presStyleCnt="4" custScaleX="277778">
        <dgm:presLayoutVars>
          <dgm:chMax val="1"/>
          <dgm:bulletEnabled val="1"/>
        </dgm:presLayoutVars>
      </dgm:prSet>
      <dgm:spPr/>
      <dgm:t>
        <a:bodyPr/>
        <a:lstStyle/>
        <a:p>
          <a:endParaRPr lang="en-GB"/>
        </a:p>
      </dgm:t>
    </dgm:pt>
    <dgm:pt modelId="{25C4FE71-F786-46CF-BEC3-63838C4ED453}" type="pres">
      <dgm:prSet presAssocID="{A7E0B95E-D73F-4A19-9ADC-67AC7E1E06F5}" presName="sp" presStyleCnt="0"/>
      <dgm:spPr/>
    </dgm:pt>
    <dgm:pt modelId="{486612FC-C5B7-49DD-B6BF-9632A9C3B036}" type="pres">
      <dgm:prSet presAssocID="{83BADB9B-B18E-4486-8FBE-561A3589A257}" presName="linNode" presStyleCnt="0"/>
      <dgm:spPr/>
    </dgm:pt>
    <dgm:pt modelId="{BC9BAFEF-0C08-47E7-9B2F-A77F7C58190F}" type="pres">
      <dgm:prSet presAssocID="{83BADB9B-B18E-4486-8FBE-561A3589A257}" presName="parentText" presStyleLbl="node1" presStyleIdx="2" presStyleCnt="4" custScaleX="277778">
        <dgm:presLayoutVars>
          <dgm:chMax val="1"/>
          <dgm:bulletEnabled val="1"/>
        </dgm:presLayoutVars>
      </dgm:prSet>
      <dgm:spPr/>
      <dgm:t>
        <a:bodyPr/>
        <a:lstStyle/>
        <a:p>
          <a:endParaRPr lang="en-GB"/>
        </a:p>
      </dgm:t>
    </dgm:pt>
    <dgm:pt modelId="{6BBB42A9-481F-4511-8D6B-4E8C39B03C6B}" type="pres">
      <dgm:prSet presAssocID="{F791F32F-1A61-4119-AC22-9B0B4B79981C}" presName="sp" presStyleCnt="0"/>
      <dgm:spPr/>
    </dgm:pt>
    <dgm:pt modelId="{9E77181C-A3D7-4F6E-BFC5-A6D44A69D734}" type="pres">
      <dgm:prSet presAssocID="{91F104B4-4384-4E00-B66D-DBA2D10DBC89}" presName="linNode" presStyleCnt="0"/>
      <dgm:spPr/>
    </dgm:pt>
    <dgm:pt modelId="{A6C80889-8C89-4748-A8CC-6F4728D5CBC1}" type="pres">
      <dgm:prSet presAssocID="{91F104B4-4384-4E00-B66D-DBA2D10DBC89}" presName="parentText" presStyleLbl="node1" presStyleIdx="3" presStyleCnt="4" custScaleX="277778">
        <dgm:presLayoutVars>
          <dgm:chMax val="1"/>
          <dgm:bulletEnabled val="1"/>
        </dgm:presLayoutVars>
      </dgm:prSet>
      <dgm:spPr/>
      <dgm:t>
        <a:bodyPr/>
        <a:lstStyle/>
        <a:p>
          <a:endParaRPr lang="en-GB"/>
        </a:p>
      </dgm:t>
    </dgm:pt>
  </dgm:ptLst>
  <dgm:cxnLst>
    <dgm:cxn modelId="{C5658CD0-A06F-42D4-8E57-8A5A522ABA31}" srcId="{F9039851-9727-4BC9-8A33-CDAB9F4F72F7}" destId="{91F104B4-4384-4E00-B66D-DBA2D10DBC89}" srcOrd="3" destOrd="0" parTransId="{D0B963E2-E2E7-4EA9-992D-5680538BFA10}" sibTransId="{453E75ED-99B4-4AA5-86F1-3EAD0BFD15B7}"/>
    <dgm:cxn modelId="{B2E03551-7F36-4F8F-B96C-E30F57DD8C23}" srcId="{F9039851-9727-4BC9-8A33-CDAB9F4F72F7}" destId="{48ECD0A1-BDC2-447B-B62B-F040FB40B38F}" srcOrd="0" destOrd="0" parTransId="{2009C606-DB57-4FB2-B7E8-5EE04EB7B826}" sibTransId="{6418FC11-A2E1-41B6-8668-BE852BCD695D}"/>
    <dgm:cxn modelId="{3BFCA415-FF57-4C6C-8974-51D988362D2B}" type="presOf" srcId="{91F104B4-4384-4E00-B66D-DBA2D10DBC89}" destId="{A6C80889-8C89-4748-A8CC-6F4728D5CBC1}" srcOrd="0" destOrd="0" presId="urn:microsoft.com/office/officeart/2005/8/layout/vList5"/>
    <dgm:cxn modelId="{C85BAD34-A315-4874-8E5E-8F52810967B6}" srcId="{F9039851-9727-4BC9-8A33-CDAB9F4F72F7}" destId="{22DE5CD2-A4F8-4E33-8D7A-C6DACEA974F6}" srcOrd="1" destOrd="0" parTransId="{9E9615F4-ADFE-41D6-844A-C8F98B13A383}" sibTransId="{A7E0B95E-D73F-4A19-9ADC-67AC7E1E06F5}"/>
    <dgm:cxn modelId="{16FB871E-2C98-41B4-B833-1BB02974AD9A}" type="presOf" srcId="{22DE5CD2-A4F8-4E33-8D7A-C6DACEA974F6}" destId="{2B0C1F03-E0C5-4CBE-92D6-00D2B5C10311}" srcOrd="0" destOrd="0" presId="urn:microsoft.com/office/officeart/2005/8/layout/vList5"/>
    <dgm:cxn modelId="{F15DFE77-6107-411C-968D-1F7B443A11C3}" type="presOf" srcId="{83BADB9B-B18E-4486-8FBE-561A3589A257}" destId="{BC9BAFEF-0C08-47E7-9B2F-A77F7C58190F}" srcOrd="0" destOrd="0" presId="urn:microsoft.com/office/officeart/2005/8/layout/vList5"/>
    <dgm:cxn modelId="{1E7B4635-CE71-4FC4-82F8-15B77DDC3412}" srcId="{F9039851-9727-4BC9-8A33-CDAB9F4F72F7}" destId="{83BADB9B-B18E-4486-8FBE-561A3589A257}" srcOrd="2" destOrd="0" parTransId="{80D00632-D519-4D09-9265-9EF5829CA407}" sibTransId="{F791F32F-1A61-4119-AC22-9B0B4B79981C}"/>
    <dgm:cxn modelId="{11951607-E4D9-4AC0-82AF-85C529DD24AF}" type="presOf" srcId="{48ECD0A1-BDC2-447B-B62B-F040FB40B38F}" destId="{D1BCC585-32A9-48A7-88B5-2BAF8F95E4E4}" srcOrd="0" destOrd="0" presId="urn:microsoft.com/office/officeart/2005/8/layout/vList5"/>
    <dgm:cxn modelId="{736F40D4-FD9C-4A31-805F-21CA38D889DA}" type="presOf" srcId="{F9039851-9727-4BC9-8A33-CDAB9F4F72F7}" destId="{F732E811-0C90-46D0-B117-1CB8DAA4A160}" srcOrd="0" destOrd="0" presId="urn:microsoft.com/office/officeart/2005/8/layout/vList5"/>
    <dgm:cxn modelId="{DA467878-91EE-443B-BACA-4629BFBA05DC}" type="presParOf" srcId="{F732E811-0C90-46D0-B117-1CB8DAA4A160}" destId="{4D283C12-4717-47BF-97BD-CEEB18EB12E0}" srcOrd="0" destOrd="0" presId="urn:microsoft.com/office/officeart/2005/8/layout/vList5"/>
    <dgm:cxn modelId="{A23FE001-DE8A-47FC-A720-DFD0EDAE201B}" type="presParOf" srcId="{4D283C12-4717-47BF-97BD-CEEB18EB12E0}" destId="{D1BCC585-32A9-48A7-88B5-2BAF8F95E4E4}" srcOrd="0" destOrd="0" presId="urn:microsoft.com/office/officeart/2005/8/layout/vList5"/>
    <dgm:cxn modelId="{92037D7A-36D3-4376-B2A9-42FBE5DF2D39}" type="presParOf" srcId="{F732E811-0C90-46D0-B117-1CB8DAA4A160}" destId="{ED5CFD66-CD36-4F9F-8C07-23DED2B26FA3}" srcOrd="1" destOrd="0" presId="urn:microsoft.com/office/officeart/2005/8/layout/vList5"/>
    <dgm:cxn modelId="{C7C02A72-850A-49AE-B4B8-C277DAD9BD26}" type="presParOf" srcId="{F732E811-0C90-46D0-B117-1CB8DAA4A160}" destId="{ED429676-7B16-4BC8-AE0C-15311A54452B}" srcOrd="2" destOrd="0" presId="urn:microsoft.com/office/officeart/2005/8/layout/vList5"/>
    <dgm:cxn modelId="{2C93675C-A4DC-4B94-B903-9ACB54AB3802}" type="presParOf" srcId="{ED429676-7B16-4BC8-AE0C-15311A54452B}" destId="{2B0C1F03-E0C5-4CBE-92D6-00D2B5C10311}" srcOrd="0" destOrd="0" presId="urn:microsoft.com/office/officeart/2005/8/layout/vList5"/>
    <dgm:cxn modelId="{FE2E4D29-4804-4C46-94EC-3F0D038489A0}" type="presParOf" srcId="{F732E811-0C90-46D0-B117-1CB8DAA4A160}" destId="{25C4FE71-F786-46CF-BEC3-63838C4ED453}" srcOrd="3" destOrd="0" presId="urn:microsoft.com/office/officeart/2005/8/layout/vList5"/>
    <dgm:cxn modelId="{9FFDF151-29F4-4CFA-9AF7-0530993769BF}" type="presParOf" srcId="{F732E811-0C90-46D0-B117-1CB8DAA4A160}" destId="{486612FC-C5B7-49DD-B6BF-9632A9C3B036}" srcOrd="4" destOrd="0" presId="urn:microsoft.com/office/officeart/2005/8/layout/vList5"/>
    <dgm:cxn modelId="{2E1F241F-174D-4728-A071-DAC886552B6E}" type="presParOf" srcId="{486612FC-C5B7-49DD-B6BF-9632A9C3B036}" destId="{BC9BAFEF-0C08-47E7-9B2F-A77F7C58190F}" srcOrd="0" destOrd="0" presId="urn:microsoft.com/office/officeart/2005/8/layout/vList5"/>
    <dgm:cxn modelId="{D3CA0FD3-0C2D-4FFA-B013-F9549C770E04}" type="presParOf" srcId="{F732E811-0C90-46D0-B117-1CB8DAA4A160}" destId="{6BBB42A9-481F-4511-8D6B-4E8C39B03C6B}" srcOrd="5" destOrd="0" presId="urn:microsoft.com/office/officeart/2005/8/layout/vList5"/>
    <dgm:cxn modelId="{B6199761-34F3-466E-BABF-BA5938403C74}" type="presParOf" srcId="{F732E811-0C90-46D0-B117-1CB8DAA4A160}" destId="{9E77181C-A3D7-4F6E-BFC5-A6D44A69D734}" srcOrd="6" destOrd="0" presId="urn:microsoft.com/office/officeart/2005/8/layout/vList5"/>
    <dgm:cxn modelId="{665319AE-91E1-4D87-8E40-6EC5B0CEF6D5}" type="presParOf" srcId="{9E77181C-A3D7-4F6E-BFC5-A6D44A69D734}" destId="{A6C80889-8C89-4748-A8CC-6F4728D5CBC1}"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8AD1489-AE32-45F0-96FE-0D000A25F31F}" type="doc">
      <dgm:prSet loTypeId="urn:microsoft.com/office/officeart/2008/layout/PictureAccentList" loCatId="list" qsTypeId="urn:microsoft.com/office/officeart/2005/8/quickstyle/simple4" qsCatId="simple" csTypeId="urn:microsoft.com/office/officeart/2005/8/colors/colorful5" csCatId="colorful" phldr="1"/>
      <dgm:spPr/>
      <dgm:t>
        <a:bodyPr/>
        <a:lstStyle/>
        <a:p>
          <a:endParaRPr lang="en-GB"/>
        </a:p>
      </dgm:t>
    </dgm:pt>
    <dgm:pt modelId="{E3778018-D1F4-470A-B289-DE1B6A36BA68}">
      <dgm:prSet phldrT="[Text]"/>
      <dgm:spPr/>
      <dgm:t>
        <a:bodyPr/>
        <a:lstStyle/>
        <a:p>
          <a:r>
            <a:rPr lang="en-GB" dirty="0" smtClean="0"/>
            <a:t>Sampling methods for Quantitative Studies</a:t>
          </a:r>
          <a:endParaRPr lang="en-GB" dirty="0"/>
        </a:p>
      </dgm:t>
    </dgm:pt>
    <dgm:pt modelId="{3C225AA4-B2BA-423E-9D4B-86EF2549F514}" type="parTrans" cxnId="{033FD441-7C63-47AA-B6DA-5EF334E1FAA0}">
      <dgm:prSet/>
      <dgm:spPr/>
      <dgm:t>
        <a:bodyPr/>
        <a:lstStyle/>
        <a:p>
          <a:endParaRPr lang="en-GB"/>
        </a:p>
      </dgm:t>
    </dgm:pt>
    <dgm:pt modelId="{48F547BB-0004-4D0D-87E7-A1F0CE84BAE8}" type="sibTrans" cxnId="{033FD441-7C63-47AA-B6DA-5EF334E1FAA0}">
      <dgm:prSet/>
      <dgm:spPr/>
      <dgm:t>
        <a:bodyPr/>
        <a:lstStyle/>
        <a:p>
          <a:endParaRPr lang="en-GB"/>
        </a:p>
      </dgm:t>
    </dgm:pt>
    <dgm:pt modelId="{415A4C80-D1CF-4C90-9638-C0C4FA19A7BC}">
      <dgm:prSet phldrT="[Text]"/>
      <dgm:spPr/>
      <dgm:t>
        <a:bodyPr/>
        <a:lstStyle/>
        <a:p>
          <a:pPr algn="l"/>
          <a:r>
            <a:rPr lang="en-GB" dirty="0" smtClean="0"/>
            <a:t>Simple random sampling</a:t>
          </a:r>
        </a:p>
        <a:p>
          <a:pPr algn="l"/>
          <a:r>
            <a:rPr lang="en-GB" dirty="0" smtClean="0"/>
            <a:t>Stratified random sampling</a:t>
          </a:r>
        </a:p>
        <a:p>
          <a:pPr algn="l"/>
          <a:r>
            <a:rPr lang="en-GB" dirty="0" smtClean="0"/>
            <a:t>Systematic sampling</a:t>
          </a:r>
        </a:p>
        <a:p>
          <a:pPr algn="l"/>
          <a:r>
            <a:rPr lang="en-GB" dirty="0" smtClean="0"/>
            <a:t>Cluster sampling</a:t>
          </a:r>
        </a:p>
        <a:p>
          <a:pPr algn="l"/>
          <a:r>
            <a:rPr lang="en-GB" dirty="0" smtClean="0"/>
            <a:t>Multi-stage </a:t>
          </a:r>
          <a:r>
            <a:rPr lang="en-GB" dirty="0" smtClean="0"/>
            <a:t>sampling</a:t>
          </a:r>
        </a:p>
      </dgm:t>
    </dgm:pt>
    <dgm:pt modelId="{C54BFE06-A80B-4B50-B67E-D2C800374C85}" type="parTrans" cxnId="{EBAC4AA8-51B4-40DE-A447-8C455AFCF8FC}">
      <dgm:prSet/>
      <dgm:spPr/>
      <dgm:t>
        <a:bodyPr/>
        <a:lstStyle/>
        <a:p>
          <a:endParaRPr lang="en-GB"/>
        </a:p>
      </dgm:t>
    </dgm:pt>
    <dgm:pt modelId="{19136B98-3AD1-4D3E-8A64-DC17127D650D}" type="sibTrans" cxnId="{EBAC4AA8-51B4-40DE-A447-8C455AFCF8FC}">
      <dgm:prSet/>
      <dgm:spPr/>
      <dgm:t>
        <a:bodyPr/>
        <a:lstStyle/>
        <a:p>
          <a:endParaRPr lang="en-GB"/>
        </a:p>
      </dgm:t>
    </dgm:pt>
    <dgm:pt modelId="{362907CC-2076-4139-B92E-F78D1E4D6595}" type="pres">
      <dgm:prSet presAssocID="{E8AD1489-AE32-45F0-96FE-0D000A25F31F}" presName="layout" presStyleCnt="0">
        <dgm:presLayoutVars>
          <dgm:chMax/>
          <dgm:chPref/>
          <dgm:dir/>
          <dgm:animOne val="branch"/>
          <dgm:animLvl val="lvl"/>
          <dgm:resizeHandles/>
        </dgm:presLayoutVars>
      </dgm:prSet>
      <dgm:spPr/>
      <dgm:t>
        <a:bodyPr/>
        <a:lstStyle/>
        <a:p>
          <a:endParaRPr lang="en-US"/>
        </a:p>
      </dgm:t>
    </dgm:pt>
    <dgm:pt modelId="{C6079D74-79BB-4311-AB7E-A43B114885C3}" type="pres">
      <dgm:prSet presAssocID="{E3778018-D1F4-470A-B289-DE1B6A36BA68}" presName="root" presStyleCnt="0">
        <dgm:presLayoutVars>
          <dgm:chMax/>
          <dgm:chPref val="4"/>
        </dgm:presLayoutVars>
      </dgm:prSet>
      <dgm:spPr/>
    </dgm:pt>
    <dgm:pt modelId="{B2FFBC56-D617-423F-AC78-FF468F97E722}" type="pres">
      <dgm:prSet presAssocID="{E3778018-D1F4-470A-B289-DE1B6A36BA68}" presName="rootComposite" presStyleCnt="0">
        <dgm:presLayoutVars/>
      </dgm:prSet>
      <dgm:spPr/>
    </dgm:pt>
    <dgm:pt modelId="{7D2125B3-8A4E-45C0-A89B-DE19C48A13A2}" type="pres">
      <dgm:prSet presAssocID="{E3778018-D1F4-470A-B289-DE1B6A36BA68}" presName="rootText" presStyleLbl="node0" presStyleIdx="0" presStyleCnt="1" custScaleX="117848">
        <dgm:presLayoutVars>
          <dgm:chMax/>
          <dgm:chPref val="4"/>
        </dgm:presLayoutVars>
      </dgm:prSet>
      <dgm:spPr/>
      <dgm:t>
        <a:bodyPr/>
        <a:lstStyle/>
        <a:p>
          <a:endParaRPr lang="en-GB"/>
        </a:p>
      </dgm:t>
    </dgm:pt>
    <dgm:pt modelId="{2AADB13D-AFB7-4920-B1C9-21E3ACF41FFF}" type="pres">
      <dgm:prSet presAssocID="{E3778018-D1F4-470A-B289-DE1B6A36BA68}" presName="childShape" presStyleCnt="0">
        <dgm:presLayoutVars>
          <dgm:chMax val="0"/>
          <dgm:chPref val="0"/>
        </dgm:presLayoutVars>
      </dgm:prSet>
      <dgm:spPr/>
    </dgm:pt>
    <dgm:pt modelId="{877A15A4-8304-4BA8-8929-91DD856E84BE}" type="pres">
      <dgm:prSet presAssocID="{415A4C80-D1CF-4C90-9638-C0C4FA19A7BC}" presName="childComposite" presStyleCnt="0">
        <dgm:presLayoutVars>
          <dgm:chMax val="0"/>
          <dgm:chPref val="0"/>
        </dgm:presLayoutVars>
      </dgm:prSet>
      <dgm:spPr/>
    </dgm:pt>
    <dgm:pt modelId="{40B4688F-8C3F-49AC-8203-D44ED6A23EFC}" type="pres">
      <dgm:prSet presAssocID="{415A4C80-D1CF-4C90-9638-C0C4FA19A7BC}" presName="Image" presStyleLbl="node1" presStyleIdx="0" presStyleCnt="1" custFlipHor="1" custScaleX="5133" custLinFactNeighborX="-60642" custLinFactNeighborY="-3690"/>
      <dgm:spPr/>
    </dgm:pt>
    <dgm:pt modelId="{EDAEC043-53BD-47E8-A5E2-002CEAED8729}" type="pres">
      <dgm:prSet presAssocID="{415A4C80-D1CF-4C90-9638-C0C4FA19A7BC}" presName="childText" presStyleLbl="lnNode1" presStyleIdx="0" presStyleCnt="1" custScaleX="136673" custScaleY="387387">
        <dgm:presLayoutVars>
          <dgm:chMax val="0"/>
          <dgm:chPref val="0"/>
          <dgm:bulletEnabled val="1"/>
        </dgm:presLayoutVars>
      </dgm:prSet>
      <dgm:spPr/>
      <dgm:t>
        <a:bodyPr/>
        <a:lstStyle/>
        <a:p>
          <a:endParaRPr lang="en-GB"/>
        </a:p>
      </dgm:t>
    </dgm:pt>
  </dgm:ptLst>
  <dgm:cxnLst>
    <dgm:cxn modelId="{033FD441-7C63-47AA-B6DA-5EF334E1FAA0}" srcId="{E8AD1489-AE32-45F0-96FE-0D000A25F31F}" destId="{E3778018-D1F4-470A-B289-DE1B6A36BA68}" srcOrd="0" destOrd="0" parTransId="{3C225AA4-B2BA-423E-9D4B-86EF2549F514}" sibTransId="{48F547BB-0004-4D0D-87E7-A1F0CE84BAE8}"/>
    <dgm:cxn modelId="{19550772-452A-4797-B017-E89294BBBC4A}" type="presOf" srcId="{E8AD1489-AE32-45F0-96FE-0D000A25F31F}" destId="{362907CC-2076-4139-B92E-F78D1E4D6595}" srcOrd="0" destOrd="0" presId="urn:microsoft.com/office/officeart/2008/layout/PictureAccentList"/>
    <dgm:cxn modelId="{7F412DF6-7F1C-4C70-A731-43E9AF4385A9}" type="presOf" srcId="{E3778018-D1F4-470A-B289-DE1B6A36BA68}" destId="{7D2125B3-8A4E-45C0-A89B-DE19C48A13A2}" srcOrd="0" destOrd="0" presId="urn:microsoft.com/office/officeart/2008/layout/PictureAccentList"/>
    <dgm:cxn modelId="{EBAC4AA8-51B4-40DE-A447-8C455AFCF8FC}" srcId="{E3778018-D1F4-470A-B289-DE1B6A36BA68}" destId="{415A4C80-D1CF-4C90-9638-C0C4FA19A7BC}" srcOrd="0" destOrd="0" parTransId="{C54BFE06-A80B-4B50-B67E-D2C800374C85}" sibTransId="{19136B98-3AD1-4D3E-8A64-DC17127D650D}"/>
    <dgm:cxn modelId="{3201F66F-E518-4AEB-9385-580240D2387E}" type="presOf" srcId="{415A4C80-D1CF-4C90-9638-C0C4FA19A7BC}" destId="{EDAEC043-53BD-47E8-A5E2-002CEAED8729}" srcOrd="0" destOrd="0" presId="urn:microsoft.com/office/officeart/2008/layout/PictureAccentList"/>
    <dgm:cxn modelId="{E9A4CF3B-681E-4D81-B45F-3F0EE2F442C9}" type="presParOf" srcId="{362907CC-2076-4139-B92E-F78D1E4D6595}" destId="{C6079D74-79BB-4311-AB7E-A43B114885C3}" srcOrd="0" destOrd="0" presId="urn:microsoft.com/office/officeart/2008/layout/PictureAccentList"/>
    <dgm:cxn modelId="{71E5A403-AE92-42BA-A46E-AF6EBA53941A}" type="presParOf" srcId="{C6079D74-79BB-4311-AB7E-A43B114885C3}" destId="{B2FFBC56-D617-423F-AC78-FF468F97E722}" srcOrd="0" destOrd="0" presId="urn:microsoft.com/office/officeart/2008/layout/PictureAccentList"/>
    <dgm:cxn modelId="{8A88D68E-6F63-4DCA-8963-2AA09AB614E2}" type="presParOf" srcId="{B2FFBC56-D617-423F-AC78-FF468F97E722}" destId="{7D2125B3-8A4E-45C0-A89B-DE19C48A13A2}" srcOrd="0" destOrd="0" presId="urn:microsoft.com/office/officeart/2008/layout/PictureAccentList"/>
    <dgm:cxn modelId="{205A95AD-5197-4EA6-8E7B-598EDACED38D}" type="presParOf" srcId="{C6079D74-79BB-4311-AB7E-A43B114885C3}" destId="{2AADB13D-AFB7-4920-B1C9-21E3ACF41FFF}" srcOrd="1" destOrd="0" presId="urn:microsoft.com/office/officeart/2008/layout/PictureAccentList"/>
    <dgm:cxn modelId="{B53E406E-2FB2-4F88-AF8D-118A3E719561}" type="presParOf" srcId="{2AADB13D-AFB7-4920-B1C9-21E3ACF41FFF}" destId="{877A15A4-8304-4BA8-8929-91DD856E84BE}" srcOrd="0" destOrd="0" presId="urn:microsoft.com/office/officeart/2008/layout/PictureAccentList"/>
    <dgm:cxn modelId="{A8CCA618-7D4B-40A7-A4BD-25160A5BCC6B}" type="presParOf" srcId="{877A15A4-8304-4BA8-8929-91DD856E84BE}" destId="{40B4688F-8C3F-49AC-8203-D44ED6A23EFC}" srcOrd="0" destOrd="0" presId="urn:microsoft.com/office/officeart/2008/layout/PictureAccentList"/>
    <dgm:cxn modelId="{449564B3-CC30-4CD8-852C-362E1DDAC3D8}" type="presParOf" srcId="{877A15A4-8304-4BA8-8929-91DD856E84BE}" destId="{EDAEC043-53BD-47E8-A5E2-002CEAED8729}" srcOrd="1" destOrd="0" presId="urn:microsoft.com/office/officeart/2008/layout/Picture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AE34A97-DC14-4DB9-81FE-6461E2645CED}" type="doc">
      <dgm:prSet loTypeId="urn:microsoft.com/office/officeart/2008/layout/PictureAccentList" loCatId="list" qsTypeId="urn:microsoft.com/office/officeart/2005/8/quickstyle/simple4" qsCatId="simple" csTypeId="urn:microsoft.com/office/officeart/2005/8/colors/colorful2" csCatId="colorful" phldr="1"/>
      <dgm:spPr/>
      <dgm:t>
        <a:bodyPr/>
        <a:lstStyle/>
        <a:p>
          <a:endParaRPr lang="en-GB"/>
        </a:p>
      </dgm:t>
    </dgm:pt>
    <dgm:pt modelId="{FD09C122-BCE5-45DF-9D3C-A19F62685AEB}">
      <dgm:prSet phldrT="[Text]"/>
      <dgm:spPr/>
      <dgm:t>
        <a:bodyPr/>
        <a:lstStyle/>
        <a:p>
          <a:r>
            <a:rPr lang="en-GB" dirty="0" smtClean="0"/>
            <a:t>1. Simple Random Sampling Method</a:t>
          </a:r>
          <a:endParaRPr lang="en-GB" dirty="0"/>
        </a:p>
      </dgm:t>
    </dgm:pt>
    <dgm:pt modelId="{3BB17D31-551F-4D1A-ADD0-DDE3464DECFF}" type="parTrans" cxnId="{30ACE2CB-5925-4EA7-95DA-B9AC7AA91232}">
      <dgm:prSet/>
      <dgm:spPr/>
      <dgm:t>
        <a:bodyPr/>
        <a:lstStyle/>
        <a:p>
          <a:endParaRPr lang="en-GB"/>
        </a:p>
      </dgm:t>
    </dgm:pt>
    <dgm:pt modelId="{D066191C-1510-43CF-9C45-1AB8A7EDC6B4}" type="sibTrans" cxnId="{30ACE2CB-5925-4EA7-95DA-B9AC7AA91232}">
      <dgm:prSet/>
      <dgm:spPr/>
      <dgm:t>
        <a:bodyPr/>
        <a:lstStyle/>
        <a:p>
          <a:endParaRPr lang="en-GB"/>
        </a:p>
      </dgm:t>
    </dgm:pt>
    <dgm:pt modelId="{6A7E657A-7325-4DA4-89D6-078E403A76B9}">
      <dgm:prSet phldrT="[Text]"/>
      <dgm:spPr/>
      <dgm:t>
        <a:bodyPr/>
        <a:lstStyle/>
        <a:p>
          <a:pPr algn="l"/>
          <a:r>
            <a:rPr lang="en-GB" dirty="0" smtClean="0"/>
            <a:t>Each element in the population has an equal and independent chance of selection in the sample</a:t>
          </a:r>
          <a:endParaRPr lang="en-GB" dirty="0"/>
        </a:p>
      </dgm:t>
    </dgm:pt>
    <dgm:pt modelId="{EE21F49C-AA03-415D-A2D0-C28C9AE78665}" type="parTrans" cxnId="{83C7BDA7-0866-4F94-8A5B-1B10E809FBF9}">
      <dgm:prSet/>
      <dgm:spPr/>
      <dgm:t>
        <a:bodyPr/>
        <a:lstStyle/>
        <a:p>
          <a:endParaRPr lang="en-GB"/>
        </a:p>
      </dgm:t>
    </dgm:pt>
    <dgm:pt modelId="{A3C34F4F-367D-419E-AC44-85EE232BD551}" type="sibTrans" cxnId="{83C7BDA7-0866-4F94-8A5B-1B10E809FBF9}">
      <dgm:prSet/>
      <dgm:spPr/>
      <dgm:t>
        <a:bodyPr/>
        <a:lstStyle/>
        <a:p>
          <a:endParaRPr lang="en-GB"/>
        </a:p>
      </dgm:t>
    </dgm:pt>
    <dgm:pt modelId="{478C1F8F-39AB-4105-AA52-56F6F66E15D6}">
      <dgm:prSet phldrT="[Text]" custT="1"/>
      <dgm:spPr/>
      <dgm:t>
        <a:bodyPr/>
        <a:lstStyle/>
        <a:p>
          <a:pPr algn="l"/>
          <a:r>
            <a:rPr lang="en-GB" sz="2700" dirty="0" smtClean="0">
              <a:latin typeface="Calibri" panose="020F0502020204030204" pitchFamily="34" charset="0"/>
              <a:cs typeface="Calibri" panose="020F0502020204030204" pitchFamily="34" charset="0"/>
            </a:rPr>
            <a:t>● </a:t>
          </a:r>
          <a:r>
            <a:rPr lang="en-GB" sz="2700" b="1" dirty="0" smtClean="0"/>
            <a:t>Equal</a:t>
          </a:r>
          <a:r>
            <a:rPr lang="en-GB" sz="2700" dirty="0" smtClean="0"/>
            <a:t> implies that the probability of selection of each element in the population is the same.</a:t>
          </a:r>
        </a:p>
        <a:p>
          <a:pPr algn="l"/>
          <a:r>
            <a:rPr lang="en-GB" sz="2800" dirty="0" smtClean="0">
              <a:latin typeface="Calibri" panose="020F0502020204030204" pitchFamily="34" charset="0"/>
              <a:cs typeface="Calibri" panose="020F0502020204030204" pitchFamily="34" charset="0"/>
            </a:rPr>
            <a:t>● </a:t>
          </a:r>
          <a:r>
            <a:rPr lang="en-GB" sz="2800" b="1" dirty="0" smtClean="0">
              <a:latin typeface="Calibri" panose="020F0502020204030204" pitchFamily="34" charset="0"/>
              <a:cs typeface="Calibri" panose="020F0502020204030204" pitchFamily="34" charset="0"/>
            </a:rPr>
            <a:t>Independence</a:t>
          </a:r>
          <a:r>
            <a:rPr lang="en-GB" sz="2800" dirty="0" smtClean="0">
              <a:latin typeface="Calibri" panose="020F0502020204030204" pitchFamily="34" charset="0"/>
              <a:cs typeface="Calibri" panose="020F0502020204030204" pitchFamily="34" charset="0"/>
            </a:rPr>
            <a:t> </a:t>
          </a:r>
          <a:r>
            <a:rPr lang="en-GB" sz="2800" dirty="0" smtClean="0">
              <a:latin typeface="Calibri" panose="020F0502020204030204" pitchFamily="34" charset="0"/>
              <a:cs typeface="Calibri" panose="020F0502020204030204" pitchFamily="34" charset="0"/>
              <a:sym typeface="Wingdings" panose="05000000000000000000" pitchFamily="2" charset="2"/>
            </a:rPr>
            <a:t></a:t>
          </a:r>
          <a:r>
            <a:rPr lang="en-GB" sz="2800" dirty="0" smtClean="0">
              <a:latin typeface="Calibri" panose="020F0502020204030204" pitchFamily="34" charset="0"/>
              <a:cs typeface="Calibri" panose="020F0502020204030204" pitchFamily="34" charset="0"/>
            </a:rPr>
            <a:t> the choice of one element is not dependent on the choice of another element in the sampling.</a:t>
          </a:r>
          <a:endParaRPr lang="en-GB" sz="2800" dirty="0"/>
        </a:p>
      </dgm:t>
    </dgm:pt>
    <dgm:pt modelId="{A0921658-4E4D-4C4C-96C0-13083F42810E}" type="parTrans" cxnId="{2F14E46D-5D40-4324-877D-0E89E785AB61}">
      <dgm:prSet/>
      <dgm:spPr/>
      <dgm:t>
        <a:bodyPr/>
        <a:lstStyle/>
        <a:p>
          <a:endParaRPr lang="en-GB"/>
        </a:p>
      </dgm:t>
    </dgm:pt>
    <dgm:pt modelId="{7083CB66-40F2-4773-BDE2-7B99CFA1BECB}" type="sibTrans" cxnId="{2F14E46D-5D40-4324-877D-0E89E785AB61}">
      <dgm:prSet/>
      <dgm:spPr/>
      <dgm:t>
        <a:bodyPr/>
        <a:lstStyle/>
        <a:p>
          <a:endParaRPr lang="en-GB"/>
        </a:p>
      </dgm:t>
    </dgm:pt>
    <dgm:pt modelId="{A6C74566-77B7-4592-9D81-5921C98623F2}" type="pres">
      <dgm:prSet presAssocID="{FAE34A97-DC14-4DB9-81FE-6461E2645CED}" presName="layout" presStyleCnt="0">
        <dgm:presLayoutVars>
          <dgm:chMax/>
          <dgm:chPref/>
          <dgm:dir/>
          <dgm:animOne val="branch"/>
          <dgm:animLvl val="lvl"/>
          <dgm:resizeHandles/>
        </dgm:presLayoutVars>
      </dgm:prSet>
      <dgm:spPr/>
      <dgm:t>
        <a:bodyPr/>
        <a:lstStyle/>
        <a:p>
          <a:endParaRPr lang="en-US"/>
        </a:p>
      </dgm:t>
    </dgm:pt>
    <dgm:pt modelId="{C695B55C-97CB-4152-B9B2-DB74CD43C69A}" type="pres">
      <dgm:prSet presAssocID="{FD09C122-BCE5-45DF-9D3C-A19F62685AEB}" presName="root" presStyleCnt="0">
        <dgm:presLayoutVars>
          <dgm:chMax/>
          <dgm:chPref val="4"/>
        </dgm:presLayoutVars>
      </dgm:prSet>
      <dgm:spPr/>
    </dgm:pt>
    <dgm:pt modelId="{6BA891F5-D6EA-4B9A-92DE-DD9037A63638}" type="pres">
      <dgm:prSet presAssocID="{FD09C122-BCE5-45DF-9D3C-A19F62685AEB}" presName="rootComposite" presStyleCnt="0">
        <dgm:presLayoutVars/>
      </dgm:prSet>
      <dgm:spPr/>
    </dgm:pt>
    <dgm:pt modelId="{93F9C241-97EA-4AF8-B2D0-70B0393E0EB7}" type="pres">
      <dgm:prSet presAssocID="{FD09C122-BCE5-45DF-9D3C-A19F62685AEB}" presName="rootText" presStyleLbl="node0" presStyleIdx="0" presStyleCnt="1">
        <dgm:presLayoutVars>
          <dgm:chMax/>
          <dgm:chPref val="4"/>
        </dgm:presLayoutVars>
      </dgm:prSet>
      <dgm:spPr/>
      <dgm:t>
        <a:bodyPr/>
        <a:lstStyle/>
        <a:p>
          <a:endParaRPr lang="en-GB"/>
        </a:p>
      </dgm:t>
    </dgm:pt>
    <dgm:pt modelId="{1E18FAE5-D551-4DE7-9DE8-7DB14ABB3CD4}" type="pres">
      <dgm:prSet presAssocID="{FD09C122-BCE5-45DF-9D3C-A19F62685AEB}" presName="childShape" presStyleCnt="0">
        <dgm:presLayoutVars>
          <dgm:chMax val="0"/>
          <dgm:chPref val="0"/>
        </dgm:presLayoutVars>
      </dgm:prSet>
      <dgm:spPr/>
    </dgm:pt>
    <dgm:pt modelId="{976F69AF-C64D-49A2-9A51-3677F8156A7F}" type="pres">
      <dgm:prSet presAssocID="{6A7E657A-7325-4DA4-89D6-078E403A76B9}" presName="childComposite" presStyleCnt="0">
        <dgm:presLayoutVars>
          <dgm:chMax val="0"/>
          <dgm:chPref val="0"/>
        </dgm:presLayoutVars>
      </dgm:prSet>
      <dgm:spPr/>
    </dgm:pt>
    <dgm:pt modelId="{FBDBE970-5D66-4569-BC77-6F34AF16D81B}" type="pres">
      <dgm:prSet presAssocID="{6A7E657A-7325-4DA4-89D6-078E403A76B9}" presName="Image" presStyleLbl="node1" presStyleIdx="0" presStyleCnt="2" custScaleX="25998" custScaleY="51199" custLinFactNeighborX="-14301" custLinFactNeighborY="3395"/>
      <dgm:spPr/>
    </dgm:pt>
    <dgm:pt modelId="{3B752CA1-CEDF-47AA-B016-AEA9F82839F3}" type="pres">
      <dgm:prSet presAssocID="{6A7E657A-7325-4DA4-89D6-078E403A76B9}" presName="childText" presStyleLbl="lnNode1" presStyleIdx="0" presStyleCnt="2" custScaleX="117578" custScaleY="75594">
        <dgm:presLayoutVars>
          <dgm:chMax val="0"/>
          <dgm:chPref val="0"/>
          <dgm:bulletEnabled val="1"/>
        </dgm:presLayoutVars>
      </dgm:prSet>
      <dgm:spPr/>
      <dgm:t>
        <a:bodyPr/>
        <a:lstStyle/>
        <a:p>
          <a:endParaRPr lang="en-GB"/>
        </a:p>
      </dgm:t>
    </dgm:pt>
    <dgm:pt modelId="{272B9AC8-BE34-479A-9740-5883BC10E06D}" type="pres">
      <dgm:prSet presAssocID="{478C1F8F-39AB-4105-AA52-56F6F66E15D6}" presName="childComposite" presStyleCnt="0">
        <dgm:presLayoutVars>
          <dgm:chMax val="0"/>
          <dgm:chPref val="0"/>
        </dgm:presLayoutVars>
      </dgm:prSet>
      <dgm:spPr/>
    </dgm:pt>
    <dgm:pt modelId="{87EA5C9E-10E7-4720-909A-77EBC80C5B05}" type="pres">
      <dgm:prSet presAssocID="{478C1F8F-39AB-4105-AA52-56F6F66E15D6}" presName="Image" presStyleLbl="node1" presStyleIdx="1" presStyleCnt="2" custScaleX="25998" custLinFactNeighborX="-14301" custLinFactNeighborY="-99"/>
      <dgm:spPr/>
    </dgm:pt>
    <dgm:pt modelId="{2792415E-97C2-40F7-909C-B81C0CDAE180}" type="pres">
      <dgm:prSet presAssocID="{478C1F8F-39AB-4105-AA52-56F6F66E15D6}" presName="childText" presStyleLbl="lnNode1" presStyleIdx="1" presStyleCnt="2" custScaleX="118370" custScaleY="172401">
        <dgm:presLayoutVars>
          <dgm:chMax val="0"/>
          <dgm:chPref val="0"/>
          <dgm:bulletEnabled val="1"/>
        </dgm:presLayoutVars>
      </dgm:prSet>
      <dgm:spPr/>
      <dgm:t>
        <a:bodyPr/>
        <a:lstStyle/>
        <a:p>
          <a:endParaRPr lang="en-GB"/>
        </a:p>
      </dgm:t>
    </dgm:pt>
  </dgm:ptLst>
  <dgm:cxnLst>
    <dgm:cxn modelId="{2F14E46D-5D40-4324-877D-0E89E785AB61}" srcId="{FD09C122-BCE5-45DF-9D3C-A19F62685AEB}" destId="{478C1F8F-39AB-4105-AA52-56F6F66E15D6}" srcOrd="1" destOrd="0" parTransId="{A0921658-4E4D-4C4C-96C0-13083F42810E}" sibTransId="{7083CB66-40F2-4773-BDE2-7B99CFA1BECB}"/>
    <dgm:cxn modelId="{83C7BDA7-0866-4F94-8A5B-1B10E809FBF9}" srcId="{FD09C122-BCE5-45DF-9D3C-A19F62685AEB}" destId="{6A7E657A-7325-4DA4-89D6-078E403A76B9}" srcOrd="0" destOrd="0" parTransId="{EE21F49C-AA03-415D-A2D0-C28C9AE78665}" sibTransId="{A3C34F4F-367D-419E-AC44-85EE232BD551}"/>
    <dgm:cxn modelId="{30ACE2CB-5925-4EA7-95DA-B9AC7AA91232}" srcId="{FAE34A97-DC14-4DB9-81FE-6461E2645CED}" destId="{FD09C122-BCE5-45DF-9D3C-A19F62685AEB}" srcOrd="0" destOrd="0" parTransId="{3BB17D31-551F-4D1A-ADD0-DDE3464DECFF}" sibTransId="{D066191C-1510-43CF-9C45-1AB8A7EDC6B4}"/>
    <dgm:cxn modelId="{5B51A977-7D6E-42C0-B5B1-9C27B0D1F9B0}" type="presOf" srcId="{FAE34A97-DC14-4DB9-81FE-6461E2645CED}" destId="{A6C74566-77B7-4592-9D81-5921C98623F2}" srcOrd="0" destOrd="0" presId="urn:microsoft.com/office/officeart/2008/layout/PictureAccentList"/>
    <dgm:cxn modelId="{47B14F29-5B0E-471D-B19B-B700A6E030CF}" type="presOf" srcId="{6A7E657A-7325-4DA4-89D6-078E403A76B9}" destId="{3B752CA1-CEDF-47AA-B016-AEA9F82839F3}" srcOrd="0" destOrd="0" presId="urn:microsoft.com/office/officeart/2008/layout/PictureAccentList"/>
    <dgm:cxn modelId="{26D7E4BA-933D-40C1-967C-E1D7DFEF61E1}" type="presOf" srcId="{FD09C122-BCE5-45DF-9D3C-A19F62685AEB}" destId="{93F9C241-97EA-4AF8-B2D0-70B0393E0EB7}" srcOrd="0" destOrd="0" presId="urn:microsoft.com/office/officeart/2008/layout/PictureAccentList"/>
    <dgm:cxn modelId="{A762F256-547B-48FE-8E83-BA6D9A151556}" type="presOf" srcId="{478C1F8F-39AB-4105-AA52-56F6F66E15D6}" destId="{2792415E-97C2-40F7-909C-B81C0CDAE180}" srcOrd="0" destOrd="0" presId="urn:microsoft.com/office/officeart/2008/layout/PictureAccentList"/>
    <dgm:cxn modelId="{CA786201-06D9-40F1-9515-005DE81EE59C}" type="presParOf" srcId="{A6C74566-77B7-4592-9D81-5921C98623F2}" destId="{C695B55C-97CB-4152-B9B2-DB74CD43C69A}" srcOrd="0" destOrd="0" presId="urn:microsoft.com/office/officeart/2008/layout/PictureAccentList"/>
    <dgm:cxn modelId="{08FC8D63-6351-48DA-883E-9D0A1DAC889E}" type="presParOf" srcId="{C695B55C-97CB-4152-B9B2-DB74CD43C69A}" destId="{6BA891F5-D6EA-4B9A-92DE-DD9037A63638}" srcOrd="0" destOrd="0" presId="urn:microsoft.com/office/officeart/2008/layout/PictureAccentList"/>
    <dgm:cxn modelId="{C1071905-E3FF-4032-9B4B-155D6B6FE09F}" type="presParOf" srcId="{6BA891F5-D6EA-4B9A-92DE-DD9037A63638}" destId="{93F9C241-97EA-4AF8-B2D0-70B0393E0EB7}" srcOrd="0" destOrd="0" presId="urn:microsoft.com/office/officeart/2008/layout/PictureAccentList"/>
    <dgm:cxn modelId="{F7C8315C-1169-42AE-B058-B801DEBBA05F}" type="presParOf" srcId="{C695B55C-97CB-4152-B9B2-DB74CD43C69A}" destId="{1E18FAE5-D551-4DE7-9DE8-7DB14ABB3CD4}" srcOrd="1" destOrd="0" presId="urn:microsoft.com/office/officeart/2008/layout/PictureAccentList"/>
    <dgm:cxn modelId="{88C050B5-D045-4C35-A768-2A6B9699D314}" type="presParOf" srcId="{1E18FAE5-D551-4DE7-9DE8-7DB14ABB3CD4}" destId="{976F69AF-C64D-49A2-9A51-3677F8156A7F}" srcOrd="0" destOrd="0" presId="urn:microsoft.com/office/officeart/2008/layout/PictureAccentList"/>
    <dgm:cxn modelId="{9740ABFA-2AD0-46E9-B1A4-022AF809B612}" type="presParOf" srcId="{976F69AF-C64D-49A2-9A51-3677F8156A7F}" destId="{FBDBE970-5D66-4569-BC77-6F34AF16D81B}" srcOrd="0" destOrd="0" presId="urn:microsoft.com/office/officeart/2008/layout/PictureAccentList"/>
    <dgm:cxn modelId="{58994AC6-9958-4C9E-8EA7-6FC5F43C379C}" type="presParOf" srcId="{976F69AF-C64D-49A2-9A51-3677F8156A7F}" destId="{3B752CA1-CEDF-47AA-B016-AEA9F82839F3}" srcOrd="1" destOrd="0" presId="urn:microsoft.com/office/officeart/2008/layout/PictureAccentList"/>
    <dgm:cxn modelId="{5969A324-A016-4F2E-B8C7-242EA8289810}" type="presParOf" srcId="{1E18FAE5-D551-4DE7-9DE8-7DB14ABB3CD4}" destId="{272B9AC8-BE34-479A-9740-5883BC10E06D}" srcOrd="1" destOrd="0" presId="urn:microsoft.com/office/officeart/2008/layout/PictureAccentList"/>
    <dgm:cxn modelId="{08DABB67-D105-43AA-A445-9BCD9B047829}" type="presParOf" srcId="{272B9AC8-BE34-479A-9740-5883BC10E06D}" destId="{87EA5C9E-10E7-4720-909A-77EBC80C5B05}" srcOrd="0" destOrd="0" presId="urn:microsoft.com/office/officeart/2008/layout/PictureAccentList"/>
    <dgm:cxn modelId="{FCFB1A3F-A4CA-4974-98F0-D2A15036B19F}" type="presParOf" srcId="{272B9AC8-BE34-479A-9740-5883BC10E06D}" destId="{2792415E-97C2-40F7-909C-B81C0CDAE180}" srcOrd="1" destOrd="0" presId="urn:microsoft.com/office/officeart/2008/layout/PictureAccent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FAE34A97-DC14-4DB9-81FE-6461E2645CED}" type="doc">
      <dgm:prSet loTypeId="urn:microsoft.com/office/officeart/2008/layout/PictureAccentList" loCatId="list" qsTypeId="urn:microsoft.com/office/officeart/2005/8/quickstyle/simple3" qsCatId="simple" csTypeId="urn:microsoft.com/office/officeart/2005/8/colors/colorful3" csCatId="colorful" phldr="1"/>
      <dgm:spPr/>
      <dgm:t>
        <a:bodyPr/>
        <a:lstStyle/>
        <a:p>
          <a:endParaRPr lang="en-GB"/>
        </a:p>
      </dgm:t>
    </dgm:pt>
    <dgm:pt modelId="{FD09C122-BCE5-45DF-9D3C-A19F62685AEB}">
      <dgm:prSet phldrT="[Text]"/>
      <dgm:spPr/>
      <dgm:t>
        <a:bodyPr/>
        <a:lstStyle/>
        <a:p>
          <a:r>
            <a:rPr lang="en-GB" b="1" dirty="0" smtClean="0"/>
            <a:t>Methods of drawing a simple random sample </a:t>
          </a:r>
          <a:endParaRPr lang="en-GB" b="1" dirty="0"/>
        </a:p>
      </dgm:t>
    </dgm:pt>
    <dgm:pt modelId="{3BB17D31-551F-4D1A-ADD0-DDE3464DECFF}" type="parTrans" cxnId="{30ACE2CB-5925-4EA7-95DA-B9AC7AA91232}">
      <dgm:prSet/>
      <dgm:spPr/>
      <dgm:t>
        <a:bodyPr/>
        <a:lstStyle/>
        <a:p>
          <a:endParaRPr lang="en-GB"/>
        </a:p>
      </dgm:t>
    </dgm:pt>
    <dgm:pt modelId="{D066191C-1510-43CF-9C45-1AB8A7EDC6B4}" type="sibTrans" cxnId="{30ACE2CB-5925-4EA7-95DA-B9AC7AA91232}">
      <dgm:prSet/>
      <dgm:spPr/>
      <dgm:t>
        <a:bodyPr/>
        <a:lstStyle/>
        <a:p>
          <a:endParaRPr lang="en-GB"/>
        </a:p>
      </dgm:t>
    </dgm:pt>
    <dgm:pt modelId="{6A7E657A-7325-4DA4-89D6-078E403A76B9}">
      <dgm:prSet phldrT="[Text]"/>
      <dgm:spPr/>
      <dgm:t>
        <a:bodyPr/>
        <a:lstStyle/>
        <a:p>
          <a:pPr algn="l"/>
          <a:r>
            <a:rPr lang="en-GB" dirty="0" smtClean="0"/>
            <a:t>Lottery (fishbowl draw)</a:t>
          </a:r>
          <a:endParaRPr lang="en-GB" dirty="0"/>
        </a:p>
      </dgm:t>
    </dgm:pt>
    <dgm:pt modelId="{EE21F49C-AA03-415D-A2D0-C28C9AE78665}" type="parTrans" cxnId="{83C7BDA7-0866-4F94-8A5B-1B10E809FBF9}">
      <dgm:prSet/>
      <dgm:spPr/>
      <dgm:t>
        <a:bodyPr/>
        <a:lstStyle/>
        <a:p>
          <a:endParaRPr lang="en-GB"/>
        </a:p>
      </dgm:t>
    </dgm:pt>
    <dgm:pt modelId="{A3C34F4F-367D-419E-AC44-85EE232BD551}" type="sibTrans" cxnId="{83C7BDA7-0866-4F94-8A5B-1B10E809FBF9}">
      <dgm:prSet/>
      <dgm:spPr/>
      <dgm:t>
        <a:bodyPr/>
        <a:lstStyle/>
        <a:p>
          <a:endParaRPr lang="en-GB"/>
        </a:p>
      </dgm:t>
    </dgm:pt>
    <dgm:pt modelId="{478C1F8F-39AB-4105-AA52-56F6F66E15D6}">
      <dgm:prSet phldrT="[Text]"/>
      <dgm:spPr/>
      <dgm:t>
        <a:bodyPr/>
        <a:lstStyle/>
        <a:p>
          <a:pPr algn="l"/>
          <a:r>
            <a:rPr lang="en-GB" dirty="0" smtClean="0"/>
            <a:t>Computer program</a:t>
          </a:r>
        </a:p>
      </dgm:t>
    </dgm:pt>
    <dgm:pt modelId="{A0921658-4E4D-4C4C-96C0-13083F42810E}" type="parTrans" cxnId="{2F14E46D-5D40-4324-877D-0E89E785AB61}">
      <dgm:prSet/>
      <dgm:spPr/>
      <dgm:t>
        <a:bodyPr/>
        <a:lstStyle/>
        <a:p>
          <a:endParaRPr lang="en-GB"/>
        </a:p>
      </dgm:t>
    </dgm:pt>
    <dgm:pt modelId="{7083CB66-40F2-4773-BDE2-7B99CFA1BECB}" type="sibTrans" cxnId="{2F14E46D-5D40-4324-877D-0E89E785AB61}">
      <dgm:prSet/>
      <dgm:spPr/>
      <dgm:t>
        <a:bodyPr/>
        <a:lstStyle/>
        <a:p>
          <a:endParaRPr lang="en-GB"/>
        </a:p>
      </dgm:t>
    </dgm:pt>
    <dgm:pt modelId="{91DBCBF8-07DA-49E6-AC09-B3B0E842A439}">
      <dgm:prSet/>
      <dgm:spPr/>
      <dgm:t>
        <a:bodyPr/>
        <a:lstStyle/>
        <a:p>
          <a:pPr algn="l"/>
          <a:r>
            <a:rPr lang="en-GB" dirty="0" smtClean="0"/>
            <a:t>Random number tables</a:t>
          </a:r>
          <a:endParaRPr lang="en-GB" dirty="0"/>
        </a:p>
      </dgm:t>
    </dgm:pt>
    <dgm:pt modelId="{001A6DD3-536E-408A-8D7D-B254C0FACC09}" type="parTrans" cxnId="{8A946C27-BE9D-450E-926E-1FE93683220E}">
      <dgm:prSet/>
      <dgm:spPr/>
      <dgm:t>
        <a:bodyPr/>
        <a:lstStyle/>
        <a:p>
          <a:endParaRPr lang="en-GB"/>
        </a:p>
      </dgm:t>
    </dgm:pt>
    <dgm:pt modelId="{A2C057D9-8393-4C62-ADC8-805A6B7ADCF0}" type="sibTrans" cxnId="{8A946C27-BE9D-450E-926E-1FE93683220E}">
      <dgm:prSet/>
      <dgm:spPr/>
      <dgm:t>
        <a:bodyPr/>
        <a:lstStyle/>
        <a:p>
          <a:endParaRPr lang="en-GB"/>
        </a:p>
      </dgm:t>
    </dgm:pt>
    <dgm:pt modelId="{A6C74566-77B7-4592-9D81-5921C98623F2}" type="pres">
      <dgm:prSet presAssocID="{FAE34A97-DC14-4DB9-81FE-6461E2645CED}" presName="layout" presStyleCnt="0">
        <dgm:presLayoutVars>
          <dgm:chMax/>
          <dgm:chPref/>
          <dgm:dir/>
          <dgm:animOne val="branch"/>
          <dgm:animLvl val="lvl"/>
          <dgm:resizeHandles/>
        </dgm:presLayoutVars>
      </dgm:prSet>
      <dgm:spPr/>
      <dgm:t>
        <a:bodyPr/>
        <a:lstStyle/>
        <a:p>
          <a:endParaRPr lang="en-US"/>
        </a:p>
      </dgm:t>
    </dgm:pt>
    <dgm:pt modelId="{C695B55C-97CB-4152-B9B2-DB74CD43C69A}" type="pres">
      <dgm:prSet presAssocID="{FD09C122-BCE5-45DF-9D3C-A19F62685AEB}" presName="root" presStyleCnt="0">
        <dgm:presLayoutVars>
          <dgm:chMax/>
          <dgm:chPref val="4"/>
        </dgm:presLayoutVars>
      </dgm:prSet>
      <dgm:spPr/>
    </dgm:pt>
    <dgm:pt modelId="{6BA891F5-D6EA-4B9A-92DE-DD9037A63638}" type="pres">
      <dgm:prSet presAssocID="{FD09C122-BCE5-45DF-9D3C-A19F62685AEB}" presName="rootComposite" presStyleCnt="0">
        <dgm:presLayoutVars/>
      </dgm:prSet>
      <dgm:spPr/>
    </dgm:pt>
    <dgm:pt modelId="{93F9C241-97EA-4AF8-B2D0-70B0393E0EB7}" type="pres">
      <dgm:prSet presAssocID="{FD09C122-BCE5-45DF-9D3C-A19F62685AEB}" presName="rootText" presStyleLbl="node0" presStyleIdx="0" presStyleCnt="1">
        <dgm:presLayoutVars>
          <dgm:chMax/>
          <dgm:chPref val="4"/>
        </dgm:presLayoutVars>
      </dgm:prSet>
      <dgm:spPr/>
      <dgm:t>
        <a:bodyPr/>
        <a:lstStyle/>
        <a:p>
          <a:endParaRPr lang="en-GB"/>
        </a:p>
      </dgm:t>
    </dgm:pt>
    <dgm:pt modelId="{1E18FAE5-D551-4DE7-9DE8-7DB14ABB3CD4}" type="pres">
      <dgm:prSet presAssocID="{FD09C122-BCE5-45DF-9D3C-A19F62685AEB}" presName="childShape" presStyleCnt="0">
        <dgm:presLayoutVars>
          <dgm:chMax val="0"/>
          <dgm:chPref val="0"/>
        </dgm:presLayoutVars>
      </dgm:prSet>
      <dgm:spPr/>
    </dgm:pt>
    <dgm:pt modelId="{976F69AF-C64D-49A2-9A51-3677F8156A7F}" type="pres">
      <dgm:prSet presAssocID="{6A7E657A-7325-4DA4-89D6-078E403A76B9}" presName="childComposite" presStyleCnt="0">
        <dgm:presLayoutVars>
          <dgm:chMax val="0"/>
          <dgm:chPref val="0"/>
        </dgm:presLayoutVars>
      </dgm:prSet>
      <dgm:spPr/>
    </dgm:pt>
    <dgm:pt modelId="{FBDBE970-5D66-4569-BC77-6F34AF16D81B}" type="pres">
      <dgm:prSet presAssocID="{6A7E657A-7325-4DA4-89D6-078E403A76B9}" presName="Image" presStyleLbl="node1" presStyleIdx="0" presStyleCnt="3"/>
      <dgm:spPr/>
    </dgm:pt>
    <dgm:pt modelId="{3B752CA1-CEDF-47AA-B016-AEA9F82839F3}" type="pres">
      <dgm:prSet presAssocID="{6A7E657A-7325-4DA4-89D6-078E403A76B9}" presName="childText" presStyleLbl="lnNode1" presStyleIdx="0" presStyleCnt="3" custScaleY="103451">
        <dgm:presLayoutVars>
          <dgm:chMax val="0"/>
          <dgm:chPref val="0"/>
          <dgm:bulletEnabled val="1"/>
        </dgm:presLayoutVars>
      </dgm:prSet>
      <dgm:spPr/>
      <dgm:t>
        <a:bodyPr/>
        <a:lstStyle/>
        <a:p>
          <a:endParaRPr lang="en-GB"/>
        </a:p>
      </dgm:t>
    </dgm:pt>
    <dgm:pt modelId="{272B9AC8-BE34-479A-9740-5883BC10E06D}" type="pres">
      <dgm:prSet presAssocID="{478C1F8F-39AB-4105-AA52-56F6F66E15D6}" presName="childComposite" presStyleCnt="0">
        <dgm:presLayoutVars>
          <dgm:chMax val="0"/>
          <dgm:chPref val="0"/>
        </dgm:presLayoutVars>
      </dgm:prSet>
      <dgm:spPr/>
    </dgm:pt>
    <dgm:pt modelId="{87EA5C9E-10E7-4720-909A-77EBC80C5B05}" type="pres">
      <dgm:prSet presAssocID="{478C1F8F-39AB-4105-AA52-56F6F66E15D6}" presName="Image" presStyleLbl="node1" presStyleIdx="1" presStyleCnt="3"/>
      <dgm:spPr/>
    </dgm:pt>
    <dgm:pt modelId="{2792415E-97C2-40F7-909C-B81C0CDAE180}" type="pres">
      <dgm:prSet presAssocID="{478C1F8F-39AB-4105-AA52-56F6F66E15D6}" presName="childText" presStyleLbl="lnNode1" presStyleIdx="1" presStyleCnt="3" custScaleY="106695">
        <dgm:presLayoutVars>
          <dgm:chMax val="0"/>
          <dgm:chPref val="0"/>
          <dgm:bulletEnabled val="1"/>
        </dgm:presLayoutVars>
      </dgm:prSet>
      <dgm:spPr/>
      <dgm:t>
        <a:bodyPr/>
        <a:lstStyle/>
        <a:p>
          <a:endParaRPr lang="en-GB"/>
        </a:p>
      </dgm:t>
    </dgm:pt>
    <dgm:pt modelId="{8A797E76-C193-4262-B5C0-3B36D372D297}" type="pres">
      <dgm:prSet presAssocID="{91DBCBF8-07DA-49E6-AC09-B3B0E842A439}" presName="childComposite" presStyleCnt="0">
        <dgm:presLayoutVars>
          <dgm:chMax val="0"/>
          <dgm:chPref val="0"/>
        </dgm:presLayoutVars>
      </dgm:prSet>
      <dgm:spPr/>
    </dgm:pt>
    <dgm:pt modelId="{989AC073-C18A-47DD-BB92-DEBC5E7C80C2}" type="pres">
      <dgm:prSet presAssocID="{91DBCBF8-07DA-49E6-AC09-B3B0E842A439}" presName="Image" presStyleLbl="node1" presStyleIdx="2" presStyleCnt="3"/>
      <dgm:spPr/>
    </dgm:pt>
    <dgm:pt modelId="{E488D707-BEAF-4F84-86D4-CAC6E8737AE7}" type="pres">
      <dgm:prSet presAssocID="{91DBCBF8-07DA-49E6-AC09-B3B0E842A439}" presName="childText" presStyleLbl="lnNode1" presStyleIdx="2" presStyleCnt="3">
        <dgm:presLayoutVars>
          <dgm:chMax val="0"/>
          <dgm:chPref val="0"/>
          <dgm:bulletEnabled val="1"/>
        </dgm:presLayoutVars>
      </dgm:prSet>
      <dgm:spPr/>
      <dgm:t>
        <a:bodyPr/>
        <a:lstStyle/>
        <a:p>
          <a:endParaRPr lang="en-US"/>
        </a:p>
      </dgm:t>
    </dgm:pt>
  </dgm:ptLst>
  <dgm:cxnLst>
    <dgm:cxn modelId="{2F14E46D-5D40-4324-877D-0E89E785AB61}" srcId="{FD09C122-BCE5-45DF-9D3C-A19F62685AEB}" destId="{478C1F8F-39AB-4105-AA52-56F6F66E15D6}" srcOrd="1" destOrd="0" parTransId="{A0921658-4E4D-4C4C-96C0-13083F42810E}" sibTransId="{7083CB66-40F2-4773-BDE2-7B99CFA1BECB}"/>
    <dgm:cxn modelId="{CFD78FB5-0F08-44C9-BA78-D91C1F7A28C3}" type="presOf" srcId="{FAE34A97-DC14-4DB9-81FE-6461E2645CED}" destId="{A6C74566-77B7-4592-9D81-5921C98623F2}" srcOrd="0" destOrd="0" presId="urn:microsoft.com/office/officeart/2008/layout/PictureAccentList"/>
    <dgm:cxn modelId="{83C7BDA7-0866-4F94-8A5B-1B10E809FBF9}" srcId="{FD09C122-BCE5-45DF-9D3C-A19F62685AEB}" destId="{6A7E657A-7325-4DA4-89D6-078E403A76B9}" srcOrd="0" destOrd="0" parTransId="{EE21F49C-AA03-415D-A2D0-C28C9AE78665}" sibTransId="{A3C34F4F-367D-419E-AC44-85EE232BD551}"/>
    <dgm:cxn modelId="{30ACE2CB-5925-4EA7-95DA-B9AC7AA91232}" srcId="{FAE34A97-DC14-4DB9-81FE-6461E2645CED}" destId="{FD09C122-BCE5-45DF-9D3C-A19F62685AEB}" srcOrd="0" destOrd="0" parTransId="{3BB17D31-551F-4D1A-ADD0-DDE3464DECFF}" sibTransId="{D066191C-1510-43CF-9C45-1AB8A7EDC6B4}"/>
    <dgm:cxn modelId="{7D7E3E59-13BB-4566-893C-F53587E46578}" type="presOf" srcId="{FD09C122-BCE5-45DF-9D3C-A19F62685AEB}" destId="{93F9C241-97EA-4AF8-B2D0-70B0393E0EB7}" srcOrd="0" destOrd="0" presId="urn:microsoft.com/office/officeart/2008/layout/PictureAccentList"/>
    <dgm:cxn modelId="{EF53E709-2CF7-4088-8899-BF3A0364A62F}" type="presOf" srcId="{478C1F8F-39AB-4105-AA52-56F6F66E15D6}" destId="{2792415E-97C2-40F7-909C-B81C0CDAE180}" srcOrd="0" destOrd="0" presId="urn:microsoft.com/office/officeart/2008/layout/PictureAccentList"/>
    <dgm:cxn modelId="{62AAE7AA-FF87-4D4B-87DC-19020F947BC4}" type="presOf" srcId="{91DBCBF8-07DA-49E6-AC09-B3B0E842A439}" destId="{E488D707-BEAF-4F84-86D4-CAC6E8737AE7}" srcOrd="0" destOrd="0" presId="urn:microsoft.com/office/officeart/2008/layout/PictureAccentList"/>
    <dgm:cxn modelId="{D4355E77-971D-48E5-8F0C-98D765DD2E9F}" type="presOf" srcId="{6A7E657A-7325-4DA4-89D6-078E403A76B9}" destId="{3B752CA1-CEDF-47AA-B016-AEA9F82839F3}" srcOrd="0" destOrd="0" presId="urn:microsoft.com/office/officeart/2008/layout/PictureAccentList"/>
    <dgm:cxn modelId="{8A946C27-BE9D-450E-926E-1FE93683220E}" srcId="{FD09C122-BCE5-45DF-9D3C-A19F62685AEB}" destId="{91DBCBF8-07DA-49E6-AC09-B3B0E842A439}" srcOrd="2" destOrd="0" parTransId="{001A6DD3-536E-408A-8D7D-B254C0FACC09}" sibTransId="{A2C057D9-8393-4C62-ADC8-805A6B7ADCF0}"/>
    <dgm:cxn modelId="{7BF76009-DF47-4796-ACDE-BF4B3AF8693D}" type="presParOf" srcId="{A6C74566-77B7-4592-9D81-5921C98623F2}" destId="{C695B55C-97CB-4152-B9B2-DB74CD43C69A}" srcOrd="0" destOrd="0" presId="urn:microsoft.com/office/officeart/2008/layout/PictureAccentList"/>
    <dgm:cxn modelId="{B75D8948-636B-469E-951A-14B43F736088}" type="presParOf" srcId="{C695B55C-97CB-4152-B9B2-DB74CD43C69A}" destId="{6BA891F5-D6EA-4B9A-92DE-DD9037A63638}" srcOrd="0" destOrd="0" presId="urn:microsoft.com/office/officeart/2008/layout/PictureAccentList"/>
    <dgm:cxn modelId="{DCA10778-9BBF-4D8D-A228-328C2A77FF29}" type="presParOf" srcId="{6BA891F5-D6EA-4B9A-92DE-DD9037A63638}" destId="{93F9C241-97EA-4AF8-B2D0-70B0393E0EB7}" srcOrd="0" destOrd="0" presId="urn:microsoft.com/office/officeart/2008/layout/PictureAccentList"/>
    <dgm:cxn modelId="{8BF55B31-CE23-4F10-A237-0486BBF956B8}" type="presParOf" srcId="{C695B55C-97CB-4152-B9B2-DB74CD43C69A}" destId="{1E18FAE5-D551-4DE7-9DE8-7DB14ABB3CD4}" srcOrd="1" destOrd="0" presId="urn:microsoft.com/office/officeart/2008/layout/PictureAccentList"/>
    <dgm:cxn modelId="{F1A575E5-8AA9-43EF-A49C-7D2D2B2EB1BD}" type="presParOf" srcId="{1E18FAE5-D551-4DE7-9DE8-7DB14ABB3CD4}" destId="{976F69AF-C64D-49A2-9A51-3677F8156A7F}" srcOrd="0" destOrd="0" presId="urn:microsoft.com/office/officeart/2008/layout/PictureAccentList"/>
    <dgm:cxn modelId="{203E910D-098E-44C7-8525-CCEDB4C6BEB4}" type="presParOf" srcId="{976F69AF-C64D-49A2-9A51-3677F8156A7F}" destId="{FBDBE970-5D66-4569-BC77-6F34AF16D81B}" srcOrd="0" destOrd="0" presId="urn:microsoft.com/office/officeart/2008/layout/PictureAccentList"/>
    <dgm:cxn modelId="{ED85A12C-BAC0-4993-AE85-EB4B65F8F83F}" type="presParOf" srcId="{976F69AF-C64D-49A2-9A51-3677F8156A7F}" destId="{3B752CA1-CEDF-47AA-B016-AEA9F82839F3}" srcOrd="1" destOrd="0" presId="urn:microsoft.com/office/officeart/2008/layout/PictureAccentList"/>
    <dgm:cxn modelId="{B1FC9995-56D5-416D-8293-FFCB0745FFBE}" type="presParOf" srcId="{1E18FAE5-D551-4DE7-9DE8-7DB14ABB3CD4}" destId="{272B9AC8-BE34-479A-9740-5883BC10E06D}" srcOrd="1" destOrd="0" presId="urn:microsoft.com/office/officeart/2008/layout/PictureAccentList"/>
    <dgm:cxn modelId="{D063D564-1008-45A4-A155-5E350F3C2C8C}" type="presParOf" srcId="{272B9AC8-BE34-479A-9740-5883BC10E06D}" destId="{87EA5C9E-10E7-4720-909A-77EBC80C5B05}" srcOrd="0" destOrd="0" presId="urn:microsoft.com/office/officeart/2008/layout/PictureAccentList"/>
    <dgm:cxn modelId="{C9AD3827-5197-47E6-84F9-5F2E33386BE9}" type="presParOf" srcId="{272B9AC8-BE34-479A-9740-5883BC10E06D}" destId="{2792415E-97C2-40F7-909C-B81C0CDAE180}" srcOrd="1" destOrd="0" presId="urn:microsoft.com/office/officeart/2008/layout/PictureAccentList"/>
    <dgm:cxn modelId="{5EC8D30D-9BCB-4016-8334-C3A7003E991F}" type="presParOf" srcId="{1E18FAE5-D551-4DE7-9DE8-7DB14ABB3CD4}" destId="{8A797E76-C193-4262-B5C0-3B36D372D297}" srcOrd="2" destOrd="0" presId="urn:microsoft.com/office/officeart/2008/layout/PictureAccentList"/>
    <dgm:cxn modelId="{FC67A7B4-C918-4A53-8D46-59691D266C36}" type="presParOf" srcId="{8A797E76-C193-4262-B5C0-3B36D372D297}" destId="{989AC073-C18A-47DD-BB92-DEBC5E7C80C2}" srcOrd="0" destOrd="0" presId="urn:microsoft.com/office/officeart/2008/layout/PictureAccentList"/>
    <dgm:cxn modelId="{9600D19A-DEAE-48FC-AB92-6028FB93ABEF}" type="presParOf" srcId="{8A797E76-C193-4262-B5C0-3B36D372D297}" destId="{E488D707-BEAF-4F84-86D4-CAC6E8737AE7}" srcOrd="1" destOrd="0" presId="urn:microsoft.com/office/officeart/2008/layout/Picture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FAE34A97-DC14-4DB9-81FE-6461E2645CED}" type="doc">
      <dgm:prSet loTypeId="urn:microsoft.com/office/officeart/2008/layout/PictureAccentList" loCatId="list" qsTypeId="urn:microsoft.com/office/officeart/2005/8/quickstyle/simple4" qsCatId="simple" csTypeId="urn:microsoft.com/office/officeart/2005/8/colors/colorful5" csCatId="colorful" phldr="1"/>
      <dgm:spPr/>
      <dgm:t>
        <a:bodyPr/>
        <a:lstStyle/>
        <a:p>
          <a:endParaRPr lang="en-GB"/>
        </a:p>
      </dgm:t>
    </dgm:pt>
    <dgm:pt modelId="{FD09C122-BCE5-45DF-9D3C-A19F62685AEB}">
      <dgm:prSet phldrT="[Text]"/>
      <dgm:spPr/>
      <dgm:t>
        <a:bodyPr/>
        <a:lstStyle/>
        <a:p>
          <a:r>
            <a:rPr lang="en-GB" b="1" dirty="0" smtClean="0"/>
            <a:t>The steps in simple random sampling </a:t>
          </a:r>
          <a:endParaRPr lang="en-GB" b="1" dirty="0"/>
        </a:p>
      </dgm:t>
    </dgm:pt>
    <dgm:pt modelId="{3BB17D31-551F-4D1A-ADD0-DDE3464DECFF}" type="parTrans" cxnId="{30ACE2CB-5925-4EA7-95DA-B9AC7AA91232}">
      <dgm:prSet/>
      <dgm:spPr/>
      <dgm:t>
        <a:bodyPr/>
        <a:lstStyle/>
        <a:p>
          <a:endParaRPr lang="en-GB"/>
        </a:p>
      </dgm:t>
    </dgm:pt>
    <dgm:pt modelId="{D066191C-1510-43CF-9C45-1AB8A7EDC6B4}" type="sibTrans" cxnId="{30ACE2CB-5925-4EA7-95DA-B9AC7AA91232}">
      <dgm:prSet/>
      <dgm:spPr/>
      <dgm:t>
        <a:bodyPr/>
        <a:lstStyle/>
        <a:p>
          <a:endParaRPr lang="en-GB"/>
        </a:p>
      </dgm:t>
    </dgm:pt>
    <dgm:pt modelId="{478C1F8F-39AB-4105-AA52-56F6F66E15D6}">
      <dgm:prSet phldrT="[Text]" custT="1"/>
      <dgm:spPr/>
      <dgm:t>
        <a:bodyPr/>
        <a:lstStyle/>
        <a:p>
          <a:pPr algn="l"/>
          <a:r>
            <a:rPr lang="en-GB" sz="3200" b="1" dirty="0" smtClean="0">
              <a:latin typeface="Arial Black" panose="020B0A04020102020204" pitchFamily="34" charset="0"/>
            </a:rPr>
            <a:t>Determine the sample size</a:t>
          </a:r>
        </a:p>
      </dgm:t>
    </dgm:pt>
    <dgm:pt modelId="{A0921658-4E4D-4C4C-96C0-13083F42810E}" type="parTrans" cxnId="{2F14E46D-5D40-4324-877D-0E89E785AB61}">
      <dgm:prSet/>
      <dgm:spPr/>
      <dgm:t>
        <a:bodyPr/>
        <a:lstStyle/>
        <a:p>
          <a:endParaRPr lang="en-GB"/>
        </a:p>
      </dgm:t>
    </dgm:pt>
    <dgm:pt modelId="{7083CB66-40F2-4773-BDE2-7B99CFA1BECB}" type="sibTrans" cxnId="{2F14E46D-5D40-4324-877D-0E89E785AB61}">
      <dgm:prSet/>
      <dgm:spPr/>
      <dgm:t>
        <a:bodyPr/>
        <a:lstStyle/>
        <a:p>
          <a:endParaRPr lang="en-GB"/>
        </a:p>
      </dgm:t>
    </dgm:pt>
    <dgm:pt modelId="{91DBCBF8-07DA-49E6-AC09-B3B0E842A439}">
      <dgm:prSet custT="1"/>
      <dgm:spPr/>
      <dgm:t>
        <a:bodyPr/>
        <a:lstStyle/>
        <a:p>
          <a:pPr algn="l"/>
          <a:r>
            <a:rPr lang="en-US" sz="3200" dirty="0" smtClean="0">
              <a:latin typeface="Arial Black" panose="020B0A04020102020204" pitchFamily="34" charset="0"/>
            </a:rPr>
            <a:t>Select the required number of sampling units</a:t>
          </a:r>
          <a:endParaRPr lang="en-GB" sz="3200" dirty="0"/>
        </a:p>
      </dgm:t>
    </dgm:pt>
    <dgm:pt modelId="{001A6DD3-536E-408A-8D7D-B254C0FACC09}" type="parTrans" cxnId="{8A946C27-BE9D-450E-926E-1FE93683220E}">
      <dgm:prSet/>
      <dgm:spPr/>
      <dgm:t>
        <a:bodyPr/>
        <a:lstStyle/>
        <a:p>
          <a:endParaRPr lang="en-GB"/>
        </a:p>
      </dgm:t>
    </dgm:pt>
    <dgm:pt modelId="{A2C057D9-8393-4C62-ADC8-805A6B7ADCF0}" type="sibTrans" cxnId="{8A946C27-BE9D-450E-926E-1FE93683220E}">
      <dgm:prSet/>
      <dgm:spPr/>
      <dgm:t>
        <a:bodyPr/>
        <a:lstStyle/>
        <a:p>
          <a:endParaRPr lang="en-GB"/>
        </a:p>
      </dgm:t>
    </dgm:pt>
    <dgm:pt modelId="{DCAAA93A-86AF-45D9-A555-35621231A79F}">
      <dgm:prSet custT="1"/>
      <dgm:spPr/>
      <dgm:t>
        <a:bodyPr/>
        <a:lstStyle/>
        <a:p>
          <a:pPr algn="l"/>
          <a:r>
            <a:rPr lang="en-US" sz="3200" dirty="0" smtClean="0">
              <a:latin typeface="Arial Black" panose="020B0A04020102020204" pitchFamily="34" charset="0"/>
            </a:rPr>
            <a:t>Make a numbered list of all the units in the population </a:t>
          </a:r>
          <a:endParaRPr lang="en-GB" sz="3200" dirty="0"/>
        </a:p>
      </dgm:t>
    </dgm:pt>
    <dgm:pt modelId="{5EF77041-FA86-4EA8-B6BB-CEF60E50E6C8}" type="parTrans" cxnId="{0B11B355-A7B8-46C8-8289-14F8867005A7}">
      <dgm:prSet/>
      <dgm:spPr/>
      <dgm:t>
        <a:bodyPr/>
        <a:lstStyle/>
        <a:p>
          <a:endParaRPr lang="en-GB"/>
        </a:p>
      </dgm:t>
    </dgm:pt>
    <dgm:pt modelId="{A304AA88-6C38-4B7E-83A1-A0373BFA99EE}" type="sibTrans" cxnId="{0B11B355-A7B8-46C8-8289-14F8867005A7}">
      <dgm:prSet/>
      <dgm:spPr/>
      <dgm:t>
        <a:bodyPr/>
        <a:lstStyle/>
        <a:p>
          <a:endParaRPr lang="en-GB"/>
        </a:p>
      </dgm:t>
    </dgm:pt>
    <dgm:pt modelId="{A6C74566-77B7-4592-9D81-5921C98623F2}" type="pres">
      <dgm:prSet presAssocID="{FAE34A97-DC14-4DB9-81FE-6461E2645CED}" presName="layout" presStyleCnt="0">
        <dgm:presLayoutVars>
          <dgm:chMax/>
          <dgm:chPref/>
          <dgm:dir/>
          <dgm:animOne val="branch"/>
          <dgm:animLvl val="lvl"/>
          <dgm:resizeHandles/>
        </dgm:presLayoutVars>
      </dgm:prSet>
      <dgm:spPr/>
      <dgm:t>
        <a:bodyPr/>
        <a:lstStyle/>
        <a:p>
          <a:endParaRPr lang="en-US"/>
        </a:p>
      </dgm:t>
    </dgm:pt>
    <dgm:pt modelId="{C695B55C-97CB-4152-B9B2-DB74CD43C69A}" type="pres">
      <dgm:prSet presAssocID="{FD09C122-BCE5-45DF-9D3C-A19F62685AEB}" presName="root" presStyleCnt="0">
        <dgm:presLayoutVars>
          <dgm:chMax/>
          <dgm:chPref val="4"/>
        </dgm:presLayoutVars>
      </dgm:prSet>
      <dgm:spPr/>
    </dgm:pt>
    <dgm:pt modelId="{6BA891F5-D6EA-4B9A-92DE-DD9037A63638}" type="pres">
      <dgm:prSet presAssocID="{FD09C122-BCE5-45DF-9D3C-A19F62685AEB}" presName="rootComposite" presStyleCnt="0">
        <dgm:presLayoutVars/>
      </dgm:prSet>
      <dgm:spPr/>
    </dgm:pt>
    <dgm:pt modelId="{93F9C241-97EA-4AF8-B2D0-70B0393E0EB7}" type="pres">
      <dgm:prSet presAssocID="{FD09C122-BCE5-45DF-9D3C-A19F62685AEB}" presName="rootText" presStyleLbl="node0" presStyleIdx="0" presStyleCnt="1" custScaleX="108654">
        <dgm:presLayoutVars>
          <dgm:chMax/>
          <dgm:chPref val="4"/>
        </dgm:presLayoutVars>
      </dgm:prSet>
      <dgm:spPr/>
      <dgm:t>
        <a:bodyPr/>
        <a:lstStyle/>
        <a:p>
          <a:endParaRPr lang="en-GB"/>
        </a:p>
      </dgm:t>
    </dgm:pt>
    <dgm:pt modelId="{1E18FAE5-D551-4DE7-9DE8-7DB14ABB3CD4}" type="pres">
      <dgm:prSet presAssocID="{FD09C122-BCE5-45DF-9D3C-A19F62685AEB}" presName="childShape" presStyleCnt="0">
        <dgm:presLayoutVars>
          <dgm:chMax val="0"/>
          <dgm:chPref val="0"/>
        </dgm:presLayoutVars>
      </dgm:prSet>
      <dgm:spPr/>
    </dgm:pt>
    <dgm:pt modelId="{7F7DF519-B89E-40AD-9D8E-2CF1F387B24A}" type="pres">
      <dgm:prSet presAssocID="{DCAAA93A-86AF-45D9-A555-35621231A79F}" presName="childComposite" presStyleCnt="0">
        <dgm:presLayoutVars>
          <dgm:chMax val="0"/>
          <dgm:chPref val="0"/>
        </dgm:presLayoutVars>
      </dgm:prSet>
      <dgm:spPr/>
    </dgm:pt>
    <dgm:pt modelId="{27411450-BDF1-45E0-8122-3F71EE5A0819}" type="pres">
      <dgm:prSet presAssocID="{DCAAA93A-86AF-45D9-A555-35621231A79F}" presName="Image" presStyleLbl="node1" presStyleIdx="0" presStyleCnt="3" custScaleX="42765"/>
      <dgm:spPr/>
    </dgm:pt>
    <dgm:pt modelId="{982822D5-06F4-4195-93F0-A433DD88AEB7}" type="pres">
      <dgm:prSet presAssocID="{DCAAA93A-86AF-45D9-A555-35621231A79F}" presName="childText" presStyleLbl="lnNode1" presStyleIdx="0" presStyleCnt="3" custScaleX="105243">
        <dgm:presLayoutVars>
          <dgm:chMax val="0"/>
          <dgm:chPref val="0"/>
          <dgm:bulletEnabled val="1"/>
        </dgm:presLayoutVars>
      </dgm:prSet>
      <dgm:spPr/>
      <dgm:t>
        <a:bodyPr/>
        <a:lstStyle/>
        <a:p>
          <a:endParaRPr lang="en-US"/>
        </a:p>
      </dgm:t>
    </dgm:pt>
    <dgm:pt modelId="{272B9AC8-BE34-479A-9740-5883BC10E06D}" type="pres">
      <dgm:prSet presAssocID="{478C1F8F-39AB-4105-AA52-56F6F66E15D6}" presName="childComposite" presStyleCnt="0">
        <dgm:presLayoutVars>
          <dgm:chMax val="0"/>
          <dgm:chPref val="0"/>
        </dgm:presLayoutVars>
      </dgm:prSet>
      <dgm:spPr/>
    </dgm:pt>
    <dgm:pt modelId="{87EA5C9E-10E7-4720-909A-77EBC80C5B05}" type="pres">
      <dgm:prSet presAssocID="{478C1F8F-39AB-4105-AA52-56F6F66E15D6}" presName="Image" presStyleLbl="node1" presStyleIdx="1" presStyleCnt="3" custScaleX="42765" custLinFactNeighborX="1930" custLinFactNeighborY="431"/>
      <dgm:spPr/>
    </dgm:pt>
    <dgm:pt modelId="{2792415E-97C2-40F7-909C-B81C0CDAE180}" type="pres">
      <dgm:prSet presAssocID="{478C1F8F-39AB-4105-AA52-56F6F66E15D6}" presName="childText" presStyleLbl="lnNode1" presStyleIdx="1" presStyleCnt="3" custScaleX="105243" custScaleY="106695">
        <dgm:presLayoutVars>
          <dgm:chMax val="0"/>
          <dgm:chPref val="0"/>
          <dgm:bulletEnabled val="1"/>
        </dgm:presLayoutVars>
      </dgm:prSet>
      <dgm:spPr/>
      <dgm:t>
        <a:bodyPr/>
        <a:lstStyle/>
        <a:p>
          <a:endParaRPr lang="en-GB"/>
        </a:p>
      </dgm:t>
    </dgm:pt>
    <dgm:pt modelId="{8A797E76-C193-4262-B5C0-3B36D372D297}" type="pres">
      <dgm:prSet presAssocID="{91DBCBF8-07DA-49E6-AC09-B3B0E842A439}" presName="childComposite" presStyleCnt="0">
        <dgm:presLayoutVars>
          <dgm:chMax val="0"/>
          <dgm:chPref val="0"/>
        </dgm:presLayoutVars>
      </dgm:prSet>
      <dgm:spPr/>
    </dgm:pt>
    <dgm:pt modelId="{989AC073-C18A-47DD-BB92-DEBC5E7C80C2}" type="pres">
      <dgm:prSet presAssocID="{91DBCBF8-07DA-49E6-AC09-B3B0E842A439}" presName="Image" presStyleLbl="node1" presStyleIdx="2" presStyleCnt="3" custScaleX="42765" custLinFactNeighborX="1609" custLinFactNeighborY="214"/>
      <dgm:spPr/>
    </dgm:pt>
    <dgm:pt modelId="{E488D707-BEAF-4F84-86D4-CAC6E8737AE7}" type="pres">
      <dgm:prSet presAssocID="{91DBCBF8-07DA-49E6-AC09-B3B0E842A439}" presName="childText" presStyleLbl="lnNode1" presStyleIdx="2" presStyleCnt="3" custScaleX="105548">
        <dgm:presLayoutVars>
          <dgm:chMax val="0"/>
          <dgm:chPref val="0"/>
          <dgm:bulletEnabled val="1"/>
        </dgm:presLayoutVars>
      </dgm:prSet>
      <dgm:spPr/>
      <dgm:t>
        <a:bodyPr/>
        <a:lstStyle/>
        <a:p>
          <a:endParaRPr lang="en-GB"/>
        </a:p>
      </dgm:t>
    </dgm:pt>
  </dgm:ptLst>
  <dgm:cxnLst>
    <dgm:cxn modelId="{2F14E46D-5D40-4324-877D-0E89E785AB61}" srcId="{FD09C122-BCE5-45DF-9D3C-A19F62685AEB}" destId="{478C1F8F-39AB-4105-AA52-56F6F66E15D6}" srcOrd="1" destOrd="0" parTransId="{A0921658-4E4D-4C4C-96C0-13083F42810E}" sibTransId="{7083CB66-40F2-4773-BDE2-7B99CFA1BECB}"/>
    <dgm:cxn modelId="{98FCC42E-6244-47C3-A6FC-75E80A93EEE3}" type="presOf" srcId="{478C1F8F-39AB-4105-AA52-56F6F66E15D6}" destId="{2792415E-97C2-40F7-909C-B81C0CDAE180}" srcOrd="0" destOrd="0" presId="urn:microsoft.com/office/officeart/2008/layout/PictureAccentList"/>
    <dgm:cxn modelId="{0B11B355-A7B8-46C8-8289-14F8867005A7}" srcId="{FD09C122-BCE5-45DF-9D3C-A19F62685AEB}" destId="{DCAAA93A-86AF-45D9-A555-35621231A79F}" srcOrd="0" destOrd="0" parTransId="{5EF77041-FA86-4EA8-B6BB-CEF60E50E6C8}" sibTransId="{A304AA88-6C38-4B7E-83A1-A0373BFA99EE}"/>
    <dgm:cxn modelId="{30ACE2CB-5925-4EA7-95DA-B9AC7AA91232}" srcId="{FAE34A97-DC14-4DB9-81FE-6461E2645CED}" destId="{FD09C122-BCE5-45DF-9D3C-A19F62685AEB}" srcOrd="0" destOrd="0" parTransId="{3BB17D31-551F-4D1A-ADD0-DDE3464DECFF}" sibTransId="{D066191C-1510-43CF-9C45-1AB8A7EDC6B4}"/>
    <dgm:cxn modelId="{877B86BC-CCCA-4DF3-A863-85F20981F600}" type="presOf" srcId="{DCAAA93A-86AF-45D9-A555-35621231A79F}" destId="{982822D5-06F4-4195-93F0-A433DD88AEB7}" srcOrd="0" destOrd="0" presId="urn:microsoft.com/office/officeart/2008/layout/PictureAccentList"/>
    <dgm:cxn modelId="{60B2C1FC-BE1F-46FF-94C8-DF8D65CE9FDF}" type="presOf" srcId="{FD09C122-BCE5-45DF-9D3C-A19F62685AEB}" destId="{93F9C241-97EA-4AF8-B2D0-70B0393E0EB7}" srcOrd="0" destOrd="0" presId="urn:microsoft.com/office/officeart/2008/layout/PictureAccentList"/>
    <dgm:cxn modelId="{D99A51BE-9232-4D13-AF73-8FCC9B0C359F}" type="presOf" srcId="{FAE34A97-DC14-4DB9-81FE-6461E2645CED}" destId="{A6C74566-77B7-4592-9D81-5921C98623F2}" srcOrd="0" destOrd="0" presId="urn:microsoft.com/office/officeart/2008/layout/PictureAccentList"/>
    <dgm:cxn modelId="{A20DD46C-38EF-480C-8267-5A2FA30ED421}" type="presOf" srcId="{91DBCBF8-07DA-49E6-AC09-B3B0E842A439}" destId="{E488D707-BEAF-4F84-86D4-CAC6E8737AE7}" srcOrd="0" destOrd="0" presId="urn:microsoft.com/office/officeart/2008/layout/PictureAccentList"/>
    <dgm:cxn modelId="{8A946C27-BE9D-450E-926E-1FE93683220E}" srcId="{FD09C122-BCE5-45DF-9D3C-A19F62685AEB}" destId="{91DBCBF8-07DA-49E6-AC09-B3B0E842A439}" srcOrd="2" destOrd="0" parTransId="{001A6DD3-536E-408A-8D7D-B254C0FACC09}" sibTransId="{A2C057D9-8393-4C62-ADC8-805A6B7ADCF0}"/>
    <dgm:cxn modelId="{40E70081-FE37-49D9-8C2D-CF73ADA651BA}" type="presParOf" srcId="{A6C74566-77B7-4592-9D81-5921C98623F2}" destId="{C695B55C-97CB-4152-B9B2-DB74CD43C69A}" srcOrd="0" destOrd="0" presId="urn:microsoft.com/office/officeart/2008/layout/PictureAccentList"/>
    <dgm:cxn modelId="{42B88FC7-F18C-4243-A14D-0FF08FA6C073}" type="presParOf" srcId="{C695B55C-97CB-4152-B9B2-DB74CD43C69A}" destId="{6BA891F5-D6EA-4B9A-92DE-DD9037A63638}" srcOrd="0" destOrd="0" presId="urn:microsoft.com/office/officeart/2008/layout/PictureAccentList"/>
    <dgm:cxn modelId="{2AE014FD-164F-4C40-B26E-2BE6CF6B3EF9}" type="presParOf" srcId="{6BA891F5-D6EA-4B9A-92DE-DD9037A63638}" destId="{93F9C241-97EA-4AF8-B2D0-70B0393E0EB7}" srcOrd="0" destOrd="0" presId="urn:microsoft.com/office/officeart/2008/layout/PictureAccentList"/>
    <dgm:cxn modelId="{7D62858A-1DEA-45C1-A5C7-56C7844FBC7D}" type="presParOf" srcId="{C695B55C-97CB-4152-B9B2-DB74CD43C69A}" destId="{1E18FAE5-D551-4DE7-9DE8-7DB14ABB3CD4}" srcOrd="1" destOrd="0" presId="urn:microsoft.com/office/officeart/2008/layout/PictureAccentList"/>
    <dgm:cxn modelId="{80C8172A-308E-4D19-BCBE-3F366C92B4F5}" type="presParOf" srcId="{1E18FAE5-D551-4DE7-9DE8-7DB14ABB3CD4}" destId="{7F7DF519-B89E-40AD-9D8E-2CF1F387B24A}" srcOrd="0" destOrd="0" presId="urn:microsoft.com/office/officeart/2008/layout/PictureAccentList"/>
    <dgm:cxn modelId="{D83CC8FD-76C5-46FF-84D0-268A868F6DBD}" type="presParOf" srcId="{7F7DF519-B89E-40AD-9D8E-2CF1F387B24A}" destId="{27411450-BDF1-45E0-8122-3F71EE5A0819}" srcOrd="0" destOrd="0" presId="urn:microsoft.com/office/officeart/2008/layout/PictureAccentList"/>
    <dgm:cxn modelId="{A1969AF2-7A69-49F1-9A9B-A287033D207C}" type="presParOf" srcId="{7F7DF519-B89E-40AD-9D8E-2CF1F387B24A}" destId="{982822D5-06F4-4195-93F0-A433DD88AEB7}" srcOrd="1" destOrd="0" presId="urn:microsoft.com/office/officeart/2008/layout/PictureAccentList"/>
    <dgm:cxn modelId="{65383709-18D1-4EFF-A934-469E3A288463}" type="presParOf" srcId="{1E18FAE5-D551-4DE7-9DE8-7DB14ABB3CD4}" destId="{272B9AC8-BE34-479A-9740-5883BC10E06D}" srcOrd="1" destOrd="0" presId="urn:microsoft.com/office/officeart/2008/layout/PictureAccentList"/>
    <dgm:cxn modelId="{52CAF3A6-8B0A-46CD-A915-FC5A5B14EF18}" type="presParOf" srcId="{272B9AC8-BE34-479A-9740-5883BC10E06D}" destId="{87EA5C9E-10E7-4720-909A-77EBC80C5B05}" srcOrd="0" destOrd="0" presId="urn:microsoft.com/office/officeart/2008/layout/PictureAccentList"/>
    <dgm:cxn modelId="{C8F7981F-25FE-4C8C-B4BD-4C32E98DF514}" type="presParOf" srcId="{272B9AC8-BE34-479A-9740-5883BC10E06D}" destId="{2792415E-97C2-40F7-909C-B81C0CDAE180}" srcOrd="1" destOrd="0" presId="urn:microsoft.com/office/officeart/2008/layout/PictureAccentList"/>
    <dgm:cxn modelId="{5DF7FAFD-1513-4CAD-8218-F1100ED1EDD8}" type="presParOf" srcId="{1E18FAE5-D551-4DE7-9DE8-7DB14ABB3CD4}" destId="{8A797E76-C193-4262-B5C0-3B36D372D297}" srcOrd="2" destOrd="0" presId="urn:microsoft.com/office/officeart/2008/layout/PictureAccentList"/>
    <dgm:cxn modelId="{0AC21E44-32F2-422E-8FE0-0D0B5AD39E27}" type="presParOf" srcId="{8A797E76-C193-4262-B5C0-3B36D372D297}" destId="{989AC073-C18A-47DD-BB92-DEBC5E7C80C2}" srcOrd="0" destOrd="0" presId="urn:microsoft.com/office/officeart/2008/layout/PictureAccentList"/>
    <dgm:cxn modelId="{B640ABD9-07BD-40CA-B8AE-14DB6D72A845}" type="presParOf" srcId="{8A797E76-C193-4262-B5C0-3B36D372D297}" destId="{E488D707-BEAF-4F84-86D4-CAC6E8737AE7}" srcOrd="1" destOrd="0" presId="urn:microsoft.com/office/officeart/2008/layout/Picture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C90115-E0DA-4B72-A7CB-DEFD4E27DFCA}">
      <dsp:nvSpPr>
        <dsp:cNvPr id="0" name=""/>
        <dsp:cNvSpPr/>
      </dsp:nvSpPr>
      <dsp:spPr>
        <a:xfrm>
          <a:off x="0" y="0"/>
          <a:ext cx="91440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2D971F6-002D-421F-9B94-5F2E06FBFFD7}">
      <dsp:nvSpPr>
        <dsp:cNvPr id="0" name=""/>
        <dsp:cNvSpPr/>
      </dsp:nvSpPr>
      <dsp:spPr>
        <a:xfrm>
          <a:off x="0" y="0"/>
          <a:ext cx="3068896" cy="685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0" tIns="152400" rIns="152400" bIns="152400" numCol="1" spcCol="1270" anchor="t" anchorCtr="0">
          <a:noAutofit/>
        </a:bodyPr>
        <a:lstStyle/>
        <a:p>
          <a:pPr lvl="0" algn="l" defTabSz="1778000">
            <a:lnSpc>
              <a:spcPct val="90000"/>
            </a:lnSpc>
            <a:spcBef>
              <a:spcPct val="0"/>
            </a:spcBef>
            <a:spcAft>
              <a:spcPct val="35000"/>
            </a:spcAft>
          </a:pPr>
          <a:r>
            <a:rPr lang="en-GB" sz="4000" b="1" kern="1200" dirty="0" smtClean="0">
              <a:solidFill>
                <a:schemeClr val="accent2">
                  <a:lumMod val="40000"/>
                  <a:lumOff val="60000"/>
                </a:schemeClr>
              </a:solidFill>
            </a:rPr>
            <a:t>WHAT IS SAMPLING</a:t>
          </a:r>
          <a:endParaRPr lang="en-GB" sz="4000" b="1" kern="1200" dirty="0">
            <a:solidFill>
              <a:schemeClr val="accent2">
                <a:lumMod val="40000"/>
                <a:lumOff val="60000"/>
              </a:schemeClr>
            </a:solidFill>
          </a:endParaRPr>
        </a:p>
      </dsp:txBody>
      <dsp:txXfrm>
        <a:off x="0" y="0"/>
        <a:ext cx="3068896" cy="6858000"/>
      </dsp:txXfrm>
    </dsp:sp>
    <dsp:sp modelId="{1F306F02-9485-498E-BB9F-04BBEAFF3281}">
      <dsp:nvSpPr>
        <dsp:cNvPr id="0" name=""/>
        <dsp:cNvSpPr/>
      </dsp:nvSpPr>
      <dsp:spPr>
        <a:xfrm>
          <a:off x="3182616" y="132103"/>
          <a:ext cx="5951324" cy="18641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lvl="0" algn="l" defTabSz="1422400">
            <a:lnSpc>
              <a:spcPct val="90000"/>
            </a:lnSpc>
            <a:spcBef>
              <a:spcPct val="0"/>
            </a:spcBef>
            <a:spcAft>
              <a:spcPct val="35000"/>
            </a:spcAft>
          </a:pPr>
          <a:r>
            <a:rPr lang="en-US" sz="3200" kern="1200" dirty="0" smtClean="0"/>
            <a:t>The selection of a number of study units from a defined study population</a:t>
          </a:r>
          <a:endParaRPr lang="en-GB" sz="3200" kern="1200" dirty="0"/>
        </a:p>
      </dsp:txBody>
      <dsp:txXfrm>
        <a:off x="3182616" y="132103"/>
        <a:ext cx="5951324" cy="1864139"/>
      </dsp:txXfrm>
    </dsp:sp>
    <dsp:sp modelId="{E75A0BE0-6A49-4A8F-929D-8231B7163B70}">
      <dsp:nvSpPr>
        <dsp:cNvPr id="0" name=""/>
        <dsp:cNvSpPr/>
      </dsp:nvSpPr>
      <dsp:spPr>
        <a:xfrm>
          <a:off x="3068896" y="1996243"/>
          <a:ext cx="6065043"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46E6DBF-9BEE-49F7-ABED-64C5BD27DE15}">
      <dsp:nvSpPr>
        <dsp:cNvPr id="0" name=""/>
        <dsp:cNvSpPr/>
      </dsp:nvSpPr>
      <dsp:spPr>
        <a:xfrm>
          <a:off x="3182616" y="2128346"/>
          <a:ext cx="5951324" cy="26420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lvl="0" algn="l" defTabSz="1422400">
            <a:lnSpc>
              <a:spcPct val="90000"/>
            </a:lnSpc>
            <a:spcBef>
              <a:spcPct val="0"/>
            </a:spcBef>
            <a:spcAft>
              <a:spcPct val="35000"/>
            </a:spcAft>
          </a:pPr>
          <a:r>
            <a:rPr lang="en-GB" sz="3200" kern="1200" dirty="0" smtClean="0"/>
            <a:t>Researcher decides:</a:t>
          </a:r>
        </a:p>
        <a:p>
          <a:pPr lvl="0" algn="l" defTabSz="1422400">
            <a:lnSpc>
              <a:spcPct val="90000"/>
            </a:lnSpc>
            <a:spcBef>
              <a:spcPct val="0"/>
            </a:spcBef>
            <a:spcAft>
              <a:spcPct val="35000"/>
            </a:spcAft>
          </a:pPr>
          <a:r>
            <a:rPr lang="en-US" sz="2700" kern="1200" dirty="0" smtClean="0">
              <a:latin typeface="Calibri" panose="020F0502020204030204" pitchFamily="34" charset="0"/>
              <a:cs typeface="Calibri" panose="020F0502020204030204" pitchFamily="34" charset="0"/>
            </a:rPr>
            <a:t>▪W</a:t>
          </a:r>
          <a:r>
            <a:rPr lang="en-US" sz="2700" kern="1200" dirty="0" smtClean="0"/>
            <a:t>hich population to </a:t>
          </a:r>
          <a:r>
            <a:rPr lang="en-US" sz="2700" kern="1200" dirty="0" smtClean="0"/>
            <a:t>study</a:t>
          </a:r>
          <a:endParaRPr lang="en-US" sz="2700" kern="1200" dirty="0" smtClean="0"/>
        </a:p>
        <a:p>
          <a:pPr lvl="0" algn="l" defTabSz="1422400">
            <a:lnSpc>
              <a:spcPct val="90000"/>
            </a:lnSpc>
            <a:spcBef>
              <a:spcPct val="0"/>
            </a:spcBef>
            <a:spcAft>
              <a:spcPct val="35000"/>
            </a:spcAft>
          </a:pPr>
          <a:r>
            <a:rPr lang="en-US" sz="2700" kern="1200" dirty="0" smtClean="0">
              <a:latin typeface="Calibri" panose="020F0502020204030204" pitchFamily="34" charset="0"/>
              <a:cs typeface="Calibri" panose="020F0502020204030204" pitchFamily="34" charset="0"/>
            </a:rPr>
            <a:t>▪ </a:t>
          </a:r>
          <a:r>
            <a:rPr lang="en-US" sz="2700" kern="1200" dirty="0" smtClean="0"/>
            <a:t>Sample size</a:t>
          </a:r>
        </a:p>
        <a:p>
          <a:pPr lvl="0" algn="l" defTabSz="1422400">
            <a:lnSpc>
              <a:spcPct val="90000"/>
            </a:lnSpc>
            <a:spcBef>
              <a:spcPct val="0"/>
            </a:spcBef>
            <a:spcAft>
              <a:spcPct val="35000"/>
            </a:spcAft>
          </a:pPr>
          <a:r>
            <a:rPr lang="en-US" sz="2700" kern="1200" dirty="0" smtClean="0">
              <a:latin typeface="Calibri" panose="020F0502020204030204" pitchFamily="34" charset="0"/>
              <a:cs typeface="Calibri" panose="020F0502020204030204" pitchFamily="34" charset="0"/>
            </a:rPr>
            <a:t>▪ S</a:t>
          </a:r>
          <a:r>
            <a:rPr lang="en-US" sz="2700" kern="1200" dirty="0" smtClean="0"/>
            <a:t>ampling strategy</a:t>
          </a:r>
          <a:endParaRPr lang="en-GB" sz="2700" kern="1200" dirty="0"/>
        </a:p>
      </dsp:txBody>
      <dsp:txXfrm>
        <a:off x="3182616" y="2128346"/>
        <a:ext cx="5951324" cy="2642071"/>
      </dsp:txXfrm>
    </dsp:sp>
    <dsp:sp modelId="{110803F6-95C0-4C24-89CF-F3729F074078}">
      <dsp:nvSpPr>
        <dsp:cNvPr id="0" name=""/>
        <dsp:cNvSpPr/>
      </dsp:nvSpPr>
      <dsp:spPr>
        <a:xfrm>
          <a:off x="3068896" y="4770418"/>
          <a:ext cx="6065043"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F07FF0B-048F-489B-ADC7-C64ED30BE646}">
      <dsp:nvSpPr>
        <dsp:cNvPr id="0" name=""/>
        <dsp:cNvSpPr/>
      </dsp:nvSpPr>
      <dsp:spPr>
        <a:xfrm>
          <a:off x="3182616" y="4902521"/>
          <a:ext cx="5951324" cy="18162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lvl="0" algn="l" defTabSz="1422400">
            <a:lnSpc>
              <a:spcPct val="90000"/>
            </a:lnSpc>
            <a:spcBef>
              <a:spcPct val="0"/>
            </a:spcBef>
            <a:spcAft>
              <a:spcPct val="35000"/>
            </a:spcAft>
          </a:pPr>
          <a:r>
            <a:rPr lang="en-GB" sz="3200" kern="1200" dirty="0" smtClean="0"/>
            <a:t>Decisions d</a:t>
          </a:r>
          <a:r>
            <a:rPr lang="en-US" sz="3200" kern="1200" dirty="0" err="1" smtClean="0"/>
            <a:t>epend</a:t>
          </a:r>
          <a:r>
            <a:rPr lang="en-US" sz="3200" kern="1200" dirty="0" smtClean="0"/>
            <a:t> on </a:t>
          </a:r>
          <a:r>
            <a:rPr lang="en-US" sz="3200" kern="1200" dirty="0" smtClean="0"/>
            <a:t>the study </a:t>
          </a:r>
          <a:r>
            <a:rPr lang="en-US" sz="3200" kern="1200" dirty="0" smtClean="0"/>
            <a:t>objectives</a:t>
          </a:r>
          <a:endParaRPr lang="en-GB" sz="3200" kern="1200" dirty="0"/>
        </a:p>
      </dsp:txBody>
      <dsp:txXfrm>
        <a:off x="3182616" y="4902521"/>
        <a:ext cx="5951324" cy="1816265"/>
      </dsp:txXfrm>
    </dsp:sp>
    <dsp:sp modelId="{F239985A-C586-4F3B-8996-6DB3B1F9766F}">
      <dsp:nvSpPr>
        <dsp:cNvPr id="0" name=""/>
        <dsp:cNvSpPr/>
      </dsp:nvSpPr>
      <dsp:spPr>
        <a:xfrm>
          <a:off x="3068896" y="6718787"/>
          <a:ext cx="6065043"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F9C241-97EA-4AF8-B2D0-70B0393E0EB7}">
      <dsp:nvSpPr>
        <dsp:cNvPr id="0" name=""/>
        <dsp:cNvSpPr/>
      </dsp:nvSpPr>
      <dsp:spPr>
        <a:xfrm>
          <a:off x="0" y="469790"/>
          <a:ext cx="9036495" cy="1714500"/>
        </a:xfrm>
        <a:prstGeom prst="roundRect">
          <a:avLst>
            <a:gd name="adj" fmla="val 10000"/>
          </a:avLst>
        </a:prstGeom>
        <a:gradFill rotWithShape="0">
          <a:gsLst>
            <a:gs pos="0">
              <a:schemeClr val="accent3">
                <a:hueOff val="0"/>
                <a:satOff val="0"/>
                <a:lumOff val="0"/>
                <a:alphaOff val="0"/>
                <a:tint val="73000"/>
                <a:satMod val="150000"/>
              </a:schemeClr>
            </a:gs>
            <a:gs pos="25000">
              <a:schemeClr val="accent3">
                <a:hueOff val="0"/>
                <a:satOff val="0"/>
                <a:lumOff val="0"/>
                <a:alphaOff val="0"/>
                <a:tint val="96000"/>
                <a:shade val="80000"/>
                <a:satMod val="105000"/>
              </a:schemeClr>
            </a:gs>
            <a:gs pos="38000">
              <a:schemeClr val="accent3">
                <a:hueOff val="0"/>
                <a:satOff val="0"/>
                <a:lumOff val="0"/>
                <a:alphaOff val="0"/>
                <a:tint val="96000"/>
                <a:shade val="59000"/>
                <a:satMod val="120000"/>
              </a:schemeClr>
            </a:gs>
            <a:gs pos="55000">
              <a:schemeClr val="accent3">
                <a:hueOff val="0"/>
                <a:satOff val="0"/>
                <a:lumOff val="0"/>
                <a:alphaOff val="0"/>
                <a:shade val="57000"/>
                <a:satMod val="120000"/>
              </a:schemeClr>
            </a:gs>
            <a:gs pos="80000">
              <a:schemeClr val="accent3">
                <a:hueOff val="0"/>
                <a:satOff val="0"/>
                <a:lumOff val="0"/>
                <a:alphaOff val="0"/>
                <a:shade val="56000"/>
                <a:satMod val="145000"/>
              </a:schemeClr>
            </a:gs>
            <a:gs pos="88000">
              <a:schemeClr val="accent3">
                <a:hueOff val="0"/>
                <a:satOff val="0"/>
                <a:lumOff val="0"/>
                <a:alphaOff val="0"/>
                <a:shade val="63000"/>
                <a:satMod val="160000"/>
              </a:schemeClr>
            </a:gs>
            <a:gs pos="100000">
              <a:schemeClr val="accent3">
                <a:hueOff val="0"/>
                <a:satOff val="0"/>
                <a:lumOff val="0"/>
                <a:alphaOff val="0"/>
                <a:tint val="99555"/>
                <a:satMod val="155000"/>
              </a:schemeClr>
            </a:gs>
          </a:gsLst>
          <a:lin ang="5400000" scaled="1"/>
        </a:gradFill>
        <a:ln>
          <a:noFill/>
        </a:ln>
        <a:effectLst>
          <a:glow rad="70000">
            <a:schemeClr val="accent3">
              <a:hueOff val="0"/>
              <a:satOff val="0"/>
              <a:lumOff val="0"/>
              <a:alphaOff val="0"/>
              <a:tint val="30000"/>
              <a:shade val="95000"/>
              <a:satMod val="300000"/>
              <a:alpha val="50000"/>
            </a:schemeClr>
          </a:glo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45720" rIns="68580" bIns="45720" numCol="1" spcCol="1270" anchor="ctr" anchorCtr="0">
          <a:noAutofit/>
        </a:bodyPr>
        <a:lstStyle/>
        <a:p>
          <a:pPr lvl="0" algn="ctr" defTabSz="1600200">
            <a:lnSpc>
              <a:spcPct val="90000"/>
            </a:lnSpc>
            <a:spcBef>
              <a:spcPct val="0"/>
            </a:spcBef>
            <a:spcAft>
              <a:spcPct val="35000"/>
            </a:spcAft>
          </a:pPr>
          <a:r>
            <a:rPr lang="en-GB" sz="3600" b="1" kern="1200" dirty="0" smtClean="0"/>
            <a:t>Sampling with or without replacement</a:t>
          </a:r>
          <a:endParaRPr lang="en-GB" sz="3600" b="1" kern="1200" dirty="0"/>
        </a:p>
      </dsp:txBody>
      <dsp:txXfrm>
        <a:off x="50216" y="520006"/>
        <a:ext cx="8936063" cy="1614068"/>
      </dsp:txXfrm>
    </dsp:sp>
    <dsp:sp modelId="{FBDBE970-5D66-4569-BC77-6F34AF16D81B}">
      <dsp:nvSpPr>
        <dsp:cNvPr id="0" name=""/>
        <dsp:cNvSpPr/>
      </dsp:nvSpPr>
      <dsp:spPr>
        <a:xfrm>
          <a:off x="0" y="2636918"/>
          <a:ext cx="445735" cy="1714500"/>
        </a:xfrm>
        <a:prstGeom prst="roundRect">
          <a:avLst>
            <a:gd name="adj" fmla="val 16670"/>
          </a:avLst>
        </a:prstGeom>
        <a:gradFill rotWithShape="0">
          <a:gsLst>
            <a:gs pos="0">
              <a:schemeClr val="accent4">
                <a:hueOff val="0"/>
                <a:satOff val="0"/>
                <a:lumOff val="0"/>
                <a:alphaOff val="0"/>
                <a:tint val="73000"/>
                <a:satMod val="150000"/>
              </a:schemeClr>
            </a:gs>
            <a:gs pos="25000">
              <a:schemeClr val="accent4">
                <a:hueOff val="0"/>
                <a:satOff val="0"/>
                <a:lumOff val="0"/>
                <a:alphaOff val="0"/>
                <a:tint val="96000"/>
                <a:shade val="80000"/>
                <a:satMod val="105000"/>
              </a:schemeClr>
            </a:gs>
            <a:gs pos="38000">
              <a:schemeClr val="accent4">
                <a:hueOff val="0"/>
                <a:satOff val="0"/>
                <a:lumOff val="0"/>
                <a:alphaOff val="0"/>
                <a:tint val="96000"/>
                <a:shade val="59000"/>
                <a:satMod val="120000"/>
              </a:schemeClr>
            </a:gs>
            <a:gs pos="55000">
              <a:schemeClr val="accent4">
                <a:hueOff val="0"/>
                <a:satOff val="0"/>
                <a:lumOff val="0"/>
                <a:alphaOff val="0"/>
                <a:shade val="57000"/>
                <a:satMod val="120000"/>
              </a:schemeClr>
            </a:gs>
            <a:gs pos="80000">
              <a:schemeClr val="accent4">
                <a:hueOff val="0"/>
                <a:satOff val="0"/>
                <a:lumOff val="0"/>
                <a:alphaOff val="0"/>
                <a:shade val="56000"/>
                <a:satMod val="145000"/>
              </a:schemeClr>
            </a:gs>
            <a:gs pos="88000">
              <a:schemeClr val="accent4">
                <a:hueOff val="0"/>
                <a:satOff val="0"/>
                <a:lumOff val="0"/>
                <a:alphaOff val="0"/>
                <a:shade val="63000"/>
                <a:satMod val="160000"/>
              </a:schemeClr>
            </a:gs>
            <a:gs pos="100000">
              <a:schemeClr val="accent4">
                <a:hueOff val="0"/>
                <a:satOff val="0"/>
                <a:lumOff val="0"/>
                <a:alphaOff val="0"/>
                <a:tint val="99555"/>
                <a:satMod val="155000"/>
              </a:schemeClr>
            </a:gs>
          </a:gsLst>
          <a:lin ang="5400000" scaled="1"/>
        </a:gradFill>
        <a:ln>
          <a:noFill/>
        </a:ln>
        <a:effectLst>
          <a:glow rad="70000">
            <a:schemeClr val="accent4">
              <a:hueOff val="0"/>
              <a:satOff val="0"/>
              <a:lumOff val="0"/>
              <a:alphaOff val="0"/>
              <a:tint val="30000"/>
              <a:shade val="95000"/>
              <a:satMod val="300000"/>
              <a:alpha val="50000"/>
            </a:schemeClr>
          </a:glow>
        </a:effectLst>
      </dsp:spPr>
      <dsp:style>
        <a:lnRef idx="0">
          <a:scrgbClr r="0" g="0" b="0"/>
        </a:lnRef>
        <a:fillRef idx="3">
          <a:scrgbClr r="0" g="0" b="0"/>
        </a:fillRef>
        <a:effectRef idx="2">
          <a:scrgbClr r="0" g="0" b="0"/>
        </a:effectRef>
        <a:fontRef idx="minor">
          <a:schemeClr val="lt1"/>
        </a:fontRef>
      </dsp:style>
    </dsp:sp>
    <dsp:sp modelId="{3B752CA1-CEDF-47AA-B016-AEA9F82839F3}">
      <dsp:nvSpPr>
        <dsp:cNvPr id="0" name=""/>
        <dsp:cNvSpPr/>
      </dsp:nvSpPr>
      <dsp:spPr>
        <a:xfrm>
          <a:off x="654079" y="2492900"/>
          <a:ext cx="8347258" cy="1975069"/>
        </a:xfrm>
        <a:prstGeom prst="roundRect">
          <a:avLst>
            <a:gd name="adj" fmla="val 16670"/>
          </a:avLst>
        </a:prstGeom>
        <a:gradFill rotWithShape="0">
          <a:gsLst>
            <a:gs pos="0">
              <a:schemeClr val="accent4">
                <a:hueOff val="0"/>
                <a:satOff val="0"/>
                <a:lumOff val="0"/>
                <a:alphaOff val="0"/>
                <a:tint val="73000"/>
                <a:satMod val="150000"/>
              </a:schemeClr>
            </a:gs>
            <a:gs pos="25000">
              <a:schemeClr val="accent4">
                <a:hueOff val="0"/>
                <a:satOff val="0"/>
                <a:lumOff val="0"/>
                <a:alphaOff val="0"/>
                <a:tint val="96000"/>
                <a:shade val="80000"/>
                <a:satMod val="105000"/>
              </a:schemeClr>
            </a:gs>
            <a:gs pos="38000">
              <a:schemeClr val="accent4">
                <a:hueOff val="0"/>
                <a:satOff val="0"/>
                <a:lumOff val="0"/>
                <a:alphaOff val="0"/>
                <a:tint val="96000"/>
                <a:shade val="59000"/>
                <a:satMod val="120000"/>
              </a:schemeClr>
            </a:gs>
            <a:gs pos="55000">
              <a:schemeClr val="accent4">
                <a:hueOff val="0"/>
                <a:satOff val="0"/>
                <a:lumOff val="0"/>
                <a:alphaOff val="0"/>
                <a:shade val="57000"/>
                <a:satMod val="120000"/>
              </a:schemeClr>
            </a:gs>
            <a:gs pos="80000">
              <a:schemeClr val="accent4">
                <a:hueOff val="0"/>
                <a:satOff val="0"/>
                <a:lumOff val="0"/>
                <a:alphaOff val="0"/>
                <a:shade val="56000"/>
                <a:satMod val="145000"/>
              </a:schemeClr>
            </a:gs>
            <a:gs pos="88000">
              <a:schemeClr val="accent4">
                <a:hueOff val="0"/>
                <a:satOff val="0"/>
                <a:lumOff val="0"/>
                <a:alphaOff val="0"/>
                <a:shade val="63000"/>
                <a:satMod val="160000"/>
              </a:schemeClr>
            </a:gs>
            <a:gs pos="100000">
              <a:schemeClr val="accent4">
                <a:hueOff val="0"/>
                <a:satOff val="0"/>
                <a:lumOff val="0"/>
                <a:alphaOff val="0"/>
                <a:tint val="99555"/>
                <a:satMod val="155000"/>
              </a:schemeClr>
            </a:gs>
          </a:gsLst>
          <a:lin ang="5400000" scaled="1"/>
        </a:gradFill>
        <a:ln w="9525" cap="flat" cmpd="sng" algn="ctr">
          <a:solidFill>
            <a:schemeClr val="lt1">
              <a:hueOff val="0"/>
              <a:satOff val="0"/>
              <a:lumOff val="0"/>
              <a:alphaOff val="0"/>
            </a:schemeClr>
          </a:solidFill>
          <a:prstDash val="solid"/>
        </a:ln>
        <a:effectLst>
          <a:glow rad="70000">
            <a:schemeClr val="accent4">
              <a:hueOff val="0"/>
              <a:satOff val="0"/>
              <a:lumOff val="0"/>
              <a:alphaOff val="0"/>
              <a:tint val="30000"/>
              <a:shade val="95000"/>
              <a:satMod val="300000"/>
              <a:alpha val="50000"/>
            </a:schemeClr>
          </a:glow>
        </a:effectLst>
      </dsp:spPr>
      <dsp:style>
        <a:lnRef idx="1">
          <a:scrgbClr r="0" g="0" b="0"/>
        </a:lnRef>
        <a:fillRef idx="3">
          <a:scrgbClr r="0" g="0" b="0"/>
        </a:fillRef>
        <a:effectRef idx="2">
          <a:scrgbClr r="0" g="0" b="0"/>
        </a:effectRef>
        <a:fontRef idx="minor">
          <a:schemeClr val="lt1"/>
        </a:fontRef>
      </dsp:style>
      <dsp:txBody>
        <a:bodyPr spcFirstLastPara="0" vert="horz" wrap="square" lIns="206248" tIns="206248" rIns="206248" bIns="206248" numCol="1" spcCol="1270" anchor="ctr" anchorCtr="0">
          <a:noAutofit/>
        </a:bodyPr>
        <a:lstStyle/>
        <a:p>
          <a:pPr lvl="0" algn="l" defTabSz="1289050">
            <a:lnSpc>
              <a:spcPct val="90000"/>
            </a:lnSpc>
            <a:spcBef>
              <a:spcPct val="0"/>
            </a:spcBef>
            <a:spcAft>
              <a:spcPct val="35000"/>
            </a:spcAft>
          </a:pPr>
          <a:r>
            <a:rPr lang="en-GB" sz="2900" kern="1200" dirty="0" smtClean="0"/>
            <a:t>Sampling without replacement is contrary to our basic definition of randomisation; that is, each element has an equal and independent chance of selection.</a:t>
          </a:r>
          <a:endParaRPr lang="en-GB" sz="2900" kern="1200" dirty="0"/>
        </a:p>
      </dsp:txBody>
      <dsp:txXfrm>
        <a:off x="750511" y="2589332"/>
        <a:ext cx="8154394" cy="1782205"/>
      </dsp:txXfrm>
    </dsp:sp>
    <dsp:sp modelId="{29EC37F9-5FC7-4916-9835-2ECA0BF9EFF0}">
      <dsp:nvSpPr>
        <dsp:cNvPr id="0" name=""/>
        <dsp:cNvSpPr/>
      </dsp:nvSpPr>
      <dsp:spPr>
        <a:xfrm>
          <a:off x="0" y="4869162"/>
          <a:ext cx="432054" cy="1714500"/>
        </a:xfrm>
        <a:prstGeom prst="roundRect">
          <a:avLst>
            <a:gd name="adj" fmla="val 16670"/>
          </a:avLst>
        </a:prstGeom>
        <a:gradFill rotWithShape="0">
          <a:gsLst>
            <a:gs pos="0">
              <a:schemeClr val="accent4">
                <a:hueOff val="-2658560"/>
                <a:satOff val="1986"/>
                <a:lumOff val="8627"/>
                <a:alphaOff val="0"/>
                <a:tint val="73000"/>
                <a:satMod val="150000"/>
              </a:schemeClr>
            </a:gs>
            <a:gs pos="25000">
              <a:schemeClr val="accent4">
                <a:hueOff val="-2658560"/>
                <a:satOff val="1986"/>
                <a:lumOff val="8627"/>
                <a:alphaOff val="0"/>
                <a:tint val="96000"/>
                <a:shade val="80000"/>
                <a:satMod val="105000"/>
              </a:schemeClr>
            </a:gs>
            <a:gs pos="38000">
              <a:schemeClr val="accent4">
                <a:hueOff val="-2658560"/>
                <a:satOff val="1986"/>
                <a:lumOff val="8627"/>
                <a:alphaOff val="0"/>
                <a:tint val="96000"/>
                <a:shade val="59000"/>
                <a:satMod val="120000"/>
              </a:schemeClr>
            </a:gs>
            <a:gs pos="55000">
              <a:schemeClr val="accent4">
                <a:hueOff val="-2658560"/>
                <a:satOff val="1986"/>
                <a:lumOff val="8627"/>
                <a:alphaOff val="0"/>
                <a:shade val="57000"/>
                <a:satMod val="120000"/>
              </a:schemeClr>
            </a:gs>
            <a:gs pos="80000">
              <a:schemeClr val="accent4">
                <a:hueOff val="-2658560"/>
                <a:satOff val="1986"/>
                <a:lumOff val="8627"/>
                <a:alphaOff val="0"/>
                <a:shade val="56000"/>
                <a:satMod val="145000"/>
              </a:schemeClr>
            </a:gs>
            <a:gs pos="88000">
              <a:schemeClr val="accent4">
                <a:hueOff val="-2658560"/>
                <a:satOff val="1986"/>
                <a:lumOff val="8627"/>
                <a:alphaOff val="0"/>
                <a:shade val="63000"/>
                <a:satMod val="160000"/>
              </a:schemeClr>
            </a:gs>
            <a:gs pos="100000">
              <a:schemeClr val="accent4">
                <a:hueOff val="-2658560"/>
                <a:satOff val="1986"/>
                <a:lumOff val="8627"/>
                <a:alphaOff val="0"/>
                <a:tint val="99555"/>
                <a:satMod val="155000"/>
              </a:schemeClr>
            </a:gs>
          </a:gsLst>
          <a:lin ang="5400000" scaled="1"/>
        </a:gradFill>
        <a:ln>
          <a:noFill/>
        </a:ln>
        <a:effectLst>
          <a:glow rad="70000">
            <a:schemeClr val="accent4">
              <a:hueOff val="-2658560"/>
              <a:satOff val="1986"/>
              <a:lumOff val="8627"/>
              <a:alphaOff val="0"/>
              <a:tint val="30000"/>
              <a:shade val="95000"/>
              <a:satMod val="300000"/>
              <a:alpha val="50000"/>
            </a:schemeClr>
          </a:glow>
        </a:effectLst>
      </dsp:spPr>
      <dsp:style>
        <a:lnRef idx="0">
          <a:scrgbClr r="0" g="0" b="0"/>
        </a:lnRef>
        <a:fillRef idx="3">
          <a:scrgbClr r="0" g="0" b="0"/>
        </a:fillRef>
        <a:effectRef idx="2">
          <a:scrgbClr r="0" g="0" b="0"/>
        </a:effectRef>
        <a:fontRef idx="minor">
          <a:schemeClr val="lt1"/>
        </a:fontRef>
      </dsp:style>
    </dsp:sp>
    <dsp:sp modelId="{30906158-89CC-4347-80EC-05E59AADDB0E}">
      <dsp:nvSpPr>
        <dsp:cNvPr id="0" name=""/>
        <dsp:cNvSpPr/>
      </dsp:nvSpPr>
      <dsp:spPr>
        <a:xfrm>
          <a:off x="666063" y="4941171"/>
          <a:ext cx="8335275" cy="1714500"/>
        </a:xfrm>
        <a:prstGeom prst="roundRect">
          <a:avLst>
            <a:gd name="adj" fmla="val 16670"/>
          </a:avLst>
        </a:prstGeom>
        <a:gradFill rotWithShape="0">
          <a:gsLst>
            <a:gs pos="0">
              <a:schemeClr val="accent4">
                <a:hueOff val="-2658560"/>
                <a:satOff val="1986"/>
                <a:lumOff val="8627"/>
                <a:alphaOff val="0"/>
                <a:tint val="73000"/>
                <a:satMod val="150000"/>
              </a:schemeClr>
            </a:gs>
            <a:gs pos="25000">
              <a:schemeClr val="accent4">
                <a:hueOff val="-2658560"/>
                <a:satOff val="1986"/>
                <a:lumOff val="8627"/>
                <a:alphaOff val="0"/>
                <a:tint val="96000"/>
                <a:shade val="80000"/>
                <a:satMod val="105000"/>
              </a:schemeClr>
            </a:gs>
            <a:gs pos="38000">
              <a:schemeClr val="accent4">
                <a:hueOff val="-2658560"/>
                <a:satOff val="1986"/>
                <a:lumOff val="8627"/>
                <a:alphaOff val="0"/>
                <a:tint val="96000"/>
                <a:shade val="59000"/>
                <a:satMod val="120000"/>
              </a:schemeClr>
            </a:gs>
            <a:gs pos="55000">
              <a:schemeClr val="accent4">
                <a:hueOff val="-2658560"/>
                <a:satOff val="1986"/>
                <a:lumOff val="8627"/>
                <a:alphaOff val="0"/>
                <a:shade val="57000"/>
                <a:satMod val="120000"/>
              </a:schemeClr>
            </a:gs>
            <a:gs pos="80000">
              <a:schemeClr val="accent4">
                <a:hueOff val="-2658560"/>
                <a:satOff val="1986"/>
                <a:lumOff val="8627"/>
                <a:alphaOff val="0"/>
                <a:shade val="56000"/>
                <a:satMod val="145000"/>
              </a:schemeClr>
            </a:gs>
            <a:gs pos="88000">
              <a:schemeClr val="accent4">
                <a:hueOff val="-2658560"/>
                <a:satOff val="1986"/>
                <a:lumOff val="8627"/>
                <a:alphaOff val="0"/>
                <a:shade val="63000"/>
                <a:satMod val="160000"/>
              </a:schemeClr>
            </a:gs>
            <a:gs pos="100000">
              <a:schemeClr val="accent4">
                <a:hueOff val="-2658560"/>
                <a:satOff val="1986"/>
                <a:lumOff val="8627"/>
                <a:alphaOff val="0"/>
                <a:tint val="99555"/>
                <a:satMod val="155000"/>
              </a:schemeClr>
            </a:gs>
          </a:gsLst>
          <a:lin ang="5400000" scaled="1"/>
        </a:gradFill>
        <a:ln w="9525" cap="flat" cmpd="sng" algn="ctr">
          <a:solidFill>
            <a:schemeClr val="lt1">
              <a:hueOff val="0"/>
              <a:satOff val="0"/>
              <a:lumOff val="0"/>
              <a:alphaOff val="0"/>
            </a:schemeClr>
          </a:solidFill>
          <a:prstDash val="solid"/>
        </a:ln>
        <a:effectLst>
          <a:glow rad="70000">
            <a:schemeClr val="accent4">
              <a:hueOff val="-2658560"/>
              <a:satOff val="1986"/>
              <a:lumOff val="8627"/>
              <a:alphaOff val="0"/>
              <a:tint val="30000"/>
              <a:shade val="95000"/>
              <a:satMod val="300000"/>
              <a:alpha val="50000"/>
            </a:schemeClr>
          </a:glow>
        </a:effectLst>
      </dsp:spPr>
      <dsp:style>
        <a:lnRef idx="1">
          <a:scrgbClr r="0" g="0" b="0"/>
        </a:lnRef>
        <a:fillRef idx="3">
          <a:scrgbClr r="0" g="0" b="0"/>
        </a:fillRef>
        <a:effectRef idx="2">
          <a:scrgbClr r="0" g="0" b="0"/>
        </a:effectRef>
        <a:fontRef idx="minor">
          <a:schemeClr val="lt1"/>
        </a:fontRef>
      </dsp:style>
      <dsp:txBody>
        <a:bodyPr spcFirstLastPara="0" vert="horz" wrap="square" lIns="227584" tIns="227584" rIns="227584" bIns="227584" numCol="1" spcCol="1270" anchor="ctr" anchorCtr="0">
          <a:noAutofit/>
        </a:bodyPr>
        <a:lstStyle/>
        <a:p>
          <a:pPr lvl="0" algn="l" defTabSz="1422400">
            <a:lnSpc>
              <a:spcPct val="90000"/>
            </a:lnSpc>
            <a:spcBef>
              <a:spcPct val="0"/>
            </a:spcBef>
            <a:spcAft>
              <a:spcPct val="35000"/>
            </a:spcAft>
          </a:pPr>
          <a:r>
            <a:rPr lang="en-GB" sz="3200" kern="1200" dirty="0" smtClean="0"/>
            <a:t>Sampling with replacement, the selected element is replaced in the sampling population</a:t>
          </a:r>
        </a:p>
      </dsp:txBody>
      <dsp:txXfrm>
        <a:off x="749773" y="5024881"/>
        <a:ext cx="8167855" cy="154708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BC4C4E-522E-44CB-B3F9-C0997042DCB5}">
      <dsp:nvSpPr>
        <dsp:cNvPr id="0" name=""/>
        <dsp:cNvSpPr/>
      </dsp:nvSpPr>
      <dsp:spPr>
        <a:xfrm>
          <a:off x="815012" y="2032"/>
          <a:ext cx="7154951" cy="1372632"/>
        </a:xfrm>
        <a:prstGeom prst="roundRect">
          <a:avLst>
            <a:gd name="adj" fmla="val 10000"/>
          </a:avLst>
        </a:prstGeom>
        <a:solidFill>
          <a:schemeClr val="accent2">
            <a:hueOff val="0"/>
            <a:satOff val="0"/>
            <a:lumOff val="0"/>
            <a:alphaOff val="0"/>
          </a:schemeClr>
        </a:solidFill>
        <a:ln>
          <a:noFill/>
        </a:ln>
        <a:effectLst>
          <a:glow rad="63500">
            <a:schemeClr val="accent2">
              <a:hueOff val="0"/>
              <a:satOff val="0"/>
              <a:lumOff val="0"/>
              <a:alphaOff val="0"/>
              <a:tint val="30000"/>
              <a:shade val="95000"/>
              <a:satMod val="300000"/>
              <a:alpha val="50000"/>
            </a:schemeClr>
          </a:glo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91440" tIns="60960" rIns="91440" bIns="60960" numCol="1" spcCol="1270" anchor="ctr" anchorCtr="0">
          <a:noAutofit/>
        </a:bodyPr>
        <a:lstStyle/>
        <a:p>
          <a:pPr lvl="0" algn="ctr" defTabSz="2133600">
            <a:lnSpc>
              <a:spcPct val="90000"/>
            </a:lnSpc>
            <a:spcBef>
              <a:spcPct val="0"/>
            </a:spcBef>
            <a:spcAft>
              <a:spcPct val="35000"/>
            </a:spcAft>
          </a:pPr>
          <a:r>
            <a:rPr lang="en-GB" sz="4800" b="1" kern="1200" dirty="0" smtClean="0"/>
            <a:t>2. Stratified Random Sampling</a:t>
          </a:r>
          <a:endParaRPr lang="en-GB" sz="4800" b="1" kern="1200" dirty="0"/>
        </a:p>
      </dsp:txBody>
      <dsp:txXfrm>
        <a:off x="855215" y="42235"/>
        <a:ext cx="7074545" cy="1292226"/>
      </dsp:txXfrm>
    </dsp:sp>
    <dsp:sp modelId="{376057B1-D8DC-4BDB-9857-66A64A2F4F2E}">
      <dsp:nvSpPr>
        <dsp:cNvPr id="0" name=""/>
        <dsp:cNvSpPr/>
      </dsp:nvSpPr>
      <dsp:spPr>
        <a:xfrm>
          <a:off x="0" y="1963653"/>
          <a:ext cx="437430" cy="1372632"/>
        </a:xfrm>
        <a:prstGeom prst="roundRect">
          <a:avLst>
            <a:gd name="adj" fmla="val 16670"/>
          </a:avLst>
        </a:prstGeom>
        <a:solidFill>
          <a:schemeClr val="accent3">
            <a:hueOff val="0"/>
            <a:satOff val="0"/>
            <a:lumOff val="0"/>
            <a:alphaOff val="0"/>
          </a:schemeClr>
        </a:solidFill>
        <a:ln>
          <a:noFill/>
        </a:ln>
        <a:effectLst>
          <a:glow rad="70000">
            <a:schemeClr val="accent3">
              <a:hueOff val="0"/>
              <a:satOff val="0"/>
              <a:lumOff val="0"/>
              <a:alphaOff val="0"/>
              <a:tint val="30000"/>
              <a:shade val="95000"/>
              <a:satMod val="300000"/>
              <a:alpha val="50000"/>
            </a:schemeClr>
          </a:glo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F85B4789-9A7C-4A29-9EEE-D69805DBF3D0}">
      <dsp:nvSpPr>
        <dsp:cNvPr id="0" name=""/>
        <dsp:cNvSpPr/>
      </dsp:nvSpPr>
      <dsp:spPr>
        <a:xfrm>
          <a:off x="55615" y="1621737"/>
          <a:ext cx="8701446" cy="2122514"/>
        </a:xfrm>
        <a:prstGeom prst="roundRect">
          <a:avLst>
            <a:gd name="adj" fmla="val 16670"/>
          </a:avLst>
        </a:prstGeom>
        <a:solidFill>
          <a:schemeClr val="accent3">
            <a:hueOff val="0"/>
            <a:satOff val="0"/>
            <a:lumOff val="0"/>
            <a:alphaOff val="0"/>
          </a:schemeClr>
        </a:solidFill>
        <a:ln>
          <a:noFill/>
        </a:ln>
        <a:effectLst>
          <a:glow rad="63500">
            <a:schemeClr val="accent3">
              <a:hueOff val="0"/>
              <a:satOff val="0"/>
              <a:lumOff val="0"/>
              <a:alphaOff val="0"/>
              <a:tint val="30000"/>
              <a:shade val="95000"/>
              <a:satMod val="300000"/>
              <a:alpha val="50000"/>
            </a:schemeClr>
          </a:glo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99136" tIns="199136" rIns="199136" bIns="199136" numCol="1" spcCol="1270" anchor="ctr" anchorCtr="0">
          <a:noAutofit/>
        </a:bodyPr>
        <a:lstStyle/>
        <a:p>
          <a:pPr lvl="0" algn="l" defTabSz="1244600">
            <a:lnSpc>
              <a:spcPct val="90000"/>
            </a:lnSpc>
            <a:spcBef>
              <a:spcPct val="0"/>
            </a:spcBef>
            <a:spcAft>
              <a:spcPct val="35000"/>
            </a:spcAft>
          </a:pPr>
          <a:r>
            <a:rPr lang="en-GB" sz="2800" kern="1200" dirty="0" smtClean="0"/>
            <a:t>The accuracy of your estimate largely depends on the extent of heterogeneity of study population with respect to the variables with strong correlation with what you are trying to ascertain (Principle 3). </a:t>
          </a:r>
          <a:endParaRPr lang="en-GB" sz="2800" kern="1200" dirty="0"/>
        </a:p>
      </dsp:txBody>
      <dsp:txXfrm>
        <a:off x="159246" y="1725368"/>
        <a:ext cx="8494184" cy="1915252"/>
      </dsp:txXfrm>
    </dsp:sp>
    <dsp:sp modelId="{A3EEC603-6A67-48DB-AE60-1B663F5FC38B}">
      <dsp:nvSpPr>
        <dsp:cNvPr id="0" name=""/>
        <dsp:cNvSpPr/>
      </dsp:nvSpPr>
      <dsp:spPr>
        <a:xfrm>
          <a:off x="0" y="4111884"/>
          <a:ext cx="437430" cy="976037"/>
        </a:xfrm>
        <a:prstGeom prst="roundRect">
          <a:avLst>
            <a:gd name="adj" fmla="val 16670"/>
          </a:avLst>
        </a:prstGeom>
        <a:solidFill>
          <a:schemeClr val="accent3">
            <a:hueOff val="-4839731"/>
            <a:satOff val="1619"/>
            <a:lumOff val="-7059"/>
            <a:alphaOff val="0"/>
          </a:schemeClr>
        </a:solidFill>
        <a:ln>
          <a:noFill/>
        </a:ln>
        <a:effectLst>
          <a:glow rad="70000">
            <a:schemeClr val="accent3">
              <a:hueOff val="-4839731"/>
              <a:satOff val="1619"/>
              <a:lumOff val="-7059"/>
              <a:alphaOff val="0"/>
              <a:tint val="30000"/>
              <a:shade val="95000"/>
              <a:satMod val="300000"/>
              <a:alpha val="50000"/>
            </a:schemeClr>
          </a:glo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20C69A57-5AA1-4FA5-B9D0-81C8C18798CE}">
      <dsp:nvSpPr>
        <dsp:cNvPr id="0" name=""/>
        <dsp:cNvSpPr/>
      </dsp:nvSpPr>
      <dsp:spPr>
        <a:xfrm>
          <a:off x="55827" y="3970860"/>
          <a:ext cx="8729148" cy="1178445"/>
        </a:xfrm>
        <a:prstGeom prst="roundRect">
          <a:avLst>
            <a:gd name="adj" fmla="val 16670"/>
          </a:avLst>
        </a:prstGeom>
        <a:solidFill>
          <a:schemeClr val="accent3">
            <a:hueOff val="-4839731"/>
            <a:satOff val="1619"/>
            <a:lumOff val="-7059"/>
            <a:alphaOff val="0"/>
          </a:schemeClr>
        </a:solidFill>
        <a:ln>
          <a:noFill/>
        </a:ln>
        <a:effectLst>
          <a:glow rad="63500">
            <a:schemeClr val="accent3">
              <a:hueOff val="-4839731"/>
              <a:satOff val="1619"/>
              <a:lumOff val="-7059"/>
              <a:alphaOff val="0"/>
              <a:tint val="30000"/>
              <a:shade val="95000"/>
              <a:satMod val="300000"/>
              <a:alpha val="50000"/>
            </a:schemeClr>
          </a:glo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99136" tIns="199136" rIns="199136" bIns="199136" numCol="1" spcCol="1270" anchor="ctr" anchorCtr="0">
          <a:noAutofit/>
        </a:bodyPr>
        <a:lstStyle/>
        <a:p>
          <a:pPr lvl="0" algn="l" defTabSz="1244600">
            <a:lnSpc>
              <a:spcPct val="90000"/>
            </a:lnSpc>
            <a:spcBef>
              <a:spcPct val="0"/>
            </a:spcBef>
            <a:spcAft>
              <a:spcPct val="35000"/>
            </a:spcAft>
          </a:pPr>
          <a:r>
            <a:rPr lang="en-GB" sz="2800" kern="1200" dirty="0" smtClean="0">
              <a:sym typeface="Wingdings" panose="05000000000000000000" pitchFamily="2" charset="2"/>
            </a:rPr>
            <a:t>Reducing heterogeneity in a population increases accuracy in the estimates</a:t>
          </a:r>
          <a:endParaRPr lang="en-GB" sz="2800" kern="1200" dirty="0"/>
        </a:p>
      </dsp:txBody>
      <dsp:txXfrm>
        <a:off x="113364" y="4028397"/>
        <a:ext cx="8614074" cy="1063371"/>
      </dsp:txXfrm>
    </dsp:sp>
    <dsp:sp modelId="{43EEA719-611C-4700-A3DB-F8B563D9F2A4}">
      <dsp:nvSpPr>
        <dsp:cNvPr id="0" name=""/>
        <dsp:cNvSpPr/>
      </dsp:nvSpPr>
      <dsp:spPr>
        <a:xfrm>
          <a:off x="0" y="5368735"/>
          <a:ext cx="466667" cy="1372632"/>
        </a:xfrm>
        <a:prstGeom prst="roundRect">
          <a:avLst>
            <a:gd name="adj" fmla="val 16670"/>
          </a:avLst>
        </a:prstGeom>
        <a:solidFill>
          <a:schemeClr val="accent3">
            <a:hueOff val="-9679462"/>
            <a:satOff val="3238"/>
            <a:lumOff val="-14118"/>
            <a:alphaOff val="0"/>
          </a:schemeClr>
        </a:solidFill>
        <a:ln>
          <a:noFill/>
        </a:ln>
        <a:effectLst>
          <a:glow rad="70000">
            <a:schemeClr val="accent3">
              <a:hueOff val="-9679462"/>
              <a:satOff val="3238"/>
              <a:lumOff val="-14118"/>
              <a:alphaOff val="0"/>
              <a:tint val="30000"/>
              <a:shade val="95000"/>
              <a:satMod val="300000"/>
              <a:alpha val="50000"/>
            </a:schemeClr>
          </a:glo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AC2798BE-9A5F-4A50-8135-212DC5603014}">
      <dsp:nvSpPr>
        <dsp:cNvPr id="0" name=""/>
        <dsp:cNvSpPr/>
      </dsp:nvSpPr>
      <dsp:spPr>
        <a:xfrm>
          <a:off x="25918" y="5254162"/>
          <a:ext cx="8714328" cy="1487205"/>
        </a:xfrm>
        <a:prstGeom prst="roundRect">
          <a:avLst>
            <a:gd name="adj" fmla="val 16670"/>
          </a:avLst>
        </a:prstGeom>
        <a:solidFill>
          <a:schemeClr val="accent3">
            <a:hueOff val="-9679462"/>
            <a:satOff val="3238"/>
            <a:lumOff val="-14118"/>
            <a:alphaOff val="0"/>
          </a:schemeClr>
        </a:solidFill>
        <a:ln>
          <a:noFill/>
        </a:ln>
        <a:effectLst>
          <a:glow rad="63500">
            <a:schemeClr val="accent3">
              <a:hueOff val="-9679462"/>
              <a:satOff val="3238"/>
              <a:lumOff val="-14118"/>
              <a:alphaOff val="0"/>
              <a:tint val="30000"/>
              <a:shade val="95000"/>
              <a:satMod val="300000"/>
              <a:alpha val="50000"/>
            </a:schemeClr>
          </a:glo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92024" tIns="192024" rIns="192024" bIns="192024" numCol="1" spcCol="1270" anchor="ctr" anchorCtr="0">
          <a:noAutofit/>
        </a:bodyPr>
        <a:lstStyle/>
        <a:p>
          <a:pPr lvl="0" algn="l" defTabSz="1200150">
            <a:lnSpc>
              <a:spcPct val="90000"/>
            </a:lnSpc>
            <a:spcBef>
              <a:spcPct val="0"/>
            </a:spcBef>
            <a:spcAft>
              <a:spcPct val="35000"/>
            </a:spcAft>
          </a:pPr>
          <a:r>
            <a:rPr lang="en-GB" sz="2700" kern="1200" dirty="0" smtClean="0"/>
            <a:t> The population is stratified such that the population within a stratum is homogeneous with respect to the characteristic on the basis of which it is being stratified</a:t>
          </a:r>
          <a:endParaRPr lang="en-GB" sz="2700" kern="1200" dirty="0"/>
        </a:p>
      </dsp:txBody>
      <dsp:txXfrm>
        <a:off x="98530" y="5326774"/>
        <a:ext cx="8569104" cy="1341981"/>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44F772-9DF6-4C61-8A02-98BAE7797C89}">
      <dsp:nvSpPr>
        <dsp:cNvPr id="0" name=""/>
        <dsp:cNvSpPr/>
      </dsp:nvSpPr>
      <dsp:spPr>
        <a:xfrm>
          <a:off x="0" y="3234"/>
          <a:ext cx="9027678" cy="2134924"/>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83820" rIns="167640" bIns="83820" numCol="1" spcCol="1270" anchor="ctr" anchorCtr="0">
          <a:noAutofit/>
        </a:bodyPr>
        <a:lstStyle/>
        <a:p>
          <a:pPr lvl="0" algn="ctr" defTabSz="1955800">
            <a:lnSpc>
              <a:spcPct val="90000"/>
            </a:lnSpc>
            <a:spcBef>
              <a:spcPct val="0"/>
            </a:spcBef>
            <a:spcAft>
              <a:spcPct val="35000"/>
            </a:spcAft>
          </a:pPr>
          <a:r>
            <a:rPr lang="en-GB" sz="4400" b="1" kern="1200" dirty="0" smtClean="0"/>
            <a:t>TYPES OF SYSTEMATIC SAMPLING</a:t>
          </a:r>
          <a:endParaRPr lang="en-GB" sz="4400" b="1" kern="1200" dirty="0"/>
        </a:p>
      </dsp:txBody>
      <dsp:txXfrm>
        <a:off x="104218" y="107452"/>
        <a:ext cx="8819242" cy="1926488"/>
      </dsp:txXfrm>
    </dsp:sp>
    <dsp:sp modelId="{DDBF0EE0-7783-4666-BD99-B0BFFD10A98D}">
      <dsp:nvSpPr>
        <dsp:cNvPr id="0" name=""/>
        <dsp:cNvSpPr/>
      </dsp:nvSpPr>
      <dsp:spPr>
        <a:xfrm rot="5400000">
          <a:off x="5290847" y="420689"/>
          <a:ext cx="1707939" cy="5783357"/>
        </a:xfrm>
        <a:prstGeom prst="round2SameRect">
          <a:avLst/>
        </a:prstGeom>
        <a:solidFill>
          <a:schemeClr val="accent2">
            <a:tint val="40000"/>
            <a:alpha val="90000"/>
            <a:hueOff val="0"/>
            <a:satOff val="0"/>
            <a:lumOff val="0"/>
            <a:alphaOff val="0"/>
          </a:schemeClr>
        </a:solidFill>
        <a:ln w="1905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2870" tIns="51435" rIns="102870" bIns="51435" numCol="1" spcCol="1270" anchor="ctr" anchorCtr="0">
          <a:noAutofit/>
        </a:bodyPr>
        <a:lstStyle/>
        <a:p>
          <a:pPr marL="228600" lvl="1" indent="-228600" algn="l" defTabSz="1200150">
            <a:lnSpc>
              <a:spcPct val="90000"/>
            </a:lnSpc>
            <a:spcBef>
              <a:spcPct val="0"/>
            </a:spcBef>
            <a:spcAft>
              <a:spcPct val="15000"/>
            </a:spcAft>
            <a:buChar char="••"/>
          </a:pPr>
          <a:r>
            <a:rPr lang="en-GB" sz="2700" kern="1200" dirty="0" smtClean="0"/>
            <a:t>The number of elements from each stratum in relation to its proportion in the total population is selected</a:t>
          </a:r>
          <a:endParaRPr lang="en-GB" sz="2700" kern="1200" dirty="0"/>
        </a:p>
      </dsp:txBody>
      <dsp:txXfrm rot="-5400000">
        <a:off x="3253139" y="2541773"/>
        <a:ext cx="5699982" cy="1541189"/>
      </dsp:txXfrm>
    </dsp:sp>
    <dsp:sp modelId="{D04CD5AE-EFEA-47A0-A1EA-ADDE88BD7CD6}">
      <dsp:nvSpPr>
        <dsp:cNvPr id="0" name=""/>
        <dsp:cNvSpPr/>
      </dsp:nvSpPr>
      <dsp:spPr>
        <a:xfrm>
          <a:off x="0" y="2244905"/>
          <a:ext cx="3253138" cy="2134924"/>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lvl="0" algn="l" defTabSz="1155700">
            <a:lnSpc>
              <a:spcPct val="90000"/>
            </a:lnSpc>
            <a:spcBef>
              <a:spcPct val="0"/>
            </a:spcBef>
            <a:spcAft>
              <a:spcPct val="35000"/>
            </a:spcAft>
          </a:pPr>
          <a:r>
            <a:rPr lang="en-GB" sz="2600" b="1" kern="1200" dirty="0" smtClean="0"/>
            <a:t>A. </a:t>
          </a:r>
        </a:p>
        <a:p>
          <a:pPr lvl="0" algn="l" defTabSz="1155700">
            <a:lnSpc>
              <a:spcPct val="90000"/>
            </a:lnSpc>
            <a:spcBef>
              <a:spcPct val="0"/>
            </a:spcBef>
            <a:spcAft>
              <a:spcPct val="35000"/>
            </a:spcAft>
          </a:pPr>
          <a:r>
            <a:rPr lang="en-GB" sz="2600" b="1" kern="1200" dirty="0" smtClean="0"/>
            <a:t>Proportionate stratified sampling</a:t>
          </a:r>
          <a:endParaRPr lang="en-GB" sz="2600" kern="1200" dirty="0"/>
        </a:p>
      </dsp:txBody>
      <dsp:txXfrm>
        <a:off x="104218" y="2349123"/>
        <a:ext cx="3044702" cy="1926488"/>
      </dsp:txXfrm>
    </dsp:sp>
    <dsp:sp modelId="{92C54A8B-97C8-4AC7-B7DE-7F15C4CD94EF}">
      <dsp:nvSpPr>
        <dsp:cNvPr id="0" name=""/>
        <dsp:cNvSpPr/>
      </dsp:nvSpPr>
      <dsp:spPr>
        <a:xfrm rot="5400000">
          <a:off x="5290847" y="2662360"/>
          <a:ext cx="1707939" cy="5783357"/>
        </a:xfrm>
        <a:prstGeom prst="round2SameRect">
          <a:avLst/>
        </a:prstGeom>
        <a:solidFill>
          <a:schemeClr val="accent3">
            <a:tint val="40000"/>
            <a:alpha val="90000"/>
            <a:hueOff val="0"/>
            <a:satOff val="0"/>
            <a:lumOff val="0"/>
            <a:alphaOff val="0"/>
          </a:schemeClr>
        </a:solidFill>
        <a:ln w="1905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2870" tIns="51435" rIns="102870" bIns="51435" numCol="1" spcCol="1270" anchor="ctr" anchorCtr="0">
          <a:noAutofit/>
        </a:bodyPr>
        <a:lstStyle/>
        <a:p>
          <a:pPr marL="228600" lvl="1" indent="-228600" algn="l" defTabSz="1200150">
            <a:lnSpc>
              <a:spcPct val="90000"/>
            </a:lnSpc>
            <a:spcBef>
              <a:spcPct val="0"/>
            </a:spcBef>
            <a:spcAft>
              <a:spcPct val="15000"/>
            </a:spcAft>
            <a:buChar char="••"/>
          </a:pPr>
          <a:r>
            <a:rPr lang="en-GB" sz="2700" kern="1200" dirty="0" smtClean="0"/>
            <a:t>Consideration is not given to the size of the stratum</a:t>
          </a:r>
          <a:endParaRPr lang="en-GB" sz="2700" kern="1200" dirty="0"/>
        </a:p>
      </dsp:txBody>
      <dsp:txXfrm rot="-5400000">
        <a:off x="3253139" y="4783444"/>
        <a:ext cx="5699982" cy="1541189"/>
      </dsp:txXfrm>
    </dsp:sp>
    <dsp:sp modelId="{CF05EB2D-DAFA-4355-9C7D-226F17D95747}">
      <dsp:nvSpPr>
        <dsp:cNvPr id="0" name=""/>
        <dsp:cNvSpPr/>
      </dsp:nvSpPr>
      <dsp:spPr>
        <a:xfrm>
          <a:off x="0" y="4486576"/>
          <a:ext cx="3253138" cy="2134924"/>
        </a:xfrm>
        <a:prstGeom prst="round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lvl="0" algn="l" defTabSz="1155700">
            <a:lnSpc>
              <a:spcPct val="90000"/>
            </a:lnSpc>
            <a:spcBef>
              <a:spcPct val="0"/>
            </a:spcBef>
            <a:spcAft>
              <a:spcPct val="35000"/>
            </a:spcAft>
          </a:pPr>
          <a:r>
            <a:rPr lang="en-GB" sz="2600" b="1" kern="1200" dirty="0" smtClean="0"/>
            <a:t>B. Disproportionate stratified sampling</a:t>
          </a:r>
          <a:endParaRPr lang="en-GB" sz="2600" kern="1200" dirty="0"/>
        </a:p>
      </dsp:txBody>
      <dsp:txXfrm>
        <a:off x="104218" y="4590794"/>
        <a:ext cx="3044702" cy="1926488"/>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7504E3-681C-44F1-B8A7-075701220AAF}">
      <dsp:nvSpPr>
        <dsp:cNvPr id="0" name=""/>
        <dsp:cNvSpPr/>
      </dsp:nvSpPr>
      <dsp:spPr>
        <a:xfrm>
          <a:off x="1" y="3269"/>
          <a:ext cx="8776403" cy="215813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5740" tIns="102870" rIns="205740" bIns="102870" numCol="1" spcCol="1270" anchor="ctr" anchorCtr="0">
          <a:noAutofit/>
        </a:bodyPr>
        <a:lstStyle/>
        <a:p>
          <a:pPr lvl="0" algn="ctr" defTabSz="2400300">
            <a:lnSpc>
              <a:spcPct val="90000"/>
            </a:lnSpc>
            <a:spcBef>
              <a:spcPct val="0"/>
            </a:spcBef>
            <a:spcAft>
              <a:spcPct val="35000"/>
            </a:spcAft>
          </a:pPr>
          <a:r>
            <a:rPr lang="en-GB" sz="5400" b="1" kern="1200" dirty="0" smtClean="0">
              <a:solidFill>
                <a:schemeClr val="accent2">
                  <a:lumMod val="20000"/>
                  <a:lumOff val="80000"/>
                </a:schemeClr>
              </a:solidFill>
            </a:rPr>
            <a:t>3. Systematic Random Sampling</a:t>
          </a:r>
          <a:endParaRPr lang="en-GB" sz="5400" b="1" kern="1200" dirty="0">
            <a:solidFill>
              <a:schemeClr val="accent2">
                <a:lumMod val="20000"/>
                <a:lumOff val="80000"/>
              </a:schemeClr>
            </a:solidFill>
          </a:endParaRPr>
        </a:p>
      </dsp:txBody>
      <dsp:txXfrm>
        <a:off x="105352" y="108620"/>
        <a:ext cx="8565701" cy="1947428"/>
      </dsp:txXfrm>
    </dsp:sp>
    <dsp:sp modelId="{323EE626-9A08-49CE-82EE-058BE8E8122F}">
      <dsp:nvSpPr>
        <dsp:cNvPr id="0" name=""/>
        <dsp:cNvSpPr/>
      </dsp:nvSpPr>
      <dsp:spPr>
        <a:xfrm rot="5400000">
          <a:off x="4329540" y="-243369"/>
          <a:ext cx="1726504" cy="7183482"/>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53340" rIns="106680" bIns="53340" numCol="1" spcCol="1270" anchor="ctr" anchorCtr="0">
          <a:noAutofit/>
        </a:bodyPr>
        <a:lstStyle/>
        <a:p>
          <a:pPr marL="285750" lvl="1" indent="-285750" algn="l" defTabSz="1244600">
            <a:lnSpc>
              <a:spcPct val="90000"/>
            </a:lnSpc>
            <a:spcBef>
              <a:spcPct val="0"/>
            </a:spcBef>
            <a:spcAft>
              <a:spcPct val="15000"/>
            </a:spcAft>
            <a:buChar char="••"/>
          </a:pPr>
          <a:r>
            <a:rPr lang="en-US" sz="2800" b="0" kern="1200" dirty="0" smtClean="0">
              <a:latin typeface="+mn-lt"/>
              <a:cs typeface="Arial" panose="020B0604020202020204" pitchFamily="34" charset="0"/>
            </a:rPr>
            <a:t>Individuals are chosen at regular intervals from the sampling frame.</a:t>
          </a:r>
          <a:endParaRPr lang="en-GB" sz="2800" b="0" kern="1200" dirty="0">
            <a:latin typeface="+mn-lt"/>
            <a:cs typeface="Arial" panose="020B0604020202020204" pitchFamily="34" charset="0"/>
          </a:endParaRPr>
        </a:p>
      </dsp:txBody>
      <dsp:txXfrm rot="-5400000">
        <a:off x="1601052" y="2569400"/>
        <a:ext cx="7099201" cy="1557942"/>
      </dsp:txXfrm>
    </dsp:sp>
    <dsp:sp modelId="{69B39D4C-F881-444A-A6F7-CE29EFC5498F}">
      <dsp:nvSpPr>
        <dsp:cNvPr id="0" name=""/>
        <dsp:cNvSpPr/>
      </dsp:nvSpPr>
      <dsp:spPr>
        <a:xfrm>
          <a:off x="1" y="2269306"/>
          <a:ext cx="1601049" cy="215813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lvl="0" algn="ctr" defTabSz="1022350">
            <a:lnSpc>
              <a:spcPct val="90000"/>
            </a:lnSpc>
            <a:spcBef>
              <a:spcPct val="0"/>
            </a:spcBef>
            <a:spcAft>
              <a:spcPct val="35000"/>
            </a:spcAft>
          </a:pPr>
          <a:r>
            <a:rPr lang="en-GB" sz="2300" kern="1200" dirty="0" smtClean="0"/>
            <a:t>Approach</a:t>
          </a:r>
          <a:endParaRPr lang="en-GB" sz="2300" kern="1200" dirty="0"/>
        </a:p>
      </dsp:txBody>
      <dsp:txXfrm>
        <a:off x="78158" y="2347463"/>
        <a:ext cx="1444735" cy="2001816"/>
      </dsp:txXfrm>
    </dsp:sp>
    <dsp:sp modelId="{0AFA294F-428E-41CF-9D7B-A1530E41B0D3}">
      <dsp:nvSpPr>
        <dsp:cNvPr id="0" name=""/>
        <dsp:cNvSpPr/>
      </dsp:nvSpPr>
      <dsp:spPr>
        <a:xfrm rot="5400000">
          <a:off x="4318223" y="2010910"/>
          <a:ext cx="1726504" cy="7206997"/>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53340" rIns="106680" bIns="53340" numCol="1" spcCol="1270" anchor="ctr" anchorCtr="0">
          <a:noAutofit/>
        </a:bodyPr>
        <a:lstStyle/>
        <a:p>
          <a:pPr marL="285750" lvl="1" indent="-285750" algn="l" defTabSz="1244600">
            <a:lnSpc>
              <a:spcPct val="90000"/>
            </a:lnSpc>
            <a:spcBef>
              <a:spcPct val="0"/>
            </a:spcBef>
            <a:spcAft>
              <a:spcPct val="15000"/>
            </a:spcAft>
            <a:buChar char="••"/>
          </a:pPr>
          <a:r>
            <a:rPr lang="en-GB" sz="2800" kern="1200" dirty="0" smtClean="0"/>
            <a:t>Classified </a:t>
          </a:r>
          <a:r>
            <a:rPr lang="en-GB" sz="2800" kern="1200" dirty="0" smtClean="0"/>
            <a:t>as a ‘mixed’ sampling design because it has the characteristics of both random and non-random sampling design</a:t>
          </a:r>
          <a:endParaRPr lang="en-GB" sz="2800" kern="1200" dirty="0"/>
        </a:p>
      </dsp:txBody>
      <dsp:txXfrm rot="-5400000">
        <a:off x="1577977" y="4835438"/>
        <a:ext cx="7122716" cy="1557942"/>
      </dsp:txXfrm>
    </dsp:sp>
    <dsp:sp modelId="{EFA1925A-C619-416F-883F-D30895C4A264}">
      <dsp:nvSpPr>
        <dsp:cNvPr id="0" name=""/>
        <dsp:cNvSpPr/>
      </dsp:nvSpPr>
      <dsp:spPr>
        <a:xfrm>
          <a:off x="1" y="4535343"/>
          <a:ext cx="1577974" cy="215813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lvl="0" algn="ctr" defTabSz="1022350">
            <a:lnSpc>
              <a:spcPct val="90000"/>
            </a:lnSpc>
            <a:spcBef>
              <a:spcPct val="0"/>
            </a:spcBef>
            <a:spcAft>
              <a:spcPct val="35000"/>
            </a:spcAft>
          </a:pPr>
          <a:endParaRPr lang="en-GB" sz="2300" kern="1200" dirty="0"/>
        </a:p>
      </dsp:txBody>
      <dsp:txXfrm>
        <a:off x="77031" y="4612373"/>
        <a:ext cx="1423914" cy="2004070"/>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EB3074-5720-4C34-B8D4-59E187D10A4C}">
      <dsp:nvSpPr>
        <dsp:cNvPr id="0" name=""/>
        <dsp:cNvSpPr/>
      </dsp:nvSpPr>
      <dsp:spPr>
        <a:xfrm>
          <a:off x="0" y="2698"/>
          <a:ext cx="8848341" cy="2039218"/>
        </a:xfrm>
        <a:prstGeom prst="roundRect">
          <a:avLst/>
        </a:prstGeom>
        <a:gradFill rotWithShape="0">
          <a:gsLst>
            <a:gs pos="0">
              <a:schemeClr val="accent3">
                <a:hueOff val="0"/>
                <a:satOff val="0"/>
                <a:lumOff val="0"/>
                <a:alphaOff val="0"/>
                <a:tint val="73000"/>
                <a:satMod val="150000"/>
              </a:schemeClr>
            </a:gs>
            <a:gs pos="25000">
              <a:schemeClr val="accent3">
                <a:hueOff val="0"/>
                <a:satOff val="0"/>
                <a:lumOff val="0"/>
                <a:alphaOff val="0"/>
                <a:tint val="96000"/>
                <a:shade val="80000"/>
                <a:satMod val="105000"/>
              </a:schemeClr>
            </a:gs>
            <a:gs pos="38000">
              <a:schemeClr val="accent3">
                <a:hueOff val="0"/>
                <a:satOff val="0"/>
                <a:lumOff val="0"/>
                <a:alphaOff val="0"/>
                <a:tint val="96000"/>
                <a:shade val="59000"/>
                <a:satMod val="120000"/>
              </a:schemeClr>
            </a:gs>
            <a:gs pos="55000">
              <a:schemeClr val="accent3">
                <a:hueOff val="0"/>
                <a:satOff val="0"/>
                <a:lumOff val="0"/>
                <a:alphaOff val="0"/>
                <a:shade val="57000"/>
                <a:satMod val="120000"/>
              </a:schemeClr>
            </a:gs>
            <a:gs pos="80000">
              <a:schemeClr val="accent3">
                <a:hueOff val="0"/>
                <a:satOff val="0"/>
                <a:lumOff val="0"/>
                <a:alphaOff val="0"/>
                <a:shade val="56000"/>
                <a:satMod val="145000"/>
              </a:schemeClr>
            </a:gs>
            <a:gs pos="88000">
              <a:schemeClr val="accent3">
                <a:hueOff val="0"/>
                <a:satOff val="0"/>
                <a:lumOff val="0"/>
                <a:alphaOff val="0"/>
                <a:shade val="63000"/>
                <a:satMod val="160000"/>
              </a:schemeClr>
            </a:gs>
            <a:gs pos="100000">
              <a:schemeClr val="accent3">
                <a:hueOff val="0"/>
                <a:satOff val="0"/>
                <a:lumOff val="0"/>
                <a:alphaOff val="0"/>
                <a:tint val="99555"/>
                <a:satMod val="155000"/>
              </a:schemeClr>
            </a:gs>
          </a:gsLst>
          <a:lin ang="5400000" scaled="1"/>
        </a:gradFill>
        <a:ln>
          <a:noFill/>
        </a:ln>
        <a:effectLst>
          <a:glow rad="70000">
            <a:schemeClr val="accent3">
              <a:hueOff val="0"/>
              <a:satOff val="0"/>
              <a:lumOff val="0"/>
              <a:alphaOff val="0"/>
              <a:tint val="30000"/>
              <a:shade val="95000"/>
              <a:satMod val="300000"/>
              <a:alpha val="50000"/>
            </a:schemeClr>
          </a:glow>
        </a:effectLst>
      </dsp:spPr>
      <dsp:style>
        <a:lnRef idx="0">
          <a:scrgbClr r="0" g="0" b="0"/>
        </a:lnRef>
        <a:fillRef idx="3">
          <a:scrgbClr r="0" g="0" b="0"/>
        </a:fillRef>
        <a:effectRef idx="2">
          <a:scrgbClr r="0" g="0" b="0"/>
        </a:effectRef>
        <a:fontRef idx="minor">
          <a:schemeClr val="lt1"/>
        </a:fontRef>
      </dsp:style>
      <dsp:txBody>
        <a:bodyPr spcFirstLastPara="0" vert="horz" wrap="square" lIns="201930" tIns="100965" rIns="201930" bIns="100965" numCol="1" spcCol="1270" anchor="ctr" anchorCtr="0">
          <a:noAutofit/>
        </a:bodyPr>
        <a:lstStyle/>
        <a:p>
          <a:pPr lvl="0" algn="ctr" defTabSz="2355850">
            <a:lnSpc>
              <a:spcPct val="90000"/>
            </a:lnSpc>
            <a:spcBef>
              <a:spcPct val="0"/>
            </a:spcBef>
            <a:spcAft>
              <a:spcPct val="35000"/>
            </a:spcAft>
          </a:pPr>
          <a:r>
            <a:rPr lang="en-GB" sz="5300" b="1" kern="1200" smtClean="0"/>
            <a:t>4. Cluster sampling</a:t>
          </a:r>
          <a:endParaRPr lang="en-GB" sz="5300" b="1" kern="1200" dirty="0"/>
        </a:p>
      </dsp:txBody>
      <dsp:txXfrm>
        <a:off x="99546" y="102244"/>
        <a:ext cx="8649249" cy="1840126"/>
      </dsp:txXfrm>
    </dsp:sp>
    <dsp:sp modelId="{FA872FB4-5342-492B-A31A-FF0C0F99B3D9}">
      <dsp:nvSpPr>
        <dsp:cNvPr id="0" name=""/>
        <dsp:cNvSpPr/>
      </dsp:nvSpPr>
      <dsp:spPr>
        <a:xfrm rot="5400000">
          <a:off x="4576996" y="817285"/>
          <a:ext cx="2867989" cy="5657403"/>
        </a:xfrm>
        <a:prstGeom prst="round2SameRect">
          <a:avLst/>
        </a:prstGeom>
        <a:solidFill>
          <a:schemeClr val="accent3">
            <a:tint val="40000"/>
            <a:alpha val="90000"/>
            <a:hueOff val="0"/>
            <a:satOff val="0"/>
            <a:lumOff val="0"/>
            <a:alphaOff val="0"/>
          </a:schemeClr>
        </a:solidFill>
        <a:ln w="9525" cap="flat" cmpd="sng" algn="ctr">
          <a:solidFill>
            <a:schemeClr val="accent3">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5250" tIns="47625" rIns="95250" bIns="47625" numCol="1" spcCol="1270" anchor="ctr" anchorCtr="0">
          <a:noAutofit/>
        </a:bodyPr>
        <a:lstStyle/>
        <a:p>
          <a:pPr marL="228600" lvl="1" indent="-228600" algn="l" defTabSz="1111250">
            <a:lnSpc>
              <a:spcPct val="90000"/>
            </a:lnSpc>
            <a:spcBef>
              <a:spcPct val="0"/>
            </a:spcBef>
            <a:spcAft>
              <a:spcPct val="15000"/>
            </a:spcAft>
            <a:buChar char="••"/>
          </a:pPr>
          <a:r>
            <a:rPr lang="en-US" sz="2500" kern="1200" dirty="0" smtClean="0"/>
            <a:t>When difficult to take a simple random sample of units of a population either because:</a:t>
          </a:r>
          <a:endParaRPr lang="en-GB" sz="2500" kern="1200" dirty="0"/>
        </a:p>
        <a:p>
          <a:pPr marL="228600" lvl="1" indent="-228600" algn="l" defTabSz="1111250">
            <a:lnSpc>
              <a:spcPct val="90000"/>
            </a:lnSpc>
            <a:spcBef>
              <a:spcPct val="0"/>
            </a:spcBef>
            <a:spcAft>
              <a:spcPct val="15000"/>
            </a:spcAft>
            <a:buChar char="••"/>
          </a:pPr>
          <a:r>
            <a:rPr lang="en-GB" sz="2500" kern="1200" dirty="0" smtClean="0">
              <a:sym typeface="Wingdings" panose="05000000000000000000" pitchFamily="2" charset="2"/>
            </a:rPr>
            <a:t> </a:t>
          </a:r>
          <a:r>
            <a:rPr lang="en-US" sz="2500" kern="1200" dirty="0" smtClean="0"/>
            <a:t>A complete sampling frame does not exist </a:t>
          </a:r>
          <a:endParaRPr lang="en-GB" sz="2500" kern="1200" dirty="0"/>
        </a:p>
        <a:p>
          <a:pPr marL="228600" lvl="1" indent="-228600" algn="l" defTabSz="1111250">
            <a:lnSpc>
              <a:spcPct val="90000"/>
            </a:lnSpc>
            <a:spcBef>
              <a:spcPct val="0"/>
            </a:spcBef>
            <a:spcAft>
              <a:spcPct val="15000"/>
            </a:spcAft>
            <a:buChar char="••"/>
          </a:pPr>
          <a:r>
            <a:rPr lang="en-GB" sz="2500" kern="1200" dirty="0" smtClean="0">
              <a:sym typeface="Wingdings" panose="05000000000000000000" pitchFamily="2" charset="2"/>
            </a:rPr>
            <a:t> L</a:t>
          </a:r>
          <a:r>
            <a:rPr lang="en-US" sz="2500" kern="1200" dirty="0" err="1" smtClean="0"/>
            <a:t>ogistical</a:t>
          </a:r>
          <a:r>
            <a:rPr lang="en-US" sz="2500" kern="1200" dirty="0" smtClean="0"/>
            <a:t> difficulties (population widely scattered)</a:t>
          </a:r>
          <a:endParaRPr lang="en-GB" sz="2500" kern="1200" dirty="0"/>
        </a:p>
      </dsp:txBody>
      <dsp:txXfrm rot="-5400000">
        <a:off x="3182289" y="2351996"/>
        <a:ext cx="5517399" cy="2587981"/>
      </dsp:txXfrm>
    </dsp:sp>
    <dsp:sp modelId="{1D42098B-AF3A-4DBF-A374-13082F1F8DC2}">
      <dsp:nvSpPr>
        <dsp:cNvPr id="0" name=""/>
        <dsp:cNvSpPr/>
      </dsp:nvSpPr>
      <dsp:spPr>
        <a:xfrm>
          <a:off x="0" y="2143878"/>
          <a:ext cx="3182289" cy="3004217"/>
        </a:xfrm>
        <a:prstGeom prst="roundRect">
          <a:avLst/>
        </a:prstGeom>
        <a:gradFill rotWithShape="0">
          <a:gsLst>
            <a:gs pos="0">
              <a:schemeClr val="accent3">
                <a:hueOff val="-4839731"/>
                <a:satOff val="1619"/>
                <a:lumOff val="-7059"/>
                <a:alphaOff val="0"/>
                <a:tint val="73000"/>
                <a:satMod val="150000"/>
              </a:schemeClr>
            </a:gs>
            <a:gs pos="25000">
              <a:schemeClr val="accent3">
                <a:hueOff val="-4839731"/>
                <a:satOff val="1619"/>
                <a:lumOff val="-7059"/>
                <a:alphaOff val="0"/>
                <a:tint val="96000"/>
                <a:shade val="80000"/>
                <a:satMod val="105000"/>
              </a:schemeClr>
            </a:gs>
            <a:gs pos="38000">
              <a:schemeClr val="accent3">
                <a:hueOff val="-4839731"/>
                <a:satOff val="1619"/>
                <a:lumOff val="-7059"/>
                <a:alphaOff val="0"/>
                <a:tint val="96000"/>
                <a:shade val="59000"/>
                <a:satMod val="120000"/>
              </a:schemeClr>
            </a:gs>
            <a:gs pos="55000">
              <a:schemeClr val="accent3">
                <a:hueOff val="-4839731"/>
                <a:satOff val="1619"/>
                <a:lumOff val="-7059"/>
                <a:alphaOff val="0"/>
                <a:shade val="57000"/>
                <a:satMod val="120000"/>
              </a:schemeClr>
            </a:gs>
            <a:gs pos="80000">
              <a:schemeClr val="accent3">
                <a:hueOff val="-4839731"/>
                <a:satOff val="1619"/>
                <a:lumOff val="-7059"/>
                <a:alphaOff val="0"/>
                <a:shade val="56000"/>
                <a:satMod val="145000"/>
              </a:schemeClr>
            </a:gs>
            <a:gs pos="88000">
              <a:schemeClr val="accent3">
                <a:hueOff val="-4839731"/>
                <a:satOff val="1619"/>
                <a:lumOff val="-7059"/>
                <a:alphaOff val="0"/>
                <a:shade val="63000"/>
                <a:satMod val="160000"/>
              </a:schemeClr>
            </a:gs>
            <a:gs pos="100000">
              <a:schemeClr val="accent3">
                <a:hueOff val="-4839731"/>
                <a:satOff val="1619"/>
                <a:lumOff val="-7059"/>
                <a:alphaOff val="0"/>
                <a:tint val="99555"/>
                <a:satMod val="155000"/>
              </a:schemeClr>
            </a:gs>
          </a:gsLst>
          <a:lin ang="5400000" scaled="1"/>
        </a:gradFill>
        <a:ln>
          <a:noFill/>
        </a:ln>
        <a:effectLst>
          <a:glow rad="70000">
            <a:schemeClr val="accent3">
              <a:hueOff val="-4839731"/>
              <a:satOff val="1619"/>
              <a:lumOff val="-7059"/>
              <a:alphaOff val="0"/>
              <a:tint val="30000"/>
              <a:shade val="95000"/>
              <a:satMod val="300000"/>
              <a:alpha val="50000"/>
            </a:schemeClr>
          </a:glow>
        </a:effectLst>
      </dsp:spPr>
      <dsp:style>
        <a:lnRef idx="0">
          <a:scrgbClr r="0" g="0" b="0"/>
        </a:lnRef>
        <a:fillRef idx="3">
          <a:scrgbClr r="0" g="0" b="0"/>
        </a:fillRef>
        <a:effectRef idx="2">
          <a:scrgbClr r="0" g="0" b="0"/>
        </a:effectRef>
        <a:fontRef idx="minor">
          <a:schemeClr val="lt1"/>
        </a:fontRef>
      </dsp:style>
      <dsp:txBody>
        <a:bodyPr spcFirstLastPara="0" vert="horz" wrap="square" lIns="201930" tIns="100965" rIns="201930" bIns="100965" numCol="1" spcCol="1270" anchor="ctr" anchorCtr="0">
          <a:noAutofit/>
        </a:bodyPr>
        <a:lstStyle/>
        <a:p>
          <a:pPr lvl="0" algn="l" defTabSz="2355850">
            <a:lnSpc>
              <a:spcPct val="90000"/>
            </a:lnSpc>
            <a:spcBef>
              <a:spcPct val="0"/>
            </a:spcBef>
            <a:spcAft>
              <a:spcPct val="35000"/>
            </a:spcAft>
          </a:pPr>
          <a:r>
            <a:rPr lang="en-GB" sz="5300" kern="1200" dirty="0" smtClean="0"/>
            <a:t>When to use</a:t>
          </a:r>
          <a:endParaRPr lang="en-GB" sz="5300" kern="1200" dirty="0"/>
        </a:p>
      </dsp:txBody>
      <dsp:txXfrm>
        <a:off x="146654" y="2290532"/>
        <a:ext cx="2888981" cy="2710909"/>
      </dsp:txXfrm>
    </dsp:sp>
    <dsp:sp modelId="{306C908C-5D86-47AF-925E-F99F48ECEDB3}">
      <dsp:nvSpPr>
        <dsp:cNvPr id="0" name=""/>
        <dsp:cNvSpPr/>
      </dsp:nvSpPr>
      <dsp:spPr>
        <a:xfrm rot="5400000">
          <a:off x="5419703" y="3173820"/>
          <a:ext cx="1206091" cy="5668469"/>
        </a:xfrm>
        <a:prstGeom prst="round2SameRect">
          <a:avLst/>
        </a:prstGeom>
        <a:solidFill>
          <a:schemeClr val="accent3">
            <a:tint val="40000"/>
            <a:alpha val="90000"/>
            <a:hueOff val="-9474194"/>
            <a:satOff val="-1624"/>
            <a:lumOff val="-2929"/>
            <a:alphaOff val="0"/>
          </a:schemeClr>
        </a:solidFill>
        <a:ln w="9525" cap="flat" cmpd="sng" algn="ctr">
          <a:solidFill>
            <a:schemeClr val="accent3">
              <a:tint val="40000"/>
              <a:alpha val="90000"/>
              <a:hueOff val="-9474194"/>
              <a:satOff val="-1624"/>
              <a:lumOff val="-2929"/>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5250" tIns="47625" rIns="95250" bIns="47625" numCol="1" spcCol="1270" anchor="ctr" anchorCtr="0">
          <a:noAutofit/>
        </a:bodyPr>
        <a:lstStyle/>
        <a:p>
          <a:pPr marL="285750" lvl="1" indent="-285750" algn="l" defTabSz="1244600">
            <a:lnSpc>
              <a:spcPct val="90000"/>
            </a:lnSpc>
            <a:spcBef>
              <a:spcPct val="0"/>
            </a:spcBef>
            <a:spcAft>
              <a:spcPct val="15000"/>
            </a:spcAft>
            <a:buChar char="••"/>
          </a:pPr>
          <a:r>
            <a:rPr lang="en-US" sz="2800" kern="1200" dirty="0" smtClean="0"/>
            <a:t>Geographical units (villages)</a:t>
          </a:r>
          <a:endParaRPr lang="en-GB" sz="2800" kern="1200" dirty="0"/>
        </a:p>
        <a:p>
          <a:pPr marL="285750" lvl="1" indent="-285750" algn="l" defTabSz="1244600">
            <a:lnSpc>
              <a:spcPct val="90000"/>
            </a:lnSpc>
            <a:spcBef>
              <a:spcPct val="0"/>
            </a:spcBef>
            <a:spcAft>
              <a:spcPct val="15000"/>
            </a:spcAft>
            <a:buChar char="••"/>
          </a:pPr>
          <a:r>
            <a:rPr lang="en-US" sz="2800" kern="1200" dirty="0" smtClean="0"/>
            <a:t>Organizational units (clinics, training groups).</a:t>
          </a:r>
        </a:p>
      </dsp:txBody>
      <dsp:txXfrm rot="-5400000">
        <a:off x="3188515" y="5463886"/>
        <a:ext cx="5609592" cy="1088337"/>
      </dsp:txXfrm>
    </dsp:sp>
    <dsp:sp modelId="{9FFD0D78-A525-41BE-89C7-6CE3747B3290}">
      <dsp:nvSpPr>
        <dsp:cNvPr id="0" name=""/>
        <dsp:cNvSpPr/>
      </dsp:nvSpPr>
      <dsp:spPr>
        <a:xfrm>
          <a:off x="0" y="5252756"/>
          <a:ext cx="3188514" cy="1515995"/>
        </a:xfrm>
        <a:prstGeom prst="roundRect">
          <a:avLst/>
        </a:prstGeom>
        <a:gradFill rotWithShape="0">
          <a:gsLst>
            <a:gs pos="0">
              <a:schemeClr val="accent3">
                <a:hueOff val="-9679462"/>
                <a:satOff val="3238"/>
                <a:lumOff val="-14118"/>
                <a:alphaOff val="0"/>
                <a:tint val="73000"/>
                <a:satMod val="150000"/>
              </a:schemeClr>
            </a:gs>
            <a:gs pos="25000">
              <a:schemeClr val="accent3">
                <a:hueOff val="-9679462"/>
                <a:satOff val="3238"/>
                <a:lumOff val="-14118"/>
                <a:alphaOff val="0"/>
                <a:tint val="96000"/>
                <a:shade val="80000"/>
                <a:satMod val="105000"/>
              </a:schemeClr>
            </a:gs>
            <a:gs pos="38000">
              <a:schemeClr val="accent3">
                <a:hueOff val="-9679462"/>
                <a:satOff val="3238"/>
                <a:lumOff val="-14118"/>
                <a:alphaOff val="0"/>
                <a:tint val="96000"/>
                <a:shade val="59000"/>
                <a:satMod val="120000"/>
              </a:schemeClr>
            </a:gs>
            <a:gs pos="55000">
              <a:schemeClr val="accent3">
                <a:hueOff val="-9679462"/>
                <a:satOff val="3238"/>
                <a:lumOff val="-14118"/>
                <a:alphaOff val="0"/>
                <a:shade val="57000"/>
                <a:satMod val="120000"/>
              </a:schemeClr>
            </a:gs>
            <a:gs pos="80000">
              <a:schemeClr val="accent3">
                <a:hueOff val="-9679462"/>
                <a:satOff val="3238"/>
                <a:lumOff val="-14118"/>
                <a:alphaOff val="0"/>
                <a:shade val="56000"/>
                <a:satMod val="145000"/>
              </a:schemeClr>
            </a:gs>
            <a:gs pos="88000">
              <a:schemeClr val="accent3">
                <a:hueOff val="-9679462"/>
                <a:satOff val="3238"/>
                <a:lumOff val="-14118"/>
                <a:alphaOff val="0"/>
                <a:shade val="63000"/>
                <a:satMod val="160000"/>
              </a:schemeClr>
            </a:gs>
            <a:gs pos="100000">
              <a:schemeClr val="accent3">
                <a:hueOff val="-9679462"/>
                <a:satOff val="3238"/>
                <a:lumOff val="-14118"/>
                <a:alphaOff val="0"/>
                <a:tint val="99555"/>
                <a:satMod val="155000"/>
              </a:schemeClr>
            </a:gs>
          </a:gsLst>
          <a:lin ang="5400000" scaled="1"/>
        </a:gradFill>
        <a:ln>
          <a:noFill/>
        </a:ln>
        <a:effectLst>
          <a:glow rad="70000">
            <a:schemeClr val="accent3">
              <a:hueOff val="-9679462"/>
              <a:satOff val="3238"/>
              <a:lumOff val="-14118"/>
              <a:alphaOff val="0"/>
              <a:tint val="30000"/>
              <a:shade val="95000"/>
              <a:satMod val="300000"/>
              <a:alpha val="50000"/>
            </a:schemeClr>
          </a:glow>
        </a:effectLst>
      </dsp:spPr>
      <dsp:style>
        <a:lnRef idx="0">
          <a:scrgbClr r="0" g="0" b="0"/>
        </a:lnRef>
        <a:fillRef idx="3">
          <a:scrgbClr r="0" g="0" b="0"/>
        </a:fillRef>
        <a:effectRef idx="2">
          <a:scrgbClr r="0" g="0" b="0"/>
        </a:effectRef>
        <a:fontRef idx="minor">
          <a:schemeClr val="lt1"/>
        </a:fontRef>
      </dsp:style>
      <dsp:txBody>
        <a:bodyPr spcFirstLastPara="0" vert="horz" wrap="square" lIns="201930" tIns="100965" rIns="201930" bIns="100965" numCol="1" spcCol="1270" anchor="ctr" anchorCtr="0">
          <a:noAutofit/>
        </a:bodyPr>
        <a:lstStyle/>
        <a:p>
          <a:pPr lvl="0" algn="l" defTabSz="2355850">
            <a:lnSpc>
              <a:spcPct val="90000"/>
            </a:lnSpc>
            <a:spcBef>
              <a:spcPct val="0"/>
            </a:spcBef>
            <a:spcAft>
              <a:spcPct val="35000"/>
            </a:spcAft>
          </a:pPr>
          <a:r>
            <a:rPr lang="en-US" sz="5300" kern="1200" dirty="0" smtClean="0"/>
            <a:t>Clusters </a:t>
          </a:r>
          <a:endParaRPr lang="en-GB" sz="5300" kern="1200" dirty="0"/>
        </a:p>
      </dsp:txBody>
      <dsp:txXfrm>
        <a:off x="74005" y="5326761"/>
        <a:ext cx="3040504" cy="1367985"/>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EB3074-5720-4C34-B8D4-59E187D10A4C}">
      <dsp:nvSpPr>
        <dsp:cNvPr id="0" name=""/>
        <dsp:cNvSpPr/>
      </dsp:nvSpPr>
      <dsp:spPr>
        <a:xfrm>
          <a:off x="0" y="2698"/>
          <a:ext cx="8848341" cy="2039218"/>
        </a:xfrm>
        <a:prstGeom prst="roundRect">
          <a:avLst/>
        </a:prstGeom>
        <a:gradFill rotWithShape="0">
          <a:gsLst>
            <a:gs pos="0">
              <a:schemeClr val="accent3">
                <a:hueOff val="0"/>
                <a:satOff val="0"/>
                <a:lumOff val="0"/>
                <a:alphaOff val="0"/>
                <a:tint val="73000"/>
                <a:satMod val="150000"/>
              </a:schemeClr>
            </a:gs>
            <a:gs pos="25000">
              <a:schemeClr val="accent3">
                <a:hueOff val="0"/>
                <a:satOff val="0"/>
                <a:lumOff val="0"/>
                <a:alphaOff val="0"/>
                <a:tint val="96000"/>
                <a:shade val="80000"/>
                <a:satMod val="105000"/>
              </a:schemeClr>
            </a:gs>
            <a:gs pos="38000">
              <a:schemeClr val="accent3">
                <a:hueOff val="0"/>
                <a:satOff val="0"/>
                <a:lumOff val="0"/>
                <a:alphaOff val="0"/>
                <a:tint val="96000"/>
                <a:shade val="59000"/>
                <a:satMod val="120000"/>
              </a:schemeClr>
            </a:gs>
            <a:gs pos="55000">
              <a:schemeClr val="accent3">
                <a:hueOff val="0"/>
                <a:satOff val="0"/>
                <a:lumOff val="0"/>
                <a:alphaOff val="0"/>
                <a:shade val="57000"/>
                <a:satMod val="120000"/>
              </a:schemeClr>
            </a:gs>
            <a:gs pos="80000">
              <a:schemeClr val="accent3">
                <a:hueOff val="0"/>
                <a:satOff val="0"/>
                <a:lumOff val="0"/>
                <a:alphaOff val="0"/>
                <a:shade val="56000"/>
                <a:satMod val="145000"/>
              </a:schemeClr>
            </a:gs>
            <a:gs pos="88000">
              <a:schemeClr val="accent3">
                <a:hueOff val="0"/>
                <a:satOff val="0"/>
                <a:lumOff val="0"/>
                <a:alphaOff val="0"/>
                <a:shade val="63000"/>
                <a:satMod val="160000"/>
              </a:schemeClr>
            </a:gs>
            <a:gs pos="100000">
              <a:schemeClr val="accent3">
                <a:hueOff val="0"/>
                <a:satOff val="0"/>
                <a:lumOff val="0"/>
                <a:alphaOff val="0"/>
                <a:tint val="99555"/>
                <a:satMod val="155000"/>
              </a:schemeClr>
            </a:gs>
          </a:gsLst>
          <a:lin ang="5400000" scaled="1"/>
        </a:gradFill>
        <a:ln>
          <a:noFill/>
        </a:ln>
        <a:effectLst>
          <a:glow rad="70000">
            <a:schemeClr val="accent3">
              <a:hueOff val="0"/>
              <a:satOff val="0"/>
              <a:lumOff val="0"/>
              <a:alphaOff val="0"/>
              <a:tint val="30000"/>
              <a:shade val="95000"/>
              <a:satMod val="300000"/>
              <a:alpha val="50000"/>
            </a:schemeClr>
          </a:glow>
        </a:effectLst>
      </dsp:spPr>
      <dsp:style>
        <a:lnRef idx="0">
          <a:scrgbClr r="0" g="0" b="0"/>
        </a:lnRef>
        <a:fillRef idx="3">
          <a:scrgbClr r="0" g="0" b="0"/>
        </a:fillRef>
        <a:effectRef idx="2">
          <a:scrgbClr r="0" g="0" b="0"/>
        </a:effectRef>
        <a:fontRef idx="minor">
          <a:schemeClr val="lt1"/>
        </a:fontRef>
      </dsp:style>
      <dsp:txBody>
        <a:bodyPr spcFirstLastPara="0" vert="horz" wrap="square" lIns="167640" tIns="83820" rIns="167640" bIns="83820" numCol="1" spcCol="1270" anchor="ctr" anchorCtr="0">
          <a:noAutofit/>
        </a:bodyPr>
        <a:lstStyle/>
        <a:p>
          <a:pPr lvl="0" algn="ctr" defTabSz="1955800">
            <a:lnSpc>
              <a:spcPct val="90000"/>
            </a:lnSpc>
            <a:spcBef>
              <a:spcPct val="0"/>
            </a:spcBef>
            <a:spcAft>
              <a:spcPct val="35000"/>
            </a:spcAft>
          </a:pPr>
          <a:r>
            <a:rPr lang="en-GB" sz="4400" b="1" kern="1200" dirty="0" smtClean="0"/>
            <a:t>4. Cluster sampling</a:t>
          </a:r>
          <a:endParaRPr lang="en-GB" sz="4400" b="1" kern="1200" dirty="0"/>
        </a:p>
      </dsp:txBody>
      <dsp:txXfrm>
        <a:off x="99546" y="102244"/>
        <a:ext cx="8649249" cy="1840126"/>
      </dsp:txXfrm>
    </dsp:sp>
    <dsp:sp modelId="{FA872FB4-5342-492B-A31A-FF0C0F99B3D9}">
      <dsp:nvSpPr>
        <dsp:cNvPr id="0" name=""/>
        <dsp:cNvSpPr/>
      </dsp:nvSpPr>
      <dsp:spPr>
        <a:xfrm rot="5400000">
          <a:off x="4582872" y="814520"/>
          <a:ext cx="2867989" cy="5662934"/>
        </a:xfrm>
        <a:prstGeom prst="round2SameRect">
          <a:avLst/>
        </a:prstGeom>
        <a:solidFill>
          <a:schemeClr val="accent3">
            <a:tint val="40000"/>
            <a:alpha val="90000"/>
            <a:hueOff val="0"/>
            <a:satOff val="0"/>
            <a:lumOff val="0"/>
            <a:alphaOff val="0"/>
          </a:schemeClr>
        </a:solidFill>
        <a:ln w="9525" cap="flat" cmpd="sng" algn="ctr">
          <a:solidFill>
            <a:schemeClr val="accent3">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8110" tIns="59055" rIns="118110" bIns="59055" numCol="1" spcCol="1270" anchor="ctr" anchorCtr="0">
          <a:noAutofit/>
        </a:bodyPr>
        <a:lstStyle/>
        <a:p>
          <a:pPr marL="285750" lvl="1" indent="-285750" algn="l" defTabSz="1377950">
            <a:lnSpc>
              <a:spcPct val="90000"/>
            </a:lnSpc>
            <a:spcBef>
              <a:spcPct val="0"/>
            </a:spcBef>
            <a:spcAft>
              <a:spcPct val="15000"/>
            </a:spcAft>
            <a:buChar char="••"/>
          </a:pPr>
          <a:r>
            <a:rPr lang="en-GB" sz="3100" kern="1200" dirty="0" smtClean="0"/>
            <a:t>Ability </a:t>
          </a:r>
          <a:r>
            <a:rPr lang="en-GB" sz="3100" kern="1200" dirty="0" smtClean="0"/>
            <a:t>of the researcher to divide the sampling population into groups (based upon visible or easily identifiable characteristics), called clusters.</a:t>
          </a:r>
          <a:endParaRPr lang="en-GB" sz="3100" kern="1200" dirty="0"/>
        </a:p>
      </dsp:txBody>
      <dsp:txXfrm rot="-5400000">
        <a:off x="3185400" y="2351996"/>
        <a:ext cx="5522930" cy="2587981"/>
      </dsp:txXfrm>
    </dsp:sp>
    <dsp:sp modelId="{1D42098B-AF3A-4DBF-A374-13082F1F8DC2}">
      <dsp:nvSpPr>
        <dsp:cNvPr id="0" name=""/>
        <dsp:cNvSpPr/>
      </dsp:nvSpPr>
      <dsp:spPr>
        <a:xfrm>
          <a:off x="0" y="2143878"/>
          <a:ext cx="3185400" cy="3004217"/>
        </a:xfrm>
        <a:prstGeom prst="roundRect">
          <a:avLst/>
        </a:prstGeom>
        <a:gradFill rotWithShape="0">
          <a:gsLst>
            <a:gs pos="0">
              <a:schemeClr val="accent3">
                <a:hueOff val="-4839731"/>
                <a:satOff val="1619"/>
                <a:lumOff val="-7059"/>
                <a:alphaOff val="0"/>
                <a:tint val="73000"/>
                <a:satMod val="150000"/>
              </a:schemeClr>
            </a:gs>
            <a:gs pos="25000">
              <a:schemeClr val="accent3">
                <a:hueOff val="-4839731"/>
                <a:satOff val="1619"/>
                <a:lumOff val="-7059"/>
                <a:alphaOff val="0"/>
                <a:tint val="96000"/>
                <a:shade val="80000"/>
                <a:satMod val="105000"/>
              </a:schemeClr>
            </a:gs>
            <a:gs pos="38000">
              <a:schemeClr val="accent3">
                <a:hueOff val="-4839731"/>
                <a:satOff val="1619"/>
                <a:lumOff val="-7059"/>
                <a:alphaOff val="0"/>
                <a:tint val="96000"/>
                <a:shade val="59000"/>
                <a:satMod val="120000"/>
              </a:schemeClr>
            </a:gs>
            <a:gs pos="55000">
              <a:schemeClr val="accent3">
                <a:hueOff val="-4839731"/>
                <a:satOff val="1619"/>
                <a:lumOff val="-7059"/>
                <a:alphaOff val="0"/>
                <a:shade val="57000"/>
                <a:satMod val="120000"/>
              </a:schemeClr>
            </a:gs>
            <a:gs pos="80000">
              <a:schemeClr val="accent3">
                <a:hueOff val="-4839731"/>
                <a:satOff val="1619"/>
                <a:lumOff val="-7059"/>
                <a:alphaOff val="0"/>
                <a:shade val="56000"/>
                <a:satMod val="145000"/>
              </a:schemeClr>
            </a:gs>
            <a:gs pos="88000">
              <a:schemeClr val="accent3">
                <a:hueOff val="-4839731"/>
                <a:satOff val="1619"/>
                <a:lumOff val="-7059"/>
                <a:alphaOff val="0"/>
                <a:shade val="63000"/>
                <a:satMod val="160000"/>
              </a:schemeClr>
            </a:gs>
            <a:gs pos="100000">
              <a:schemeClr val="accent3">
                <a:hueOff val="-4839731"/>
                <a:satOff val="1619"/>
                <a:lumOff val="-7059"/>
                <a:alphaOff val="0"/>
                <a:tint val="99555"/>
                <a:satMod val="155000"/>
              </a:schemeClr>
            </a:gs>
          </a:gsLst>
          <a:lin ang="5400000" scaled="1"/>
        </a:gradFill>
        <a:ln>
          <a:noFill/>
        </a:ln>
        <a:effectLst>
          <a:glow rad="70000">
            <a:schemeClr val="accent3">
              <a:hueOff val="-4839731"/>
              <a:satOff val="1619"/>
              <a:lumOff val="-7059"/>
              <a:alphaOff val="0"/>
              <a:tint val="30000"/>
              <a:shade val="95000"/>
              <a:satMod val="300000"/>
              <a:alpha val="50000"/>
            </a:schemeClr>
          </a:glow>
        </a:effectLst>
      </dsp:spPr>
      <dsp:style>
        <a:lnRef idx="0">
          <a:scrgbClr r="0" g="0" b="0"/>
        </a:lnRef>
        <a:fillRef idx="3">
          <a:scrgbClr r="0" g="0" b="0"/>
        </a:fillRef>
        <a:effectRef idx="2">
          <a:scrgbClr r="0" g="0" b="0"/>
        </a:effectRef>
        <a:fontRef idx="minor">
          <a:schemeClr val="lt1"/>
        </a:fontRef>
      </dsp:style>
      <dsp:txBody>
        <a:bodyPr spcFirstLastPara="0" vert="horz" wrap="square" lIns="247650" tIns="123825" rIns="247650" bIns="123825" numCol="1" spcCol="1270" anchor="ctr" anchorCtr="0">
          <a:noAutofit/>
        </a:bodyPr>
        <a:lstStyle/>
        <a:p>
          <a:pPr lvl="0" algn="l" defTabSz="2889250">
            <a:lnSpc>
              <a:spcPct val="90000"/>
            </a:lnSpc>
            <a:spcBef>
              <a:spcPct val="0"/>
            </a:spcBef>
            <a:spcAft>
              <a:spcPct val="35000"/>
            </a:spcAft>
          </a:pPr>
          <a:r>
            <a:rPr lang="en-GB" sz="6500" kern="1200" dirty="0" smtClean="0"/>
            <a:t>Based on:</a:t>
          </a:r>
          <a:endParaRPr lang="en-GB" sz="6500" kern="1200" dirty="0"/>
        </a:p>
      </dsp:txBody>
      <dsp:txXfrm>
        <a:off x="146654" y="2290532"/>
        <a:ext cx="2892092" cy="2710909"/>
      </dsp:txXfrm>
    </dsp:sp>
    <dsp:sp modelId="{306C908C-5D86-47AF-925E-F99F48ECEDB3}">
      <dsp:nvSpPr>
        <dsp:cNvPr id="0" name=""/>
        <dsp:cNvSpPr/>
      </dsp:nvSpPr>
      <dsp:spPr>
        <a:xfrm rot="5400000">
          <a:off x="5419703" y="3173820"/>
          <a:ext cx="1206091" cy="5668469"/>
        </a:xfrm>
        <a:prstGeom prst="round2SameRect">
          <a:avLst/>
        </a:prstGeom>
        <a:solidFill>
          <a:schemeClr val="accent3">
            <a:tint val="40000"/>
            <a:alpha val="90000"/>
            <a:hueOff val="-9474194"/>
            <a:satOff val="-1624"/>
            <a:lumOff val="-2929"/>
            <a:alphaOff val="0"/>
          </a:schemeClr>
        </a:solidFill>
        <a:ln w="9525" cap="flat" cmpd="sng" algn="ctr">
          <a:solidFill>
            <a:schemeClr val="accent3">
              <a:tint val="40000"/>
              <a:alpha val="90000"/>
              <a:hueOff val="-9474194"/>
              <a:satOff val="-1624"/>
              <a:lumOff val="-2929"/>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8110" tIns="59055" rIns="118110" bIns="59055" numCol="1" spcCol="1270" anchor="ctr" anchorCtr="0">
          <a:noAutofit/>
        </a:bodyPr>
        <a:lstStyle/>
        <a:p>
          <a:pPr marL="285750" lvl="1" indent="-285750" algn="l" defTabSz="1244600">
            <a:lnSpc>
              <a:spcPct val="90000"/>
            </a:lnSpc>
            <a:spcBef>
              <a:spcPct val="0"/>
            </a:spcBef>
            <a:spcAft>
              <a:spcPct val="15000"/>
            </a:spcAft>
            <a:buChar char="••"/>
          </a:pPr>
          <a:r>
            <a:rPr lang="en-GB" sz="2800" kern="1200" dirty="0" smtClean="0"/>
            <a:t>Elements within each cluster are randomly selected.</a:t>
          </a:r>
          <a:endParaRPr lang="en-GB" sz="2800" kern="1200" dirty="0"/>
        </a:p>
      </dsp:txBody>
      <dsp:txXfrm rot="-5400000">
        <a:off x="3188515" y="5463886"/>
        <a:ext cx="5609592" cy="1088337"/>
      </dsp:txXfrm>
    </dsp:sp>
    <dsp:sp modelId="{9FFD0D78-A525-41BE-89C7-6CE3747B3290}">
      <dsp:nvSpPr>
        <dsp:cNvPr id="0" name=""/>
        <dsp:cNvSpPr/>
      </dsp:nvSpPr>
      <dsp:spPr>
        <a:xfrm>
          <a:off x="0" y="5252756"/>
          <a:ext cx="3188514" cy="1515995"/>
        </a:xfrm>
        <a:prstGeom prst="roundRect">
          <a:avLst/>
        </a:prstGeom>
        <a:gradFill rotWithShape="0">
          <a:gsLst>
            <a:gs pos="0">
              <a:schemeClr val="accent3">
                <a:hueOff val="-9679462"/>
                <a:satOff val="3238"/>
                <a:lumOff val="-14118"/>
                <a:alphaOff val="0"/>
                <a:tint val="73000"/>
                <a:satMod val="150000"/>
              </a:schemeClr>
            </a:gs>
            <a:gs pos="25000">
              <a:schemeClr val="accent3">
                <a:hueOff val="-9679462"/>
                <a:satOff val="3238"/>
                <a:lumOff val="-14118"/>
                <a:alphaOff val="0"/>
                <a:tint val="96000"/>
                <a:shade val="80000"/>
                <a:satMod val="105000"/>
              </a:schemeClr>
            </a:gs>
            <a:gs pos="38000">
              <a:schemeClr val="accent3">
                <a:hueOff val="-9679462"/>
                <a:satOff val="3238"/>
                <a:lumOff val="-14118"/>
                <a:alphaOff val="0"/>
                <a:tint val="96000"/>
                <a:shade val="59000"/>
                <a:satMod val="120000"/>
              </a:schemeClr>
            </a:gs>
            <a:gs pos="55000">
              <a:schemeClr val="accent3">
                <a:hueOff val="-9679462"/>
                <a:satOff val="3238"/>
                <a:lumOff val="-14118"/>
                <a:alphaOff val="0"/>
                <a:shade val="57000"/>
                <a:satMod val="120000"/>
              </a:schemeClr>
            </a:gs>
            <a:gs pos="80000">
              <a:schemeClr val="accent3">
                <a:hueOff val="-9679462"/>
                <a:satOff val="3238"/>
                <a:lumOff val="-14118"/>
                <a:alphaOff val="0"/>
                <a:shade val="56000"/>
                <a:satMod val="145000"/>
              </a:schemeClr>
            </a:gs>
            <a:gs pos="88000">
              <a:schemeClr val="accent3">
                <a:hueOff val="-9679462"/>
                <a:satOff val="3238"/>
                <a:lumOff val="-14118"/>
                <a:alphaOff val="0"/>
                <a:shade val="63000"/>
                <a:satMod val="160000"/>
              </a:schemeClr>
            </a:gs>
            <a:gs pos="100000">
              <a:schemeClr val="accent3">
                <a:hueOff val="-9679462"/>
                <a:satOff val="3238"/>
                <a:lumOff val="-14118"/>
                <a:alphaOff val="0"/>
                <a:tint val="99555"/>
                <a:satMod val="155000"/>
              </a:schemeClr>
            </a:gs>
          </a:gsLst>
          <a:lin ang="5400000" scaled="1"/>
        </a:gradFill>
        <a:ln>
          <a:noFill/>
        </a:ln>
        <a:effectLst>
          <a:glow rad="70000">
            <a:schemeClr val="accent3">
              <a:hueOff val="-9679462"/>
              <a:satOff val="3238"/>
              <a:lumOff val="-14118"/>
              <a:alphaOff val="0"/>
              <a:tint val="30000"/>
              <a:shade val="95000"/>
              <a:satMod val="300000"/>
              <a:alpha val="50000"/>
            </a:schemeClr>
          </a:glow>
        </a:effectLst>
      </dsp:spPr>
      <dsp:style>
        <a:lnRef idx="0">
          <a:scrgbClr r="0" g="0" b="0"/>
        </a:lnRef>
        <a:fillRef idx="3">
          <a:scrgbClr r="0" g="0" b="0"/>
        </a:fillRef>
        <a:effectRef idx="2">
          <a:scrgbClr r="0" g="0" b="0"/>
        </a:effectRef>
        <a:fontRef idx="minor">
          <a:schemeClr val="lt1"/>
        </a:fontRef>
      </dsp:style>
      <dsp:txBody>
        <a:bodyPr spcFirstLastPara="0" vert="horz" wrap="square" lIns="247650" tIns="123825" rIns="247650" bIns="123825" numCol="1" spcCol="1270" anchor="ctr" anchorCtr="0">
          <a:noAutofit/>
        </a:bodyPr>
        <a:lstStyle/>
        <a:p>
          <a:pPr lvl="0" algn="l" defTabSz="2889250">
            <a:lnSpc>
              <a:spcPct val="90000"/>
            </a:lnSpc>
            <a:spcBef>
              <a:spcPct val="0"/>
            </a:spcBef>
            <a:spcAft>
              <a:spcPct val="35000"/>
            </a:spcAft>
          </a:pPr>
          <a:endParaRPr lang="en-GB" sz="6500" kern="1200" dirty="0"/>
        </a:p>
      </dsp:txBody>
      <dsp:txXfrm>
        <a:off x="74005" y="5326761"/>
        <a:ext cx="3040504" cy="1367985"/>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0FA124-8EFF-4E78-8985-A44C9C4D3846}">
      <dsp:nvSpPr>
        <dsp:cNvPr id="0" name=""/>
        <dsp:cNvSpPr/>
      </dsp:nvSpPr>
      <dsp:spPr>
        <a:xfrm>
          <a:off x="0" y="3291"/>
          <a:ext cx="9027678" cy="2172511"/>
        </a:xfrm>
        <a:prstGeom prst="roundRect">
          <a:avLst/>
        </a:prstGeom>
        <a:gradFill rotWithShape="0">
          <a:gsLst>
            <a:gs pos="0">
              <a:schemeClr val="accent3">
                <a:alpha val="90000"/>
                <a:hueOff val="0"/>
                <a:satOff val="0"/>
                <a:lumOff val="0"/>
                <a:alphaOff val="0"/>
                <a:tint val="73000"/>
                <a:satMod val="150000"/>
              </a:schemeClr>
            </a:gs>
            <a:gs pos="25000">
              <a:schemeClr val="accent3">
                <a:alpha val="90000"/>
                <a:hueOff val="0"/>
                <a:satOff val="0"/>
                <a:lumOff val="0"/>
                <a:alphaOff val="0"/>
                <a:tint val="96000"/>
                <a:shade val="80000"/>
                <a:satMod val="105000"/>
              </a:schemeClr>
            </a:gs>
            <a:gs pos="38000">
              <a:schemeClr val="accent3">
                <a:alpha val="90000"/>
                <a:hueOff val="0"/>
                <a:satOff val="0"/>
                <a:lumOff val="0"/>
                <a:alphaOff val="0"/>
                <a:tint val="96000"/>
                <a:shade val="59000"/>
                <a:satMod val="120000"/>
              </a:schemeClr>
            </a:gs>
            <a:gs pos="55000">
              <a:schemeClr val="accent3">
                <a:alpha val="90000"/>
                <a:hueOff val="0"/>
                <a:satOff val="0"/>
                <a:lumOff val="0"/>
                <a:alphaOff val="0"/>
                <a:shade val="57000"/>
                <a:satMod val="120000"/>
              </a:schemeClr>
            </a:gs>
            <a:gs pos="80000">
              <a:schemeClr val="accent3">
                <a:alpha val="90000"/>
                <a:hueOff val="0"/>
                <a:satOff val="0"/>
                <a:lumOff val="0"/>
                <a:alphaOff val="0"/>
                <a:shade val="56000"/>
                <a:satMod val="145000"/>
              </a:schemeClr>
            </a:gs>
            <a:gs pos="88000">
              <a:schemeClr val="accent3">
                <a:alpha val="90000"/>
                <a:hueOff val="0"/>
                <a:satOff val="0"/>
                <a:lumOff val="0"/>
                <a:alphaOff val="0"/>
                <a:shade val="63000"/>
                <a:satMod val="160000"/>
              </a:schemeClr>
            </a:gs>
            <a:gs pos="100000">
              <a:schemeClr val="accent3">
                <a:alpha val="90000"/>
                <a:hueOff val="0"/>
                <a:satOff val="0"/>
                <a:lumOff val="0"/>
                <a:alphaOff val="0"/>
                <a:tint val="99555"/>
                <a:satMod val="155000"/>
              </a:schemeClr>
            </a:gs>
          </a:gsLst>
          <a:lin ang="5400000" scaled="1"/>
        </a:gradFill>
        <a:ln>
          <a:noFill/>
        </a:ln>
        <a:effectLst>
          <a:glow rad="70000">
            <a:schemeClr val="accent3">
              <a:alpha val="90000"/>
              <a:hueOff val="0"/>
              <a:satOff val="0"/>
              <a:lumOff val="0"/>
              <a:alphaOff val="0"/>
              <a:tint val="30000"/>
              <a:shade val="95000"/>
              <a:satMod val="300000"/>
              <a:alpha val="50000"/>
            </a:schemeClr>
          </a:glow>
        </a:effectLst>
      </dsp:spPr>
      <dsp:style>
        <a:lnRef idx="0">
          <a:scrgbClr r="0" g="0" b="0"/>
        </a:lnRef>
        <a:fillRef idx="3">
          <a:scrgbClr r="0" g="0" b="0"/>
        </a:fillRef>
        <a:effectRef idx="2">
          <a:scrgbClr r="0" g="0" b="0"/>
        </a:effectRef>
        <a:fontRef idx="minor">
          <a:schemeClr val="lt1"/>
        </a:fontRef>
      </dsp:style>
      <dsp:txBody>
        <a:bodyPr spcFirstLastPara="0" vert="horz" wrap="square" lIns="228600" tIns="114300" rIns="228600" bIns="114300" numCol="1" spcCol="1270" anchor="ctr" anchorCtr="0">
          <a:noAutofit/>
        </a:bodyPr>
        <a:lstStyle/>
        <a:p>
          <a:pPr lvl="0" algn="ctr" defTabSz="2667000">
            <a:lnSpc>
              <a:spcPct val="90000"/>
            </a:lnSpc>
            <a:spcBef>
              <a:spcPct val="0"/>
            </a:spcBef>
            <a:spcAft>
              <a:spcPct val="35000"/>
            </a:spcAft>
          </a:pPr>
          <a:r>
            <a:rPr lang="en-GB" sz="6000" b="1" kern="1200" dirty="0" smtClean="0"/>
            <a:t>5. </a:t>
          </a:r>
          <a:r>
            <a:rPr lang="en-GB" sz="6000" b="1" kern="1200" dirty="0" smtClean="0"/>
            <a:t>Multistage </a:t>
          </a:r>
          <a:r>
            <a:rPr lang="en-GB" sz="6000" b="1" kern="1200" dirty="0" smtClean="0"/>
            <a:t>sampling</a:t>
          </a:r>
          <a:endParaRPr lang="en-GB" sz="6000" b="1" kern="1200" dirty="0"/>
        </a:p>
      </dsp:txBody>
      <dsp:txXfrm>
        <a:off x="106053" y="109344"/>
        <a:ext cx="8815572" cy="1960405"/>
      </dsp:txXfrm>
    </dsp:sp>
    <dsp:sp modelId="{1710FBA5-CE7A-452D-B3AC-3B6DAD2C24FF}">
      <dsp:nvSpPr>
        <dsp:cNvPr id="0" name=""/>
        <dsp:cNvSpPr/>
      </dsp:nvSpPr>
      <dsp:spPr>
        <a:xfrm rot="5400000">
          <a:off x="5483052" y="479005"/>
          <a:ext cx="1323528" cy="5783357"/>
        </a:xfrm>
        <a:prstGeom prst="round2SameRect">
          <a:avLst/>
        </a:prstGeom>
        <a:solidFill>
          <a:schemeClr val="accent3">
            <a:alpha val="90000"/>
            <a:tint val="40000"/>
            <a:hueOff val="0"/>
            <a:satOff val="0"/>
            <a:lumOff val="0"/>
            <a:alphaOff val="0"/>
          </a:schemeClr>
        </a:solidFill>
        <a:ln w="9525" cap="flat" cmpd="sng" algn="ctr">
          <a:solidFill>
            <a:schemeClr val="accent3">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111250">
            <a:lnSpc>
              <a:spcPct val="90000"/>
            </a:lnSpc>
            <a:spcBef>
              <a:spcPct val="0"/>
            </a:spcBef>
            <a:spcAft>
              <a:spcPct val="15000"/>
            </a:spcAft>
            <a:buChar char="••"/>
          </a:pPr>
          <a:endParaRPr lang="en-GB" sz="2500" kern="1200" dirty="0"/>
        </a:p>
        <a:p>
          <a:pPr marL="285750" lvl="1" indent="-285750" algn="l" defTabSz="1244600">
            <a:lnSpc>
              <a:spcPct val="90000"/>
            </a:lnSpc>
            <a:spcBef>
              <a:spcPct val="0"/>
            </a:spcBef>
            <a:spcAft>
              <a:spcPct val="15000"/>
            </a:spcAft>
            <a:buChar char="••"/>
          </a:pPr>
          <a:r>
            <a:rPr lang="en-US" sz="2800" kern="1200" dirty="0" smtClean="0"/>
            <a:t>Commonly used in very large and diverse population.</a:t>
          </a:r>
          <a:endParaRPr lang="en-GB" sz="2800" kern="1200" dirty="0"/>
        </a:p>
      </dsp:txBody>
      <dsp:txXfrm rot="-5400000">
        <a:off x="3253138" y="2773529"/>
        <a:ext cx="5718748" cy="1194310"/>
      </dsp:txXfrm>
    </dsp:sp>
    <dsp:sp modelId="{351A6B6A-4036-460B-B88D-D23AD68B096B}">
      <dsp:nvSpPr>
        <dsp:cNvPr id="0" name=""/>
        <dsp:cNvSpPr/>
      </dsp:nvSpPr>
      <dsp:spPr>
        <a:xfrm>
          <a:off x="0" y="2284428"/>
          <a:ext cx="3253138" cy="2172511"/>
        </a:xfrm>
        <a:prstGeom prst="roundRect">
          <a:avLst/>
        </a:prstGeom>
        <a:gradFill rotWithShape="0">
          <a:gsLst>
            <a:gs pos="0">
              <a:schemeClr val="accent3">
                <a:alpha val="90000"/>
                <a:hueOff val="0"/>
                <a:satOff val="0"/>
                <a:lumOff val="0"/>
                <a:alphaOff val="-20000"/>
                <a:tint val="73000"/>
                <a:satMod val="150000"/>
              </a:schemeClr>
            </a:gs>
            <a:gs pos="25000">
              <a:schemeClr val="accent3">
                <a:alpha val="90000"/>
                <a:hueOff val="0"/>
                <a:satOff val="0"/>
                <a:lumOff val="0"/>
                <a:alphaOff val="-20000"/>
                <a:tint val="96000"/>
                <a:shade val="80000"/>
                <a:satMod val="105000"/>
              </a:schemeClr>
            </a:gs>
            <a:gs pos="38000">
              <a:schemeClr val="accent3">
                <a:alpha val="90000"/>
                <a:hueOff val="0"/>
                <a:satOff val="0"/>
                <a:lumOff val="0"/>
                <a:alphaOff val="-20000"/>
                <a:tint val="96000"/>
                <a:shade val="59000"/>
                <a:satMod val="120000"/>
              </a:schemeClr>
            </a:gs>
            <a:gs pos="55000">
              <a:schemeClr val="accent3">
                <a:alpha val="90000"/>
                <a:hueOff val="0"/>
                <a:satOff val="0"/>
                <a:lumOff val="0"/>
                <a:alphaOff val="-20000"/>
                <a:shade val="57000"/>
                <a:satMod val="120000"/>
              </a:schemeClr>
            </a:gs>
            <a:gs pos="80000">
              <a:schemeClr val="accent3">
                <a:alpha val="90000"/>
                <a:hueOff val="0"/>
                <a:satOff val="0"/>
                <a:lumOff val="0"/>
                <a:alphaOff val="-20000"/>
                <a:shade val="56000"/>
                <a:satMod val="145000"/>
              </a:schemeClr>
            </a:gs>
            <a:gs pos="88000">
              <a:schemeClr val="accent3">
                <a:alpha val="90000"/>
                <a:hueOff val="0"/>
                <a:satOff val="0"/>
                <a:lumOff val="0"/>
                <a:alphaOff val="-20000"/>
                <a:shade val="63000"/>
                <a:satMod val="160000"/>
              </a:schemeClr>
            </a:gs>
            <a:gs pos="100000">
              <a:schemeClr val="accent3">
                <a:alpha val="90000"/>
                <a:hueOff val="0"/>
                <a:satOff val="0"/>
                <a:lumOff val="0"/>
                <a:alphaOff val="-20000"/>
                <a:tint val="99555"/>
                <a:satMod val="155000"/>
              </a:schemeClr>
            </a:gs>
          </a:gsLst>
          <a:lin ang="5400000" scaled="1"/>
        </a:gradFill>
        <a:ln>
          <a:noFill/>
        </a:ln>
        <a:effectLst>
          <a:glow rad="70000">
            <a:schemeClr val="accent3">
              <a:alpha val="90000"/>
              <a:hueOff val="0"/>
              <a:satOff val="0"/>
              <a:lumOff val="0"/>
              <a:alphaOff val="-20000"/>
              <a:tint val="30000"/>
              <a:shade val="95000"/>
              <a:satMod val="300000"/>
              <a:alpha val="50000"/>
            </a:schemeClr>
          </a:glow>
        </a:effectLst>
      </dsp:spPr>
      <dsp:style>
        <a:lnRef idx="0">
          <a:scrgbClr r="0" g="0" b="0"/>
        </a:lnRef>
        <a:fillRef idx="3">
          <a:scrgbClr r="0" g="0" b="0"/>
        </a:fillRef>
        <a:effectRef idx="2">
          <a:scrgbClr r="0" g="0" b="0"/>
        </a:effectRef>
        <a:fontRef idx="minor">
          <a:schemeClr val="lt1"/>
        </a:fontRef>
      </dsp:style>
      <dsp:txBody>
        <a:bodyPr spcFirstLastPara="0" vert="horz" wrap="square" lIns="190500" tIns="95250" rIns="190500" bIns="95250" numCol="1" spcCol="1270" anchor="ctr" anchorCtr="0">
          <a:noAutofit/>
        </a:bodyPr>
        <a:lstStyle/>
        <a:p>
          <a:pPr lvl="0" algn="ctr" defTabSz="2222500">
            <a:lnSpc>
              <a:spcPct val="90000"/>
            </a:lnSpc>
            <a:spcBef>
              <a:spcPct val="0"/>
            </a:spcBef>
            <a:spcAft>
              <a:spcPct val="35000"/>
            </a:spcAft>
          </a:pPr>
          <a:r>
            <a:rPr lang="en-GB" sz="5000" kern="1200" dirty="0" smtClean="0"/>
            <a:t>Use</a:t>
          </a:r>
          <a:endParaRPr lang="en-GB" sz="5000" kern="1200" dirty="0"/>
        </a:p>
      </dsp:txBody>
      <dsp:txXfrm>
        <a:off x="106053" y="2390481"/>
        <a:ext cx="3041032" cy="1960405"/>
      </dsp:txXfrm>
    </dsp:sp>
    <dsp:sp modelId="{97D1C878-8CC2-45E8-B2FA-0531AB2804DA}">
      <dsp:nvSpPr>
        <dsp:cNvPr id="0" name=""/>
        <dsp:cNvSpPr/>
      </dsp:nvSpPr>
      <dsp:spPr>
        <a:xfrm rot="5400000">
          <a:off x="5101507" y="2760142"/>
          <a:ext cx="2086618" cy="5783357"/>
        </a:xfrm>
        <a:prstGeom prst="round2SameRect">
          <a:avLst/>
        </a:prstGeom>
        <a:solidFill>
          <a:schemeClr val="accent3">
            <a:alpha val="90000"/>
            <a:tint val="40000"/>
            <a:hueOff val="0"/>
            <a:satOff val="0"/>
            <a:lumOff val="0"/>
            <a:alphaOff val="0"/>
          </a:schemeClr>
        </a:solidFill>
        <a:ln w="9525" cap="flat" cmpd="sng" algn="ctr">
          <a:solidFill>
            <a:schemeClr val="accent3">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1244600">
            <a:lnSpc>
              <a:spcPct val="90000"/>
            </a:lnSpc>
            <a:spcBef>
              <a:spcPct val="0"/>
            </a:spcBef>
            <a:spcAft>
              <a:spcPct val="15000"/>
            </a:spcAft>
            <a:buChar char="••"/>
          </a:pPr>
          <a:r>
            <a:rPr lang="en-US" sz="2800" kern="1200" dirty="0" smtClean="0"/>
            <a:t>Carried out in phases.</a:t>
          </a:r>
          <a:endParaRPr lang="en-GB" sz="2800" kern="1200" dirty="0"/>
        </a:p>
        <a:p>
          <a:pPr marL="285750" lvl="1" indent="-285750" algn="l" defTabSz="1244600">
            <a:lnSpc>
              <a:spcPct val="90000"/>
            </a:lnSpc>
            <a:spcBef>
              <a:spcPct val="0"/>
            </a:spcBef>
            <a:spcAft>
              <a:spcPct val="15000"/>
            </a:spcAft>
            <a:buChar char="••"/>
          </a:pPr>
          <a:r>
            <a:rPr lang="en-US" sz="2800" kern="1200" dirty="0" smtClean="0"/>
            <a:t>Usually involves more than one sampling method.</a:t>
          </a:r>
          <a:endParaRPr lang="en-GB" sz="2800" kern="1200" dirty="0"/>
        </a:p>
        <a:p>
          <a:pPr marL="285750" lvl="1" indent="-285750" algn="l" defTabSz="1244600">
            <a:lnSpc>
              <a:spcPct val="90000"/>
            </a:lnSpc>
            <a:spcBef>
              <a:spcPct val="0"/>
            </a:spcBef>
            <a:spcAft>
              <a:spcPct val="15000"/>
            </a:spcAft>
            <a:buChar char="••"/>
          </a:pPr>
          <a:r>
            <a:rPr lang="en-US" sz="2800" kern="1200" dirty="0" smtClean="0"/>
            <a:t>Sampling done at 2 or more levels.</a:t>
          </a:r>
        </a:p>
      </dsp:txBody>
      <dsp:txXfrm rot="-5400000">
        <a:off x="3253138" y="4710371"/>
        <a:ext cx="5681497" cy="1882898"/>
      </dsp:txXfrm>
    </dsp:sp>
    <dsp:sp modelId="{1D9A3320-96DB-41BF-A703-40EF1783F4BC}">
      <dsp:nvSpPr>
        <dsp:cNvPr id="0" name=""/>
        <dsp:cNvSpPr/>
      </dsp:nvSpPr>
      <dsp:spPr>
        <a:xfrm>
          <a:off x="0" y="4565565"/>
          <a:ext cx="3253138" cy="2172511"/>
        </a:xfrm>
        <a:prstGeom prst="roundRect">
          <a:avLst/>
        </a:prstGeom>
        <a:gradFill rotWithShape="0">
          <a:gsLst>
            <a:gs pos="0">
              <a:schemeClr val="accent3">
                <a:alpha val="90000"/>
                <a:hueOff val="0"/>
                <a:satOff val="0"/>
                <a:lumOff val="0"/>
                <a:alphaOff val="-40000"/>
                <a:tint val="73000"/>
                <a:satMod val="150000"/>
              </a:schemeClr>
            </a:gs>
            <a:gs pos="25000">
              <a:schemeClr val="accent3">
                <a:alpha val="90000"/>
                <a:hueOff val="0"/>
                <a:satOff val="0"/>
                <a:lumOff val="0"/>
                <a:alphaOff val="-40000"/>
                <a:tint val="96000"/>
                <a:shade val="80000"/>
                <a:satMod val="105000"/>
              </a:schemeClr>
            </a:gs>
            <a:gs pos="38000">
              <a:schemeClr val="accent3">
                <a:alpha val="90000"/>
                <a:hueOff val="0"/>
                <a:satOff val="0"/>
                <a:lumOff val="0"/>
                <a:alphaOff val="-40000"/>
                <a:tint val="96000"/>
                <a:shade val="59000"/>
                <a:satMod val="120000"/>
              </a:schemeClr>
            </a:gs>
            <a:gs pos="55000">
              <a:schemeClr val="accent3">
                <a:alpha val="90000"/>
                <a:hueOff val="0"/>
                <a:satOff val="0"/>
                <a:lumOff val="0"/>
                <a:alphaOff val="-40000"/>
                <a:shade val="57000"/>
                <a:satMod val="120000"/>
              </a:schemeClr>
            </a:gs>
            <a:gs pos="80000">
              <a:schemeClr val="accent3">
                <a:alpha val="90000"/>
                <a:hueOff val="0"/>
                <a:satOff val="0"/>
                <a:lumOff val="0"/>
                <a:alphaOff val="-40000"/>
                <a:shade val="56000"/>
                <a:satMod val="145000"/>
              </a:schemeClr>
            </a:gs>
            <a:gs pos="88000">
              <a:schemeClr val="accent3">
                <a:alpha val="90000"/>
                <a:hueOff val="0"/>
                <a:satOff val="0"/>
                <a:lumOff val="0"/>
                <a:alphaOff val="-40000"/>
                <a:shade val="63000"/>
                <a:satMod val="160000"/>
              </a:schemeClr>
            </a:gs>
            <a:gs pos="100000">
              <a:schemeClr val="accent3">
                <a:alpha val="90000"/>
                <a:hueOff val="0"/>
                <a:satOff val="0"/>
                <a:lumOff val="0"/>
                <a:alphaOff val="-40000"/>
                <a:tint val="99555"/>
                <a:satMod val="155000"/>
              </a:schemeClr>
            </a:gs>
          </a:gsLst>
          <a:lin ang="5400000" scaled="1"/>
        </a:gradFill>
        <a:ln>
          <a:noFill/>
        </a:ln>
        <a:effectLst>
          <a:glow rad="70000">
            <a:schemeClr val="accent3">
              <a:alpha val="90000"/>
              <a:hueOff val="0"/>
              <a:satOff val="0"/>
              <a:lumOff val="0"/>
              <a:alphaOff val="-40000"/>
              <a:tint val="30000"/>
              <a:shade val="95000"/>
              <a:satMod val="300000"/>
              <a:alpha val="50000"/>
            </a:schemeClr>
          </a:glow>
        </a:effectLst>
      </dsp:spPr>
      <dsp:style>
        <a:lnRef idx="0">
          <a:scrgbClr r="0" g="0" b="0"/>
        </a:lnRef>
        <a:fillRef idx="3">
          <a:scrgbClr r="0" g="0" b="0"/>
        </a:fillRef>
        <a:effectRef idx="2">
          <a:scrgbClr r="0" g="0" b="0"/>
        </a:effectRef>
        <a:fontRef idx="minor">
          <a:schemeClr val="lt1"/>
        </a:fontRef>
      </dsp:style>
      <dsp:txBody>
        <a:bodyPr spcFirstLastPara="0" vert="horz" wrap="square" lIns="190500" tIns="95250" rIns="190500" bIns="95250" numCol="1" spcCol="1270" anchor="ctr" anchorCtr="0">
          <a:noAutofit/>
        </a:bodyPr>
        <a:lstStyle/>
        <a:p>
          <a:pPr lvl="0" algn="ctr" defTabSz="2222500">
            <a:lnSpc>
              <a:spcPct val="90000"/>
            </a:lnSpc>
            <a:spcBef>
              <a:spcPct val="0"/>
            </a:spcBef>
            <a:spcAft>
              <a:spcPct val="35000"/>
            </a:spcAft>
          </a:pPr>
          <a:r>
            <a:rPr lang="en-GB" sz="5000" kern="1200" dirty="0" smtClean="0"/>
            <a:t>Features</a:t>
          </a:r>
          <a:endParaRPr lang="en-GB" sz="5000" kern="1200" dirty="0"/>
        </a:p>
      </dsp:txBody>
      <dsp:txXfrm>
        <a:off x="106053" y="4671618"/>
        <a:ext cx="3041032" cy="1960405"/>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C76691-636C-4F1F-A228-7513DD78753C}">
      <dsp:nvSpPr>
        <dsp:cNvPr id="0" name=""/>
        <dsp:cNvSpPr/>
      </dsp:nvSpPr>
      <dsp:spPr>
        <a:xfrm>
          <a:off x="26364" y="1220517"/>
          <a:ext cx="9091270" cy="1324035"/>
        </a:xfrm>
        <a:prstGeom prst="rightArrow">
          <a:avLst>
            <a:gd name="adj1" fmla="val 50000"/>
            <a:gd name="adj2" fmla="val 50000"/>
          </a:avLst>
        </a:prstGeom>
        <a:gradFill rotWithShape="0">
          <a:gsLst>
            <a:gs pos="0">
              <a:schemeClr val="accent3">
                <a:hueOff val="0"/>
                <a:satOff val="0"/>
                <a:lumOff val="0"/>
                <a:alphaOff val="0"/>
                <a:tint val="73000"/>
                <a:satMod val="150000"/>
              </a:schemeClr>
            </a:gs>
            <a:gs pos="25000">
              <a:schemeClr val="accent3">
                <a:hueOff val="0"/>
                <a:satOff val="0"/>
                <a:lumOff val="0"/>
                <a:alphaOff val="0"/>
                <a:tint val="96000"/>
                <a:shade val="80000"/>
                <a:satMod val="105000"/>
              </a:schemeClr>
            </a:gs>
            <a:gs pos="38000">
              <a:schemeClr val="accent3">
                <a:hueOff val="0"/>
                <a:satOff val="0"/>
                <a:lumOff val="0"/>
                <a:alphaOff val="0"/>
                <a:tint val="96000"/>
                <a:shade val="59000"/>
                <a:satMod val="120000"/>
              </a:schemeClr>
            </a:gs>
            <a:gs pos="55000">
              <a:schemeClr val="accent3">
                <a:hueOff val="0"/>
                <a:satOff val="0"/>
                <a:lumOff val="0"/>
                <a:alphaOff val="0"/>
                <a:shade val="57000"/>
                <a:satMod val="120000"/>
              </a:schemeClr>
            </a:gs>
            <a:gs pos="80000">
              <a:schemeClr val="accent3">
                <a:hueOff val="0"/>
                <a:satOff val="0"/>
                <a:lumOff val="0"/>
                <a:alphaOff val="0"/>
                <a:shade val="56000"/>
                <a:satMod val="145000"/>
              </a:schemeClr>
            </a:gs>
            <a:gs pos="88000">
              <a:schemeClr val="accent3">
                <a:hueOff val="0"/>
                <a:satOff val="0"/>
                <a:lumOff val="0"/>
                <a:alphaOff val="0"/>
                <a:shade val="63000"/>
                <a:satMod val="160000"/>
              </a:schemeClr>
            </a:gs>
            <a:gs pos="100000">
              <a:schemeClr val="accent3">
                <a:hueOff val="0"/>
                <a:satOff val="0"/>
                <a:lumOff val="0"/>
                <a:alphaOff val="0"/>
                <a:tint val="99555"/>
                <a:satMod val="155000"/>
              </a:schemeClr>
            </a:gs>
          </a:gsLst>
          <a:lin ang="5400000" scaled="1"/>
        </a:gradFill>
        <a:ln>
          <a:noFill/>
        </a:ln>
        <a:effectLst>
          <a:glow rad="70000">
            <a:schemeClr val="accent3">
              <a:hueOff val="0"/>
              <a:satOff val="0"/>
              <a:lumOff val="0"/>
              <a:alphaOff val="0"/>
              <a:tint val="30000"/>
              <a:shade val="95000"/>
              <a:satMod val="300000"/>
              <a:alpha val="50000"/>
            </a:schemeClr>
          </a:glo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9060" tIns="99060" rIns="254000" bIns="210191" numCol="1" spcCol="1270" anchor="ctr" anchorCtr="0">
          <a:noAutofit/>
        </a:bodyPr>
        <a:lstStyle/>
        <a:p>
          <a:pPr lvl="0" algn="l" defTabSz="1155700">
            <a:lnSpc>
              <a:spcPct val="90000"/>
            </a:lnSpc>
            <a:spcBef>
              <a:spcPct val="0"/>
            </a:spcBef>
            <a:spcAft>
              <a:spcPct val="35000"/>
            </a:spcAft>
          </a:pPr>
          <a:r>
            <a:rPr lang="en-GB" sz="2600" kern="1200" dirty="0" smtClean="0"/>
            <a:t>Stage 1</a:t>
          </a:r>
          <a:endParaRPr lang="en-GB" sz="2600" kern="1200" dirty="0"/>
        </a:p>
      </dsp:txBody>
      <dsp:txXfrm>
        <a:off x="26364" y="1551526"/>
        <a:ext cx="8760261" cy="662017"/>
      </dsp:txXfrm>
    </dsp:sp>
    <dsp:sp modelId="{9C372EC8-6397-4E52-AA76-E5059697BC22}">
      <dsp:nvSpPr>
        <dsp:cNvPr id="0" name=""/>
        <dsp:cNvSpPr/>
      </dsp:nvSpPr>
      <dsp:spPr>
        <a:xfrm>
          <a:off x="26364" y="2241540"/>
          <a:ext cx="2800111" cy="2550579"/>
        </a:xfrm>
        <a:prstGeom prst="rect">
          <a:avLst/>
        </a:prstGeom>
        <a:solidFill>
          <a:schemeClr val="lt1">
            <a:hueOff val="0"/>
            <a:satOff val="0"/>
            <a:lumOff val="0"/>
            <a:alphaOff val="0"/>
          </a:schemeClr>
        </a:solidFill>
        <a:ln w="9525" cap="flat" cmpd="sng" algn="ctr">
          <a:solidFill>
            <a:schemeClr val="accent3">
              <a:hueOff val="0"/>
              <a:satOff val="0"/>
              <a:lumOff val="0"/>
              <a:alphaOff val="0"/>
            </a:schemeClr>
          </a:solidFill>
          <a:prstDash val="solid"/>
        </a:ln>
        <a:effectLst>
          <a:glow rad="70000">
            <a:schemeClr val="lt1">
              <a:hueOff val="0"/>
              <a:satOff val="0"/>
              <a:lumOff val="0"/>
              <a:alphaOff val="0"/>
              <a:tint val="30000"/>
              <a:shade val="95000"/>
              <a:satMod val="300000"/>
              <a:alpha val="50000"/>
            </a:schemeClr>
          </a:glow>
        </a:effectLst>
        <a:scene3d>
          <a:camera prst="orthographicFront"/>
          <a:lightRig rig="threePt" dir="t">
            <a:rot lat="0" lon="0" rev="7500000"/>
          </a:lightRig>
        </a:scene3d>
        <a:sp3d extrusionH="190500" prstMaterial="dkEdge">
          <a:bevelT w="120650" h="3810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21920" tIns="121920" rIns="121920" bIns="121920" numCol="1" spcCol="1270" anchor="t" anchorCtr="0">
          <a:noAutofit/>
        </a:bodyPr>
        <a:lstStyle/>
        <a:p>
          <a:pPr lvl="0" algn="l" defTabSz="1422400">
            <a:lnSpc>
              <a:spcPct val="90000"/>
            </a:lnSpc>
            <a:spcBef>
              <a:spcPct val="0"/>
            </a:spcBef>
            <a:spcAft>
              <a:spcPct val="35000"/>
            </a:spcAft>
          </a:pPr>
          <a:r>
            <a:rPr lang="en-GB" sz="3200" kern="1200" dirty="0" smtClean="0">
              <a:solidFill>
                <a:schemeClr val="accent6">
                  <a:lumMod val="75000"/>
                </a:schemeClr>
              </a:solidFill>
            </a:rPr>
            <a:t>Select 5 out of 10 provinces</a:t>
          </a:r>
          <a:endParaRPr lang="en-GB" sz="3200" kern="1200" dirty="0">
            <a:solidFill>
              <a:schemeClr val="accent6">
                <a:lumMod val="75000"/>
              </a:schemeClr>
            </a:solidFill>
          </a:endParaRPr>
        </a:p>
      </dsp:txBody>
      <dsp:txXfrm>
        <a:off x="26364" y="2241540"/>
        <a:ext cx="2800111" cy="2550579"/>
      </dsp:txXfrm>
    </dsp:sp>
    <dsp:sp modelId="{E8AAF92E-2E81-4162-A7E2-9838BB23DAD6}">
      <dsp:nvSpPr>
        <dsp:cNvPr id="0" name=""/>
        <dsp:cNvSpPr/>
      </dsp:nvSpPr>
      <dsp:spPr>
        <a:xfrm>
          <a:off x="2826476" y="1661862"/>
          <a:ext cx="6291159" cy="1324035"/>
        </a:xfrm>
        <a:prstGeom prst="rightArrow">
          <a:avLst>
            <a:gd name="adj1" fmla="val 50000"/>
            <a:gd name="adj2" fmla="val 50000"/>
          </a:avLst>
        </a:prstGeom>
        <a:gradFill rotWithShape="0">
          <a:gsLst>
            <a:gs pos="0">
              <a:schemeClr val="accent3">
                <a:hueOff val="-4839731"/>
                <a:satOff val="1619"/>
                <a:lumOff val="-7059"/>
                <a:alphaOff val="0"/>
                <a:tint val="73000"/>
                <a:satMod val="150000"/>
              </a:schemeClr>
            </a:gs>
            <a:gs pos="25000">
              <a:schemeClr val="accent3">
                <a:hueOff val="-4839731"/>
                <a:satOff val="1619"/>
                <a:lumOff val="-7059"/>
                <a:alphaOff val="0"/>
                <a:tint val="96000"/>
                <a:shade val="80000"/>
                <a:satMod val="105000"/>
              </a:schemeClr>
            </a:gs>
            <a:gs pos="38000">
              <a:schemeClr val="accent3">
                <a:hueOff val="-4839731"/>
                <a:satOff val="1619"/>
                <a:lumOff val="-7059"/>
                <a:alphaOff val="0"/>
                <a:tint val="96000"/>
                <a:shade val="59000"/>
                <a:satMod val="120000"/>
              </a:schemeClr>
            </a:gs>
            <a:gs pos="55000">
              <a:schemeClr val="accent3">
                <a:hueOff val="-4839731"/>
                <a:satOff val="1619"/>
                <a:lumOff val="-7059"/>
                <a:alphaOff val="0"/>
                <a:shade val="57000"/>
                <a:satMod val="120000"/>
              </a:schemeClr>
            </a:gs>
            <a:gs pos="80000">
              <a:schemeClr val="accent3">
                <a:hueOff val="-4839731"/>
                <a:satOff val="1619"/>
                <a:lumOff val="-7059"/>
                <a:alphaOff val="0"/>
                <a:shade val="56000"/>
                <a:satMod val="145000"/>
              </a:schemeClr>
            </a:gs>
            <a:gs pos="88000">
              <a:schemeClr val="accent3">
                <a:hueOff val="-4839731"/>
                <a:satOff val="1619"/>
                <a:lumOff val="-7059"/>
                <a:alphaOff val="0"/>
                <a:shade val="63000"/>
                <a:satMod val="160000"/>
              </a:schemeClr>
            </a:gs>
            <a:gs pos="100000">
              <a:schemeClr val="accent3">
                <a:hueOff val="-4839731"/>
                <a:satOff val="1619"/>
                <a:lumOff val="-7059"/>
                <a:alphaOff val="0"/>
                <a:tint val="99555"/>
                <a:satMod val="155000"/>
              </a:schemeClr>
            </a:gs>
          </a:gsLst>
          <a:lin ang="5400000" scaled="1"/>
        </a:gradFill>
        <a:ln>
          <a:noFill/>
        </a:ln>
        <a:effectLst>
          <a:glow rad="70000">
            <a:schemeClr val="accent3">
              <a:hueOff val="-4839731"/>
              <a:satOff val="1619"/>
              <a:lumOff val="-7059"/>
              <a:alphaOff val="0"/>
              <a:tint val="30000"/>
              <a:shade val="95000"/>
              <a:satMod val="300000"/>
              <a:alpha val="50000"/>
            </a:schemeClr>
          </a:glo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9060" tIns="99060" rIns="254000" bIns="210191" numCol="1" spcCol="1270" anchor="ctr" anchorCtr="0">
          <a:noAutofit/>
        </a:bodyPr>
        <a:lstStyle/>
        <a:p>
          <a:pPr lvl="0" algn="l" defTabSz="1155700">
            <a:lnSpc>
              <a:spcPct val="90000"/>
            </a:lnSpc>
            <a:spcBef>
              <a:spcPct val="0"/>
            </a:spcBef>
            <a:spcAft>
              <a:spcPct val="35000"/>
            </a:spcAft>
          </a:pPr>
          <a:r>
            <a:rPr lang="en-GB" sz="2600" kern="1200" dirty="0" smtClean="0"/>
            <a:t>Stage 2</a:t>
          </a:r>
          <a:endParaRPr lang="en-GB" sz="2600" kern="1200" dirty="0"/>
        </a:p>
      </dsp:txBody>
      <dsp:txXfrm>
        <a:off x="2826476" y="1992871"/>
        <a:ext cx="5960150" cy="662017"/>
      </dsp:txXfrm>
    </dsp:sp>
    <dsp:sp modelId="{F80461E0-C7D3-4A24-990E-1547CCB91F6A}">
      <dsp:nvSpPr>
        <dsp:cNvPr id="0" name=""/>
        <dsp:cNvSpPr/>
      </dsp:nvSpPr>
      <dsp:spPr>
        <a:xfrm>
          <a:off x="2826476" y="2682885"/>
          <a:ext cx="2800111" cy="2550579"/>
        </a:xfrm>
        <a:prstGeom prst="rect">
          <a:avLst/>
        </a:prstGeom>
        <a:solidFill>
          <a:schemeClr val="lt1">
            <a:hueOff val="0"/>
            <a:satOff val="0"/>
            <a:lumOff val="0"/>
            <a:alphaOff val="0"/>
          </a:schemeClr>
        </a:solidFill>
        <a:ln w="9525" cap="flat" cmpd="sng" algn="ctr">
          <a:solidFill>
            <a:schemeClr val="accent3">
              <a:hueOff val="-4839731"/>
              <a:satOff val="1619"/>
              <a:lumOff val="-7059"/>
              <a:alphaOff val="0"/>
            </a:schemeClr>
          </a:solidFill>
          <a:prstDash val="solid"/>
        </a:ln>
        <a:effectLst>
          <a:glow rad="70000">
            <a:schemeClr val="lt1">
              <a:hueOff val="0"/>
              <a:satOff val="0"/>
              <a:lumOff val="0"/>
              <a:alphaOff val="0"/>
              <a:tint val="30000"/>
              <a:shade val="95000"/>
              <a:satMod val="300000"/>
              <a:alpha val="50000"/>
            </a:schemeClr>
          </a:glow>
        </a:effectLst>
        <a:scene3d>
          <a:camera prst="orthographicFront"/>
          <a:lightRig rig="threePt" dir="t">
            <a:rot lat="0" lon="0" rev="7500000"/>
          </a:lightRig>
        </a:scene3d>
        <a:sp3d extrusionH="190500" prstMaterial="dkEdge">
          <a:bevelT w="120650" h="3810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21920" tIns="121920" rIns="121920" bIns="121920" numCol="1" spcCol="1270" anchor="t" anchorCtr="0">
          <a:noAutofit/>
        </a:bodyPr>
        <a:lstStyle/>
        <a:p>
          <a:pPr lvl="0" algn="l" defTabSz="1422400">
            <a:lnSpc>
              <a:spcPct val="90000"/>
            </a:lnSpc>
            <a:spcBef>
              <a:spcPct val="0"/>
            </a:spcBef>
            <a:spcAft>
              <a:spcPct val="35000"/>
            </a:spcAft>
          </a:pPr>
          <a:r>
            <a:rPr lang="en-GB" sz="3200" kern="1200" dirty="0" smtClean="0">
              <a:solidFill>
                <a:schemeClr val="accent4">
                  <a:lumMod val="75000"/>
                </a:schemeClr>
              </a:solidFill>
            </a:rPr>
            <a:t>Select 3 districts in each province</a:t>
          </a:r>
          <a:endParaRPr lang="en-GB" sz="3200" kern="1200" dirty="0">
            <a:solidFill>
              <a:schemeClr val="accent4">
                <a:lumMod val="75000"/>
              </a:schemeClr>
            </a:solidFill>
          </a:endParaRPr>
        </a:p>
        <a:p>
          <a:pPr lvl="0" algn="l" defTabSz="1155700">
            <a:lnSpc>
              <a:spcPct val="90000"/>
            </a:lnSpc>
            <a:spcBef>
              <a:spcPct val="0"/>
            </a:spcBef>
            <a:spcAft>
              <a:spcPct val="35000"/>
            </a:spcAft>
          </a:pPr>
          <a:endParaRPr lang="en-GB" sz="2600" kern="1200" dirty="0"/>
        </a:p>
      </dsp:txBody>
      <dsp:txXfrm>
        <a:off x="2826476" y="2682885"/>
        <a:ext cx="2800111" cy="2550579"/>
      </dsp:txXfrm>
    </dsp:sp>
    <dsp:sp modelId="{A5A0D1FB-3BD2-4BA8-99FA-3364DC6E518B}">
      <dsp:nvSpPr>
        <dsp:cNvPr id="0" name=""/>
        <dsp:cNvSpPr/>
      </dsp:nvSpPr>
      <dsp:spPr>
        <a:xfrm>
          <a:off x="5626587" y="2103207"/>
          <a:ext cx="3491047" cy="1324035"/>
        </a:xfrm>
        <a:prstGeom prst="rightArrow">
          <a:avLst>
            <a:gd name="adj1" fmla="val 50000"/>
            <a:gd name="adj2" fmla="val 50000"/>
          </a:avLst>
        </a:prstGeom>
        <a:gradFill rotWithShape="0">
          <a:gsLst>
            <a:gs pos="0">
              <a:schemeClr val="accent3">
                <a:hueOff val="-9679462"/>
                <a:satOff val="3238"/>
                <a:lumOff val="-14118"/>
                <a:alphaOff val="0"/>
                <a:tint val="73000"/>
                <a:satMod val="150000"/>
              </a:schemeClr>
            </a:gs>
            <a:gs pos="25000">
              <a:schemeClr val="accent3">
                <a:hueOff val="-9679462"/>
                <a:satOff val="3238"/>
                <a:lumOff val="-14118"/>
                <a:alphaOff val="0"/>
                <a:tint val="96000"/>
                <a:shade val="80000"/>
                <a:satMod val="105000"/>
              </a:schemeClr>
            </a:gs>
            <a:gs pos="38000">
              <a:schemeClr val="accent3">
                <a:hueOff val="-9679462"/>
                <a:satOff val="3238"/>
                <a:lumOff val="-14118"/>
                <a:alphaOff val="0"/>
                <a:tint val="96000"/>
                <a:shade val="59000"/>
                <a:satMod val="120000"/>
              </a:schemeClr>
            </a:gs>
            <a:gs pos="55000">
              <a:schemeClr val="accent3">
                <a:hueOff val="-9679462"/>
                <a:satOff val="3238"/>
                <a:lumOff val="-14118"/>
                <a:alphaOff val="0"/>
                <a:shade val="57000"/>
                <a:satMod val="120000"/>
              </a:schemeClr>
            </a:gs>
            <a:gs pos="80000">
              <a:schemeClr val="accent3">
                <a:hueOff val="-9679462"/>
                <a:satOff val="3238"/>
                <a:lumOff val="-14118"/>
                <a:alphaOff val="0"/>
                <a:shade val="56000"/>
                <a:satMod val="145000"/>
              </a:schemeClr>
            </a:gs>
            <a:gs pos="88000">
              <a:schemeClr val="accent3">
                <a:hueOff val="-9679462"/>
                <a:satOff val="3238"/>
                <a:lumOff val="-14118"/>
                <a:alphaOff val="0"/>
                <a:shade val="63000"/>
                <a:satMod val="160000"/>
              </a:schemeClr>
            </a:gs>
            <a:gs pos="100000">
              <a:schemeClr val="accent3">
                <a:hueOff val="-9679462"/>
                <a:satOff val="3238"/>
                <a:lumOff val="-14118"/>
                <a:alphaOff val="0"/>
                <a:tint val="99555"/>
                <a:satMod val="155000"/>
              </a:schemeClr>
            </a:gs>
          </a:gsLst>
          <a:lin ang="5400000" scaled="1"/>
        </a:gradFill>
        <a:ln>
          <a:noFill/>
        </a:ln>
        <a:effectLst>
          <a:glow rad="70000">
            <a:schemeClr val="accent3">
              <a:hueOff val="-9679462"/>
              <a:satOff val="3238"/>
              <a:lumOff val="-14118"/>
              <a:alphaOff val="0"/>
              <a:tint val="30000"/>
              <a:shade val="95000"/>
              <a:satMod val="300000"/>
              <a:alpha val="50000"/>
            </a:schemeClr>
          </a:glo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9060" tIns="99060" rIns="254000" bIns="210191" numCol="1" spcCol="1270" anchor="ctr" anchorCtr="0">
          <a:noAutofit/>
        </a:bodyPr>
        <a:lstStyle/>
        <a:p>
          <a:pPr lvl="0" algn="l" defTabSz="1155700">
            <a:lnSpc>
              <a:spcPct val="90000"/>
            </a:lnSpc>
            <a:spcBef>
              <a:spcPct val="0"/>
            </a:spcBef>
            <a:spcAft>
              <a:spcPct val="35000"/>
            </a:spcAft>
          </a:pPr>
          <a:r>
            <a:rPr lang="en-GB" sz="2600" kern="1200" dirty="0" smtClean="0"/>
            <a:t>Stage 3</a:t>
          </a:r>
          <a:endParaRPr lang="en-GB" sz="2600" kern="1200" dirty="0"/>
        </a:p>
      </dsp:txBody>
      <dsp:txXfrm>
        <a:off x="5626587" y="2434216"/>
        <a:ext cx="3160038" cy="662017"/>
      </dsp:txXfrm>
    </dsp:sp>
    <dsp:sp modelId="{90300CE3-3F42-4AEA-9E79-A431BD06CA49}">
      <dsp:nvSpPr>
        <dsp:cNvPr id="0" name=""/>
        <dsp:cNvSpPr/>
      </dsp:nvSpPr>
      <dsp:spPr>
        <a:xfrm>
          <a:off x="5626587" y="3124230"/>
          <a:ext cx="2800111" cy="2513251"/>
        </a:xfrm>
        <a:prstGeom prst="rect">
          <a:avLst/>
        </a:prstGeom>
        <a:solidFill>
          <a:schemeClr val="lt1">
            <a:hueOff val="0"/>
            <a:satOff val="0"/>
            <a:lumOff val="0"/>
            <a:alphaOff val="0"/>
          </a:schemeClr>
        </a:solidFill>
        <a:ln w="9525" cap="flat" cmpd="sng" algn="ctr">
          <a:solidFill>
            <a:schemeClr val="accent3">
              <a:hueOff val="-9679462"/>
              <a:satOff val="3238"/>
              <a:lumOff val="-14118"/>
              <a:alphaOff val="0"/>
            </a:schemeClr>
          </a:solidFill>
          <a:prstDash val="solid"/>
        </a:ln>
        <a:effectLst>
          <a:glow rad="70000">
            <a:schemeClr val="lt1">
              <a:hueOff val="0"/>
              <a:satOff val="0"/>
              <a:lumOff val="0"/>
              <a:alphaOff val="0"/>
              <a:tint val="30000"/>
              <a:shade val="95000"/>
              <a:satMod val="300000"/>
              <a:alpha val="50000"/>
            </a:schemeClr>
          </a:glow>
        </a:effectLst>
        <a:scene3d>
          <a:camera prst="orthographicFront"/>
          <a:lightRig rig="threePt" dir="t">
            <a:rot lat="0" lon="0" rev="7500000"/>
          </a:lightRig>
        </a:scene3d>
        <a:sp3d extrusionH="190500" prstMaterial="dkEdge">
          <a:bevelT w="120650" h="3810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21920" tIns="121920" rIns="121920" bIns="121920" numCol="1" spcCol="1270" anchor="t" anchorCtr="0">
          <a:noAutofit/>
        </a:bodyPr>
        <a:lstStyle/>
        <a:p>
          <a:pPr lvl="0" algn="l" defTabSz="1422400">
            <a:lnSpc>
              <a:spcPct val="90000"/>
            </a:lnSpc>
            <a:spcBef>
              <a:spcPct val="0"/>
            </a:spcBef>
            <a:spcAft>
              <a:spcPct val="35000"/>
            </a:spcAft>
          </a:pPr>
          <a:r>
            <a:rPr lang="en-GB" sz="3200" kern="1200" dirty="0" smtClean="0">
              <a:solidFill>
                <a:schemeClr val="accent4">
                  <a:lumMod val="75000"/>
                </a:schemeClr>
              </a:solidFill>
            </a:rPr>
            <a:t>Select 5 health centres from each district</a:t>
          </a:r>
          <a:endParaRPr lang="en-GB" sz="3200" kern="1200" dirty="0">
            <a:solidFill>
              <a:schemeClr val="accent4">
                <a:lumMod val="75000"/>
              </a:schemeClr>
            </a:solidFill>
          </a:endParaRPr>
        </a:p>
        <a:p>
          <a:pPr lvl="0" algn="l" defTabSz="1155700">
            <a:lnSpc>
              <a:spcPct val="90000"/>
            </a:lnSpc>
            <a:spcBef>
              <a:spcPct val="0"/>
            </a:spcBef>
            <a:spcAft>
              <a:spcPct val="35000"/>
            </a:spcAft>
          </a:pPr>
          <a:endParaRPr lang="en-GB" sz="2600" kern="1200" dirty="0"/>
        </a:p>
        <a:p>
          <a:pPr lvl="0" algn="l" defTabSz="1155700">
            <a:lnSpc>
              <a:spcPct val="90000"/>
            </a:lnSpc>
            <a:spcBef>
              <a:spcPct val="0"/>
            </a:spcBef>
            <a:spcAft>
              <a:spcPct val="35000"/>
            </a:spcAft>
          </a:pPr>
          <a:endParaRPr lang="en-GB" sz="2600" kern="1200"/>
        </a:p>
      </dsp:txBody>
      <dsp:txXfrm>
        <a:off x="5626587" y="3124230"/>
        <a:ext cx="2800111" cy="2513251"/>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ADC65D-4FAF-42E7-BE1F-0E7EE26D09C2}">
      <dsp:nvSpPr>
        <dsp:cNvPr id="0" name=""/>
        <dsp:cNvSpPr/>
      </dsp:nvSpPr>
      <dsp:spPr>
        <a:xfrm>
          <a:off x="0" y="3129"/>
          <a:ext cx="8632528" cy="2065307"/>
        </a:xfrm>
        <a:prstGeom prst="roundRect">
          <a:avLst/>
        </a:prstGeom>
        <a:solidFill>
          <a:schemeClr val="accent3">
            <a:shade val="50000"/>
            <a:hueOff val="0"/>
            <a:satOff val="0"/>
            <a:lumOff val="0"/>
            <a:alphaOff val="0"/>
          </a:schemeClr>
        </a:solidFill>
        <a:ln>
          <a:noFill/>
        </a:ln>
        <a:effectLst>
          <a:glow rad="70000">
            <a:schemeClr val="accent3">
              <a:shade val="50000"/>
              <a:hueOff val="0"/>
              <a:satOff val="0"/>
              <a:lumOff val="0"/>
              <a:alphaOff val="0"/>
              <a:tint val="30000"/>
              <a:shade val="95000"/>
              <a:satMod val="300000"/>
              <a:alpha val="50000"/>
            </a:schemeClr>
          </a:glo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67640" tIns="83820" rIns="167640" bIns="83820" numCol="1" spcCol="1270" anchor="ctr" anchorCtr="0">
          <a:noAutofit/>
        </a:bodyPr>
        <a:lstStyle/>
        <a:p>
          <a:pPr lvl="0" algn="ctr" defTabSz="1955800">
            <a:lnSpc>
              <a:spcPct val="90000"/>
            </a:lnSpc>
            <a:spcBef>
              <a:spcPct val="0"/>
            </a:spcBef>
            <a:spcAft>
              <a:spcPct val="35000"/>
            </a:spcAft>
          </a:pPr>
          <a:r>
            <a:rPr lang="en-GB" sz="4400" b="1" kern="1200" dirty="0" smtClean="0"/>
            <a:t>NON-PROBABILITY </a:t>
          </a:r>
          <a:r>
            <a:rPr lang="en-GB" sz="4400" b="1" kern="1200" dirty="0" smtClean="0"/>
            <a:t>SAMPLING IN QUANTITATIVE STUDIES</a:t>
          </a:r>
          <a:endParaRPr lang="en-GB" sz="4400" b="1" kern="1200" dirty="0"/>
        </a:p>
      </dsp:txBody>
      <dsp:txXfrm>
        <a:off x="100820" y="103949"/>
        <a:ext cx="8430888" cy="1863667"/>
      </dsp:txXfrm>
    </dsp:sp>
    <dsp:sp modelId="{7C19A2BE-97A3-434B-A090-647029BF39A1}">
      <dsp:nvSpPr>
        <dsp:cNvPr id="0" name=""/>
        <dsp:cNvSpPr/>
      </dsp:nvSpPr>
      <dsp:spPr>
        <a:xfrm rot="5400000">
          <a:off x="3883200" y="-727280"/>
          <a:ext cx="1652246" cy="7863273"/>
        </a:xfrm>
        <a:prstGeom prst="round2SameRect">
          <a:avLst/>
        </a:prstGeom>
        <a:solidFill>
          <a:schemeClr val="accent3">
            <a:alpha val="90000"/>
            <a:tint val="55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99060" tIns="49530" rIns="99060" bIns="49530" numCol="1" spcCol="1270" anchor="ctr" anchorCtr="0">
          <a:noAutofit/>
        </a:bodyPr>
        <a:lstStyle/>
        <a:p>
          <a:pPr marL="228600" lvl="1" indent="-228600" algn="l" defTabSz="1155700">
            <a:lnSpc>
              <a:spcPct val="90000"/>
            </a:lnSpc>
            <a:spcBef>
              <a:spcPct val="0"/>
            </a:spcBef>
            <a:spcAft>
              <a:spcPct val="15000"/>
            </a:spcAft>
            <a:buChar char="••"/>
          </a:pPr>
          <a:r>
            <a:rPr lang="en-GB" sz="2600" kern="1200" dirty="0" smtClean="0"/>
            <a:t>Non-probability sampling designs are used when the number of elements in a population is either unknown or cannot be individually identified</a:t>
          </a:r>
          <a:endParaRPr lang="en-GB" sz="2600" kern="1200" dirty="0"/>
        </a:p>
      </dsp:txBody>
      <dsp:txXfrm rot="-5400000">
        <a:off x="777687" y="2458889"/>
        <a:ext cx="7782617" cy="1490934"/>
      </dsp:txXfrm>
    </dsp:sp>
    <dsp:sp modelId="{07F64BB3-21E8-44BE-9F60-AE0D1719FDD9}">
      <dsp:nvSpPr>
        <dsp:cNvPr id="0" name=""/>
        <dsp:cNvSpPr/>
      </dsp:nvSpPr>
      <dsp:spPr>
        <a:xfrm>
          <a:off x="0" y="2171702"/>
          <a:ext cx="777686" cy="2065307"/>
        </a:xfrm>
        <a:prstGeom prst="roundRect">
          <a:avLst/>
        </a:prstGeom>
        <a:solidFill>
          <a:schemeClr val="accent3">
            <a:shade val="50000"/>
            <a:hueOff val="-25590"/>
            <a:satOff val="600"/>
            <a:lumOff val="25422"/>
            <a:alphaOff val="0"/>
          </a:schemeClr>
        </a:solidFill>
        <a:ln>
          <a:noFill/>
        </a:ln>
        <a:effectLst>
          <a:glow rad="70000">
            <a:schemeClr val="accent3">
              <a:shade val="50000"/>
              <a:hueOff val="-25590"/>
              <a:satOff val="600"/>
              <a:lumOff val="25422"/>
              <a:alphaOff val="0"/>
              <a:tint val="30000"/>
              <a:shade val="95000"/>
              <a:satMod val="300000"/>
              <a:alpha val="50000"/>
            </a:schemeClr>
          </a:glo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90500" tIns="95250" rIns="190500" bIns="95250" numCol="1" spcCol="1270" anchor="ctr" anchorCtr="0">
          <a:noAutofit/>
        </a:bodyPr>
        <a:lstStyle/>
        <a:p>
          <a:pPr lvl="0" algn="ctr" defTabSz="2222500">
            <a:lnSpc>
              <a:spcPct val="90000"/>
            </a:lnSpc>
            <a:spcBef>
              <a:spcPct val="0"/>
            </a:spcBef>
            <a:spcAft>
              <a:spcPct val="35000"/>
            </a:spcAft>
          </a:pPr>
          <a:r>
            <a:rPr lang="en-GB" sz="5000" kern="1200" dirty="0" smtClean="0">
              <a:latin typeface="Calibri" panose="020F0502020204030204" pitchFamily="34" charset="0"/>
              <a:cs typeface="Calibri" panose="020F0502020204030204" pitchFamily="34" charset="0"/>
            </a:rPr>
            <a:t>│</a:t>
          </a:r>
          <a:endParaRPr lang="en-GB" sz="5000" kern="1200" dirty="0"/>
        </a:p>
      </dsp:txBody>
      <dsp:txXfrm>
        <a:off x="37964" y="2209666"/>
        <a:ext cx="701758" cy="1989379"/>
      </dsp:txXfrm>
    </dsp:sp>
    <dsp:sp modelId="{114967D1-3250-40BD-BE89-4963DD6A87EF}">
      <dsp:nvSpPr>
        <dsp:cNvPr id="0" name=""/>
        <dsp:cNvSpPr/>
      </dsp:nvSpPr>
      <dsp:spPr>
        <a:xfrm rot="5400000">
          <a:off x="3883200" y="1441292"/>
          <a:ext cx="1652246" cy="7863273"/>
        </a:xfrm>
        <a:prstGeom prst="round2SameRect">
          <a:avLst/>
        </a:prstGeom>
        <a:solidFill>
          <a:schemeClr val="accent3">
            <a:alpha val="90000"/>
            <a:tint val="55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99060" tIns="49530" rIns="99060" bIns="49530" numCol="1" spcCol="1270" anchor="ctr" anchorCtr="0">
          <a:noAutofit/>
        </a:bodyPr>
        <a:lstStyle/>
        <a:p>
          <a:pPr marL="228600" lvl="1" indent="-228600" algn="l" defTabSz="1155700">
            <a:lnSpc>
              <a:spcPct val="90000"/>
            </a:lnSpc>
            <a:spcBef>
              <a:spcPct val="0"/>
            </a:spcBef>
            <a:spcAft>
              <a:spcPct val="15000"/>
            </a:spcAft>
            <a:buChar char="••"/>
          </a:pPr>
          <a:r>
            <a:rPr lang="en-GB" sz="2600" kern="1200" dirty="0" smtClean="0"/>
            <a:t> Selection of elements is dependent upon other considerations.</a:t>
          </a:r>
          <a:endParaRPr lang="en-GB" sz="2600" kern="1200" dirty="0"/>
        </a:p>
      </dsp:txBody>
      <dsp:txXfrm rot="-5400000">
        <a:off x="777687" y="4627461"/>
        <a:ext cx="7782617" cy="1490934"/>
      </dsp:txXfrm>
    </dsp:sp>
    <dsp:sp modelId="{E0ABBEFB-6793-45AF-A16E-AF9A293C88AC}">
      <dsp:nvSpPr>
        <dsp:cNvPr id="0" name=""/>
        <dsp:cNvSpPr/>
      </dsp:nvSpPr>
      <dsp:spPr>
        <a:xfrm>
          <a:off x="0" y="4340275"/>
          <a:ext cx="777686" cy="2065307"/>
        </a:xfrm>
        <a:prstGeom prst="roundRect">
          <a:avLst/>
        </a:prstGeom>
        <a:solidFill>
          <a:schemeClr val="accent3">
            <a:shade val="50000"/>
            <a:hueOff val="-25590"/>
            <a:satOff val="600"/>
            <a:lumOff val="25422"/>
            <a:alphaOff val="0"/>
          </a:schemeClr>
        </a:solidFill>
        <a:ln>
          <a:noFill/>
        </a:ln>
        <a:effectLst>
          <a:glow rad="70000">
            <a:schemeClr val="accent3">
              <a:shade val="50000"/>
              <a:hueOff val="-25590"/>
              <a:satOff val="600"/>
              <a:lumOff val="25422"/>
              <a:alphaOff val="0"/>
              <a:tint val="30000"/>
              <a:shade val="95000"/>
              <a:satMod val="300000"/>
              <a:alpha val="50000"/>
            </a:schemeClr>
          </a:glo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90500" tIns="95250" rIns="190500" bIns="95250" numCol="1" spcCol="1270" anchor="ctr" anchorCtr="0">
          <a:noAutofit/>
        </a:bodyPr>
        <a:lstStyle/>
        <a:p>
          <a:pPr lvl="0" algn="ctr" defTabSz="2222500">
            <a:lnSpc>
              <a:spcPct val="90000"/>
            </a:lnSpc>
            <a:spcBef>
              <a:spcPct val="0"/>
            </a:spcBef>
            <a:spcAft>
              <a:spcPct val="35000"/>
            </a:spcAft>
          </a:pPr>
          <a:r>
            <a:rPr lang="en-GB" sz="5000" kern="1200" dirty="0" smtClean="0">
              <a:latin typeface="Calibri" panose="020F0502020204030204" pitchFamily="34" charset="0"/>
              <a:cs typeface="Calibri" panose="020F0502020204030204" pitchFamily="34" charset="0"/>
            </a:rPr>
            <a:t>│</a:t>
          </a:r>
          <a:endParaRPr lang="en-GB" sz="5000" kern="1200" dirty="0"/>
        </a:p>
      </dsp:txBody>
      <dsp:txXfrm>
        <a:off x="37964" y="4378239"/>
        <a:ext cx="701758" cy="1989379"/>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9ADA80-E450-45AE-90E3-F68C96B223D4}">
      <dsp:nvSpPr>
        <dsp:cNvPr id="0" name=""/>
        <dsp:cNvSpPr/>
      </dsp:nvSpPr>
      <dsp:spPr>
        <a:xfrm rot="5400000">
          <a:off x="3421820" y="455090"/>
          <a:ext cx="5299788" cy="5714554"/>
        </a:xfrm>
        <a:prstGeom prst="round2SameRect">
          <a:avLst/>
        </a:prstGeom>
        <a:solidFill>
          <a:schemeClr val="accent4">
            <a:tint val="40000"/>
            <a:alpha val="90000"/>
            <a:hueOff val="0"/>
            <a:satOff val="0"/>
            <a:lumOff val="0"/>
            <a:alphaOff val="0"/>
          </a:schemeClr>
        </a:solidFill>
        <a:ln w="9525" cap="flat" cmpd="sng" algn="ctr">
          <a:solidFill>
            <a:schemeClr val="accent4">
              <a:tint val="40000"/>
              <a:alpha val="90000"/>
              <a:hueOff val="0"/>
              <a:satOff val="0"/>
              <a:lumOff val="0"/>
              <a:alphaOff val="0"/>
            </a:schemeClr>
          </a:solidFill>
          <a:prstDash val="solid"/>
        </a:ln>
        <a:effectLst>
          <a:glow rad="70000">
            <a:schemeClr val="accent4">
              <a:tint val="40000"/>
              <a:alpha val="90000"/>
              <a:hueOff val="0"/>
              <a:satOff val="0"/>
              <a:lumOff val="0"/>
              <a:alphaOff val="0"/>
              <a:tint val="30000"/>
              <a:shade val="95000"/>
              <a:satMod val="300000"/>
              <a:alpha val="50000"/>
            </a:schemeClr>
          </a:glo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285750" lvl="1" indent="-285750" algn="l" defTabSz="1778000">
            <a:lnSpc>
              <a:spcPct val="90000"/>
            </a:lnSpc>
            <a:spcBef>
              <a:spcPct val="0"/>
            </a:spcBef>
            <a:spcAft>
              <a:spcPct val="15000"/>
            </a:spcAft>
            <a:buChar char="••"/>
          </a:pPr>
          <a:r>
            <a:rPr lang="en-GB" sz="4000" kern="1200" dirty="0" smtClean="0"/>
            <a:t>Quota or convenient sampling</a:t>
          </a:r>
          <a:endParaRPr lang="en-GB" sz="4000" kern="1200" dirty="0"/>
        </a:p>
        <a:p>
          <a:pPr marL="285750" lvl="1" indent="-285750" algn="l" defTabSz="1778000">
            <a:lnSpc>
              <a:spcPct val="90000"/>
            </a:lnSpc>
            <a:spcBef>
              <a:spcPct val="0"/>
            </a:spcBef>
            <a:spcAft>
              <a:spcPct val="15000"/>
            </a:spcAft>
            <a:buChar char="••"/>
          </a:pPr>
          <a:r>
            <a:rPr lang="en-GB" sz="4000" kern="1200" dirty="0" smtClean="0"/>
            <a:t>Accidental sampling</a:t>
          </a:r>
          <a:endParaRPr lang="en-GB" sz="4000" kern="1200" dirty="0"/>
        </a:p>
        <a:p>
          <a:pPr marL="285750" lvl="1" indent="-285750" algn="l" defTabSz="1778000">
            <a:lnSpc>
              <a:spcPct val="90000"/>
            </a:lnSpc>
            <a:spcBef>
              <a:spcPct val="0"/>
            </a:spcBef>
            <a:spcAft>
              <a:spcPct val="15000"/>
            </a:spcAft>
            <a:buChar char="••"/>
          </a:pPr>
          <a:r>
            <a:rPr lang="en-GB" sz="4000" kern="1200" dirty="0" smtClean="0"/>
            <a:t>Judgemental or purposive sampling</a:t>
          </a:r>
          <a:endParaRPr lang="en-GB" sz="4000" kern="1200" dirty="0"/>
        </a:p>
        <a:p>
          <a:pPr marL="285750" lvl="1" indent="-285750" algn="l" defTabSz="1778000">
            <a:lnSpc>
              <a:spcPct val="90000"/>
            </a:lnSpc>
            <a:spcBef>
              <a:spcPct val="0"/>
            </a:spcBef>
            <a:spcAft>
              <a:spcPct val="15000"/>
            </a:spcAft>
            <a:buChar char="••"/>
          </a:pPr>
          <a:r>
            <a:rPr lang="en-GB" sz="4000" kern="1200" dirty="0" smtClean="0"/>
            <a:t>Expert sampling</a:t>
          </a:r>
          <a:endParaRPr lang="en-GB" sz="4000" kern="1200" dirty="0"/>
        </a:p>
        <a:p>
          <a:pPr marL="285750" lvl="1" indent="-285750" algn="l" defTabSz="1778000">
            <a:lnSpc>
              <a:spcPct val="90000"/>
            </a:lnSpc>
            <a:spcBef>
              <a:spcPct val="0"/>
            </a:spcBef>
            <a:spcAft>
              <a:spcPct val="15000"/>
            </a:spcAft>
            <a:buChar char="••"/>
          </a:pPr>
          <a:r>
            <a:rPr lang="en-GB" sz="4000" kern="1200" dirty="0" smtClean="0"/>
            <a:t>Snowball</a:t>
          </a:r>
          <a:endParaRPr lang="en-GB" sz="4000" kern="1200" dirty="0"/>
        </a:p>
      </dsp:txBody>
      <dsp:txXfrm rot="-5400000">
        <a:off x="3214437" y="921187"/>
        <a:ext cx="5455840" cy="4782360"/>
      </dsp:txXfrm>
    </dsp:sp>
    <dsp:sp modelId="{5E766264-A9B8-4BF2-B0E9-4EE5F6A01B2D}">
      <dsp:nvSpPr>
        <dsp:cNvPr id="0" name=""/>
        <dsp:cNvSpPr/>
      </dsp:nvSpPr>
      <dsp:spPr>
        <a:xfrm>
          <a:off x="0" y="0"/>
          <a:ext cx="3214437" cy="6624736"/>
        </a:xfrm>
        <a:prstGeom prst="roundRect">
          <a:avLst/>
        </a:prstGeom>
        <a:gradFill rotWithShape="0">
          <a:gsLst>
            <a:gs pos="0">
              <a:schemeClr val="accent4">
                <a:hueOff val="0"/>
                <a:satOff val="0"/>
                <a:lumOff val="0"/>
                <a:alphaOff val="0"/>
                <a:tint val="73000"/>
                <a:satMod val="150000"/>
              </a:schemeClr>
            </a:gs>
            <a:gs pos="25000">
              <a:schemeClr val="accent4">
                <a:hueOff val="0"/>
                <a:satOff val="0"/>
                <a:lumOff val="0"/>
                <a:alphaOff val="0"/>
                <a:tint val="96000"/>
                <a:shade val="80000"/>
                <a:satMod val="105000"/>
              </a:schemeClr>
            </a:gs>
            <a:gs pos="38000">
              <a:schemeClr val="accent4">
                <a:hueOff val="0"/>
                <a:satOff val="0"/>
                <a:lumOff val="0"/>
                <a:alphaOff val="0"/>
                <a:tint val="96000"/>
                <a:shade val="59000"/>
                <a:satMod val="120000"/>
              </a:schemeClr>
            </a:gs>
            <a:gs pos="55000">
              <a:schemeClr val="accent4">
                <a:hueOff val="0"/>
                <a:satOff val="0"/>
                <a:lumOff val="0"/>
                <a:alphaOff val="0"/>
                <a:shade val="57000"/>
                <a:satMod val="120000"/>
              </a:schemeClr>
            </a:gs>
            <a:gs pos="80000">
              <a:schemeClr val="accent4">
                <a:hueOff val="0"/>
                <a:satOff val="0"/>
                <a:lumOff val="0"/>
                <a:alphaOff val="0"/>
                <a:shade val="56000"/>
                <a:satMod val="145000"/>
              </a:schemeClr>
            </a:gs>
            <a:gs pos="88000">
              <a:schemeClr val="accent4">
                <a:hueOff val="0"/>
                <a:satOff val="0"/>
                <a:lumOff val="0"/>
                <a:alphaOff val="0"/>
                <a:shade val="63000"/>
                <a:satMod val="160000"/>
              </a:schemeClr>
            </a:gs>
            <a:gs pos="100000">
              <a:schemeClr val="accent4">
                <a:hueOff val="0"/>
                <a:satOff val="0"/>
                <a:lumOff val="0"/>
                <a:alphaOff val="0"/>
                <a:tint val="99555"/>
                <a:satMod val="155000"/>
              </a:schemeClr>
            </a:gs>
          </a:gsLst>
          <a:lin ang="5400000" scaled="1"/>
        </a:gradFill>
        <a:ln>
          <a:noFill/>
        </a:ln>
        <a:effectLst>
          <a:glow rad="70000">
            <a:schemeClr val="accent4">
              <a:hueOff val="0"/>
              <a:satOff val="0"/>
              <a:lumOff val="0"/>
              <a:alphaOff val="0"/>
              <a:tint val="30000"/>
              <a:shade val="95000"/>
              <a:satMod val="300000"/>
              <a:alpha val="50000"/>
            </a:schemeClr>
          </a:glo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67640" tIns="83820" rIns="167640" bIns="83820" numCol="1" spcCol="1270" anchor="ctr" anchorCtr="0">
          <a:noAutofit/>
        </a:bodyPr>
        <a:lstStyle/>
        <a:p>
          <a:pPr lvl="0" algn="ctr" defTabSz="1955800">
            <a:lnSpc>
              <a:spcPct val="90000"/>
            </a:lnSpc>
            <a:spcBef>
              <a:spcPct val="0"/>
            </a:spcBef>
            <a:spcAft>
              <a:spcPct val="35000"/>
            </a:spcAft>
          </a:pPr>
          <a:r>
            <a:rPr lang="en-GB" sz="4400" kern="1200" dirty="0" smtClean="0"/>
            <a:t>5 Non-probability sampling methods</a:t>
          </a:r>
          <a:endParaRPr lang="en-GB" sz="4400" kern="1200" dirty="0"/>
        </a:p>
      </dsp:txBody>
      <dsp:txXfrm>
        <a:off x="156916" y="156916"/>
        <a:ext cx="2900605" cy="631090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789687-AE21-4FEC-89C2-DBCFC0495697}">
      <dsp:nvSpPr>
        <dsp:cNvPr id="0" name=""/>
        <dsp:cNvSpPr/>
      </dsp:nvSpPr>
      <dsp:spPr>
        <a:xfrm>
          <a:off x="0" y="3291"/>
          <a:ext cx="8687048" cy="2172511"/>
        </a:xfrm>
        <a:prstGeom prst="roundRect">
          <a:avLst/>
        </a:prstGeom>
        <a:gradFill rotWithShape="0">
          <a:gsLst>
            <a:gs pos="0">
              <a:schemeClr val="accent3">
                <a:hueOff val="0"/>
                <a:satOff val="0"/>
                <a:lumOff val="0"/>
                <a:alphaOff val="0"/>
                <a:tint val="73000"/>
                <a:satMod val="150000"/>
              </a:schemeClr>
            </a:gs>
            <a:gs pos="25000">
              <a:schemeClr val="accent3">
                <a:hueOff val="0"/>
                <a:satOff val="0"/>
                <a:lumOff val="0"/>
                <a:alphaOff val="0"/>
                <a:tint val="96000"/>
                <a:shade val="80000"/>
                <a:satMod val="105000"/>
              </a:schemeClr>
            </a:gs>
            <a:gs pos="38000">
              <a:schemeClr val="accent3">
                <a:hueOff val="0"/>
                <a:satOff val="0"/>
                <a:lumOff val="0"/>
                <a:alphaOff val="0"/>
                <a:tint val="96000"/>
                <a:shade val="59000"/>
                <a:satMod val="120000"/>
              </a:schemeClr>
            </a:gs>
            <a:gs pos="55000">
              <a:schemeClr val="accent3">
                <a:hueOff val="0"/>
                <a:satOff val="0"/>
                <a:lumOff val="0"/>
                <a:alphaOff val="0"/>
                <a:shade val="57000"/>
                <a:satMod val="120000"/>
              </a:schemeClr>
            </a:gs>
            <a:gs pos="80000">
              <a:schemeClr val="accent3">
                <a:hueOff val="0"/>
                <a:satOff val="0"/>
                <a:lumOff val="0"/>
                <a:alphaOff val="0"/>
                <a:shade val="56000"/>
                <a:satMod val="145000"/>
              </a:schemeClr>
            </a:gs>
            <a:gs pos="88000">
              <a:schemeClr val="accent3">
                <a:hueOff val="0"/>
                <a:satOff val="0"/>
                <a:lumOff val="0"/>
                <a:alphaOff val="0"/>
                <a:shade val="63000"/>
                <a:satMod val="160000"/>
              </a:schemeClr>
            </a:gs>
            <a:gs pos="100000">
              <a:schemeClr val="accent3">
                <a:hueOff val="0"/>
                <a:satOff val="0"/>
                <a:lumOff val="0"/>
                <a:alphaOff val="0"/>
                <a:tint val="99555"/>
                <a:satMod val="155000"/>
              </a:schemeClr>
            </a:gs>
          </a:gsLst>
          <a:lin ang="5400000" scaled="1"/>
        </a:gradFill>
        <a:ln>
          <a:noFill/>
        </a:ln>
        <a:effectLst>
          <a:glow rad="70000">
            <a:schemeClr val="accent3">
              <a:hueOff val="0"/>
              <a:satOff val="0"/>
              <a:lumOff val="0"/>
              <a:alphaOff val="0"/>
              <a:tint val="30000"/>
              <a:shade val="95000"/>
              <a:satMod val="300000"/>
              <a:alpha val="50000"/>
            </a:schemeClr>
          </a:glow>
        </a:effectLst>
      </dsp:spPr>
      <dsp:style>
        <a:lnRef idx="0">
          <a:scrgbClr r="0" g="0" b="0"/>
        </a:lnRef>
        <a:fillRef idx="3">
          <a:scrgbClr r="0" g="0" b="0"/>
        </a:fillRef>
        <a:effectRef idx="2">
          <a:scrgbClr r="0" g="0" b="0"/>
        </a:effectRef>
        <a:fontRef idx="minor">
          <a:schemeClr val="lt1"/>
        </a:fontRef>
      </dsp:style>
      <dsp:txBody>
        <a:bodyPr spcFirstLastPara="0" vert="horz" wrap="square" lIns="167640" tIns="83820" rIns="167640" bIns="83820" numCol="1" spcCol="1270" anchor="ctr" anchorCtr="0">
          <a:noAutofit/>
        </a:bodyPr>
        <a:lstStyle/>
        <a:p>
          <a:pPr lvl="0" algn="ctr" defTabSz="1955800">
            <a:lnSpc>
              <a:spcPct val="90000"/>
            </a:lnSpc>
            <a:spcBef>
              <a:spcPct val="0"/>
            </a:spcBef>
            <a:spcAft>
              <a:spcPct val="35000"/>
            </a:spcAft>
          </a:pPr>
          <a:r>
            <a:rPr lang="en-GB" sz="4400" kern="1200" dirty="0" smtClean="0"/>
            <a:t>Qualitative vs. Quantitative studies</a:t>
          </a:r>
          <a:endParaRPr lang="en-GB" sz="4400" kern="1200" dirty="0"/>
        </a:p>
      </dsp:txBody>
      <dsp:txXfrm>
        <a:off x="106053" y="109344"/>
        <a:ext cx="8474942" cy="1960405"/>
      </dsp:txXfrm>
    </dsp:sp>
    <dsp:sp modelId="{A625E76F-7DB1-46F6-9D58-33365840B7C1}">
      <dsp:nvSpPr>
        <dsp:cNvPr id="0" name=""/>
        <dsp:cNvSpPr/>
      </dsp:nvSpPr>
      <dsp:spPr>
        <a:xfrm rot="5400000">
          <a:off x="5202710" y="513406"/>
          <a:ext cx="1738008" cy="5714554"/>
        </a:xfrm>
        <a:prstGeom prst="round2SameRect">
          <a:avLst/>
        </a:prstGeom>
        <a:solidFill>
          <a:schemeClr val="accent3">
            <a:alpha val="90000"/>
            <a:tint val="40000"/>
            <a:hueOff val="0"/>
            <a:satOff val="0"/>
            <a:lumOff val="0"/>
            <a:alphaOff val="0"/>
          </a:schemeClr>
        </a:solidFill>
        <a:ln w="9525" cap="flat" cmpd="sng" algn="ctr">
          <a:solidFill>
            <a:schemeClr val="accent3">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6680" tIns="53340" rIns="106680" bIns="53340" numCol="1" spcCol="1270" anchor="ctr" anchorCtr="0">
          <a:noAutofit/>
        </a:bodyPr>
        <a:lstStyle/>
        <a:p>
          <a:pPr marL="285750" lvl="1" indent="-285750" algn="l" defTabSz="1244600">
            <a:lnSpc>
              <a:spcPct val="90000"/>
            </a:lnSpc>
            <a:spcBef>
              <a:spcPct val="0"/>
            </a:spcBef>
            <a:spcAft>
              <a:spcPct val="15000"/>
            </a:spcAft>
            <a:buChar char="••"/>
          </a:pPr>
          <a:r>
            <a:rPr lang="en-US" sz="2800" kern="1200" dirty="0" smtClean="0"/>
            <a:t>Aim is to identify information rich cases in a purposeful manner</a:t>
          </a:r>
          <a:endParaRPr lang="en-GB" sz="2800" kern="1200" dirty="0"/>
        </a:p>
      </dsp:txBody>
      <dsp:txXfrm rot="-5400000">
        <a:off x="3214438" y="2586522"/>
        <a:ext cx="5629711" cy="1568322"/>
      </dsp:txXfrm>
    </dsp:sp>
    <dsp:sp modelId="{FDFBF542-26AD-42CA-A429-E94A20BAD91A}">
      <dsp:nvSpPr>
        <dsp:cNvPr id="0" name=""/>
        <dsp:cNvSpPr/>
      </dsp:nvSpPr>
      <dsp:spPr>
        <a:xfrm>
          <a:off x="0" y="2284428"/>
          <a:ext cx="3214437" cy="2172511"/>
        </a:xfrm>
        <a:prstGeom prst="roundRect">
          <a:avLst/>
        </a:prstGeom>
        <a:gradFill rotWithShape="0">
          <a:gsLst>
            <a:gs pos="0">
              <a:schemeClr val="accent3">
                <a:hueOff val="0"/>
                <a:satOff val="0"/>
                <a:lumOff val="0"/>
                <a:alphaOff val="0"/>
                <a:tint val="73000"/>
                <a:satMod val="150000"/>
              </a:schemeClr>
            </a:gs>
            <a:gs pos="25000">
              <a:schemeClr val="accent3">
                <a:hueOff val="0"/>
                <a:satOff val="0"/>
                <a:lumOff val="0"/>
                <a:alphaOff val="0"/>
                <a:tint val="96000"/>
                <a:shade val="80000"/>
                <a:satMod val="105000"/>
              </a:schemeClr>
            </a:gs>
            <a:gs pos="38000">
              <a:schemeClr val="accent3">
                <a:hueOff val="0"/>
                <a:satOff val="0"/>
                <a:lumOff val="0"/>
                <a:alphaOff val="0"/>
                <a:tint val="96000"/>
                <a:shade val="59000"/>
                <a:satMod val="120000"/>
              </a:schemeClr>
            </a:gs>
            <a:gs pos="55000">
              <a:schemeClr val="accent3">
                <a:hueOff val="0"/>
                <a:satOff val="0"/>
                <a:lumOff val="0"/>
                <a:alphaOff val="0"/>
                <a:shade val="57000"/>
                <a:satMod val="120000"/>
              </a:schemeClr>
            </a:gs>
            <a:gs pos="80000">
              <a:schemeClr val="accent3">
                <a:hueOff val="0"/>
                <a:satOff val="0"/>
                <a:lumOff val="0"/>
                <a:alphaOff val="0"/>
                <a:shade val="56000"/>
                <a:satMod val="145000"/>
              </a:schemeClr>
            </a:gs>
            <a:gs pos="88000">
              <a:schemeClr val="accent3">
                <a:hueOff val="0"/>
                <a:satOff val="0"/>
                <a:lumOff val="0"/>
                <a:alphaOff val="0"/>
                <a:shade val="63000"/>
                <a:satMod val="160000"/>
              </a:schemeClr>
            </a:gs>
            <a:gs pos="100000">
              <a:schemeClr val="accent3">
                <a:hueOff val="0"/>
                <a:satOff val="0"/>
                <a:lumOff val="0"/>
                <a:alphaOff val="0"/>
                <a:tint val="99555"/>
                <a:satMod val="155000"/>
              </a:schemeClr>
            </a:gs>
          </a:gsLst>
          <a:lin ang="5400000" scaled="1"/>
        </a:gradFill>
        <a:ln>
          <a:noFill/>
        </a:ln>
        <a:effectLst>
          <a:glow rad="70000">
            <a:schemeClr val="accent3">
              <a:hueOff val="0"/>
              <a:satOff val="0"/>
              <a:lumOff val="0"/>
              <a:alphaOff val="0"/>
              <a:tint val="30000"/>
              <a:shade val="95000"/>
              <a:satMod val="300000"/>
              <a:alpha val="50000"/>
            </a:schemeClr>
          </a:glow>
        </a:effectLst>
      </dsp:spPr>
      <dsp:style>
        <a:lnRef idx="0">
          <a:scrgbClr r="0" g="0" b="0"/>
        </a:lnRef>
        <a:fillRef idx="3">
          <a:scrgbClr r="0" g="0" b="0"/>
        </a:fillRef>
        <a:effectRef idx="2">
          <a:scrgbClr r="0" g="0" b="0"/>
        </a:effectRef>
        <a:fontRef idx="minor">
          <a:schemeClr val="lt1"/>
        </a:fontRef>
      </dsp:style>
      <dsp:txBody>
        <a:bodyPr spcFirstLastPara="0" vert="horz" wrap="square" lIns="144780" tIns="72390" rIns="144780" bIns="72390" numCol="1" spcCol="1270" anchor="ctr" anchorCtr="0">
          <a:noAutofit/>
        </a:bodyPr>
        <a:lstStyle/>
        <a:p>
          <a:pPr lvl="0" algn="ctr" defTabSz="1689100">
            <a:lnSpc>
              <a:spcPct val="90000"/>
            </a:lnSpc>
            <a:spcBef>
              <a:spcPct val="0"/>
            </a:spcBef>
            <a:spcAft>
              <a:spcPct val="35000"/>
            </a:spcAft>
          </a:pPr>
          <a:r>
            <a:rPr lang="en-GB" sz="3800" kern="1200" dirty="0" smtClean="0"/>
            <a:t>Qualitative</a:t>
          </a:r>
          <a:endParaRPr lang="en-GB" sz="3800" kern="1200" dirty="0"/>
        </a:p>
      </dsp:txBody>
      <dsp:txXfrm>
        <a:off x="106053" y="2390481"/>
        <a:ext cx="3002331" cy="1960405"/>
      </dsp:txXfrm>
    </dsp:sp>
    <dsp:sp modelId="{7D28B4E6-81D1-43FC-BA9C-895D72A0065E}">
      <dsp:nvSpPr>
        <dsp:cNvPr id="0" name=""/>
        <dsp:cNvSpPr/>
      </dsp:nvSpPr>
      <dsp:spPr>
        <a:xfrm rot="5400000">
          <a:off x="5202710" y="2794543"/>
          <a:ext cx="1738008" cy="5714554"/>
        </a:xfrm>
        <a:prstGeom prst="round2SameRect">
          <a:avLst/>
        </a:prstGeom>
        <a:solidFill>
          <a:schemeClr val="accent3">
            <a:alpha val="90000"/>
            <a:tint val="40000"/>
            <a:hueOff val="0"/>
            <a:satOff val="0"/>
            <a:lumOff val="0"/>
            <a:alphaOff val="0"/>
          </a:schemeClr>
        </a:solidFill>
        <a:ln w="9525" cap="flat" cmpd="sng" algn="ctr">
          <a:solidFill>
            <a:schemeClr val="accent3">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6680" tIns="53340" rIns="106680" bIns="53340" numCol="1" spcCol="1270" anchor="ctr" anchorCtr="0">
          <a:noAutofit/>
        </a:bodyPr>
        <a:lstStyle/>
        <a:p>
          <a:pPr marL="285750" lvl="1" indent="-285750" algn="l" defTabSz="1244600">
            <a:lnSpc>
              <a:spcPct val="90000"/>
            </a:lnSpc>
            <a:spcBef>
              <a:spcPct val="0"/>
            </a:spcBef>
            <a:spcAft>
              <a:spcPct val="15000"/>
            </a:spcAft>
            <a:buChar char="••"/>
          </a:pPr>
          <a:r>
            <a:rPr lang="en-US" sz="2800" kern="1200" dirty="0" smtClean="0"/>
            <a:t>Purpose is not to gain understanding on the matter but to be able to generalize findings.</a:t>
          </a:r>
          <a:endParaRPr lang="en-GB" sz="2800" kern="1200" dirty="0"/>
        </a:p>
      </dsp:txBody>
      <dsp:txXfrm rot="-5400000">
        <a:off x="3214438" y="4867659"/>
        <a:ext cx="5629711" cy="1568322"/>
      </dsp:txXfrm>
    </dsp:sp>
    <dsp:sp modelId="{80349637-FB80-44DC-B56E-C4E485D13DA5}">
      <dsp:nvSpPr>
        <dsp:cNvPr id="0" name=""/>
        <dsp:cNvSpPr/>
      </dsp:nvSpPr>
      <dsp:spPr>
        <a:xfrm>
          <a:off x="0" y="4565565"/>
          <a:ext cx="3214437" cy="2172511"/>
        </a:xfrm>
        <a:prstGeom prst="roundRect">
          <a:avLst/>
        </a:prstGeom>
        <a:gradFill rotWithShape="0">
          <a:gsLst>
            <a:gs pos="0">
              <a:schemeClr val="accent3">
                <a:hueOff val="0"/>
                <a:satOff val="0"/>
                <a:lumOff val="0"/>
                <a:alphaOff val="0"/>
                <a:tint val="73000"/>
                <a:satMod val="150000"/>
              </a:schemeClr>
            </a:gs>
            <a:gs pos="25000">
              <a:schemeClr val="accent3">
                <a:hueOff val="0"/>
                <a:satOff val="0"/>
                <a:lumOff val="0"/>
                <a:alphaOff val="0"/>
                <a:tint val="96000"/>
                <a:shade val="80000"/>
                <a:satMod val="105000"/>
              </a:schemeClr>
            </a:gs>
            <a:gs pos="38000">
              <a:schemeClr val="accent3">
                <a:hueOff val="0"/>
                <a:satOff val="0"/>
                <a:lumOff val="0"/>
                <a:alphaOff val="0"/>
                <a:tint val="96000"/>
                <a:shade val="59000"/>
                <a:satMod val="120000"/>
              </a:schemeClr>
            </a:gs>
            <a:gs pos="55000">
              <a:schemeClr val="accent3">
                <a:hueOff val="0"/>
                <a:satOff val="0"/>
                <a:lumOff val="0"/>
                <a:alphaOff val="0"/>
                <a:shade val="57000"/>
                <a:satMod val="120000"/>
              </a:schemeClr>
            </a:gs>
            <a:gs pos="80000">
              <a:schemeClr val="accent3">
                <a:hueOff val="0"/>
                <a:satOff val="0"/>
                <a:lumOff val="0"/>
                <a:alphaOff val="0"/>
                <a:shade val="56000"/>
                <a:satMod val="145000"/>
              </a:schemeClr>
            </a:gs>
            <a:gs pos="88000">
              <a:schemeClr val="accent3">
                <a:hueOff val="0"/>
                <a:satOff val="0"/>
                <a:lumOff val="0"/>
                <a:alphaOff val="0"/>
                <a:shade val="63000"/>
                <a:satMod val="160000"/>
              </a:schemeClr>
            </a:gs>
            <a:gs pos="100000">
              <a:schemeClr val="accent3">
                <a:hueOff val="0"/>
                <a:satOff val="0"/>
                <a:lumOff val="0"/>
                <a:alphaOff val="0"/>
                <a:tint val="99555"/>
                <a:satMod val="155000"/>
              </a:schemeClr>
            </a:gs>
          </a:gsLst>
          <a:lin ang="5400000" scaled="1"/>
        </a:gradFill>
        <a:ln>
          <a:noFill/>
        </a:ln>
        <a:effectLst>
          <a:glow rad="70000">
            <a:schemeClr val="accent3">
              <a:hueOff val="0"/>
              <a:satOff val="0"/>
              <a:lumOff val="0"/>
              <a:alphaOff val="0"/>
              <a:tint val="30000"/>
              <a:shade val="95000"/>
              <a:satMod val="300000"/>
              <a:alpha val="50000"/>
            </a:schemeClr>
          </a:glow>
        </a:effectLst>
      </dsp:spPr>
      <dsp:style>
        <a:lnRef idx="0">
          <a:scrgbClr r="0" g="0" b="0"/>
        </a:lnRef>
        <a:fillRef idx="3">
          <a:scrgbClr r="0" g="0" b="0"/>
        </a:fillRef>
        <a:effectRef idx="2">
          <a:scrgbClr r="0" g="0" b="0"/>
        </a:effectRef>
        <a:fontRef idx="minor">
          <a:schemeClr val="lt1"/>
        </a:fontRef>
      </dsp:style>
      <dsp:txBody>
        <a:bodyPr spcFirstLastPara="0" vert="horz" wrap="square" lIns="144780" tIns="72390" rIns="144780" bIns="72390" numCol="1" spcCol="1270" anchor="ctr" anchorCtr="0">
          <a:noAutofit/>
        </a:bodyPr>
        <a:lstStyle/>
        <a:p>
          <a:pPr lvl="0" algn="ctr" defTabSz="1689100">
            <a:lnSpc>
              <a:spcPct val="90000"/>
            </a:lnSpc>
            <a:spcBef>
              <a:spcPct val="0"/>
            </a:spcBef>
            <a:spcAft>
              <a:spcPct val="35000"/>
            </a:spcAft>
          </a:pPr>
          <a:r>
            <a:rPr lang="en-GB" sz="3800" kern="1200" dirty="0" smtClean="0"/>
            <a:t>Quantitative</a:t>
          </a:r>
          <a:endParaRPr lang="en-GB" sz="3800" kern="1200" dirty="0"/>
        </a:p>
      </dsp:txBody>
      <dsp:txXfrm>
        <a:off x="106053" y="4671618"/>
        <a:ext cx="3002331" cy="1960405"/>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13C3B0-1CC6-40F4-8551-2B64D63BC61D}">
      <dsp:nvSpPr>
        <dsp:cNvPr id="0" name=""/>
        <dsp:cNvSpPr/>
      </dsp:nvSpPr>
      <dsp:spPr>
        <a:xfrm>
          <a:off x="0" y="3058"/>
          <a:ext cx="8424936"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6771413-E8B7-489B-BAE3-5C86C5D237C0}">
      <dsp:nvSpPr>
        <dsp:cNvPr id="0" name=""/>
        <dsp:cNvSpPr/>
      </dsp:nvSpPr>
      <dsp:spPr>
        <a:xfrm>
          <a:off x="0" y="0"/>
          <a:ext cx="2069513" cy="6258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lvl="0" algn="l" defTabSz="1422400">
            <a:lnSpc>
              <a:spcPct val="90000"/>
            </a:lnSpc>
            <a:spcBef>
              <a:spcPct val="0"/>
            </a:spcBef>
            <a:spcAft>
              <a:spcPct val="35000"/>
            </a:spcAft>
          </a:pPr>
          <a:r>
            <a:rPr lang="en-GB" sz="3200" b="1" kern="1200" dirty="0" smtClean="0">
              <a:solidFill>
                <a:schemeClr val="accent2">
                  <a:lumMod val="20000"/>
                  <a:lumOff val="80000"/>
                </a:schemeClr>
              </a:solidFill>
            </a:rPr>
            <a:t>1. Quota sampling</a:t>
          </a:r>
          <a:endParaRPr lang="en-GB" sz="3200" b="1" kern="1200" dirty="0">
            <a:solidFill>
              <a:schemeClr val="accent2">
                <a:lumMod val="20000"/>
                <a:lumOff val="80000"/>
              </a:schemeClr>
            </a:solidFill>
          </a:endParaRPr>
        </a:p>
      </dsp:txBody>
      <dsp:txXfrm>
        <a:off x="0" y="0"/>
        <a:ext cx="2069513" cy="6258578"/>
      </dsp:txXfrm>
    </dsp:sp>
    <dsp:sp modelId="{D77BCC8A-2124-4034-A053-CCE16FE3CC64}">
      <dsp:nvSpPr>
        <dsp:cNvPr id="0" name=""/>
        <dsp:cNvSpPr/>
      </dsp:nvSpPr>
      <dsp:spPr>
        <a:xfrm>
          <a:off x="2188606" y="58447"/>
          <a:ext cx="6232519" cy="10514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a:lnSpc>
              <a:spcPct val="90000"/>
            </a:lnSpc>
            <a:spcBef>
              <a:spcPct val="0"/>
            </a:spcBef>
            <a:spcAft>
              <a:spcPct val="35000"/>
            </a:spcAft>
          </a:pPr>
          <a:r>
            <a:rPr lang="en-GB" sz="2400" kern="1200" dirty="0" smtClean="0"/>
            <a:t>The main consideration directing quota sampling is the researcher’s </a:t>
          </a:r>
          <a:r>
            <a:rPr lang="en-GB" sz="2400" kern="1200" dirty="0" smtClean="0">
              <a:solidFill>
                <a:schemeClr val="accent2">
                  <a:lumMod val="40000"/>
                  <a:lumOff val="60000"/>
                </a:schemeClr>
              </a:solidFill>
            </a:rPr>
            <a:t>ease</a:t>
          </a:r>
          <a:r>
            <a:rPr lang="en-GB" sz="2400" kern="1200" dirty="0" smtClean="0"/>
            <a:t> of access to the sample population. </a:t>
          </a:r>
          <a:endParaRPr lang="en-GB" sz="2400" kern="1200" dirty="0"/>
        </a:p>
      </dsp:txBody>
      <dsp:txXfrm>
        <a:off x="2188606" y="58447"/>
        <a:ext cx="6232519" cy="1051438"/>
      </dsp:txXfrm>
    </dsp:sp>
    <dsp:sp modelId="{6B8A9E34-A250-4B1B-B02C-FBA671C0BACC}">
      <dsp:nvSpPr>
        <dsp:cNvPr id="0" name=""/>
        <dsp:cNvSpPr/>
      </dsp:nvSpPr>
      <dsp:spPr>
        <a:xfrm>
          <a:off x="2069513" y="1109886"/>
          <a:ext cx="6351611"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A34A07D-04C7-4DE3-9CBC-8EEB14AA2443}">
      <dsp:nvSpPr>
        <dsp:cNvPr id="0" name=""/>
        <dsp:cNvSpPr/>
      </dsp:nvSpPr>
      <dsp:spPr>
        <a:xfrm>
          <a:off x="2188606" y="1165275"/>
          <a:ext cx="6232519" cy="11553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a:lnSpc>
              <a:spcPct val="90000"/>
            </a:lnSpc>
            <a:spcBef>
              <a:spcPct val="0"/>
            </a:spcBef>
            <a:spcAft>
              <a:spcPct val="35000"/>
            </a:spcAft>
          </a:pPr>
          <a:r>
            <a:rPr lang="en-GB" sz="2400" kern="1200" dirty="0" smtClean="0"/>
            <a:t>In addition to convenience, you are guided by some visible </a:t>
          </a:r>
          <a:r>
            <a:rPr lang="en-GB" sz="2400" kern="1200" dirty="0" smtClean="0">
              <a:solidFill>
                <a:schemeClr val="accent2">
                  <a:lumMod val="40000"/>
                  <a:lumOff val="60000"/>
                </a:schemeClr>
              </a:solidFill>
            </a:rPr>
            <a:t>characteristic</a:t>
          </a:r>
          <a:r>
            <a:rPr lang="en-GB" sz="2400" kern="1200" dirty="0" smtClean="0"/>
            <a:t>, such as gender. </a:t>
          </a:r>
          <a:endParaRPr lang="en-GB" sz="2400" kern="1200" dirty="0"/>
        </a:p>
      </dsp:txBody>
      <dsp:txXfrm>
        <a:off x="2188606" y="1165275"/>
        <a:ext cx="6232519" cy="1155392"/>
      </dsp:txXfrm>
    </dsp:sp>
    <dsp:sp modelId="{5EC21C09-A44E-4FF5-A411-AC56092FEFB3}">
      <dsp:nvSpPr>
        <dsp:cNvPr id="0" name=""/>
        <dsp:cNvSpPr/>
      </dsp:nvSpPr>
      <dsp:spPr>
        <a:xfrm>
          <a:off x="2069513" y="2320668"/>
          <a:ext cx="6351611"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66CB77F-C335-4C43-BCB3-11ABD28F892A}">
      <dsp:nvSpPr>
        <dsp:cNvPr id="0" name=""/>
        <dsp:cNvSpPr/>
      </dsp:nvSpPr>
      <dsp:spPr>
        <a:xfrm>
          <a:off x="2188606" y="2376057"/>
          <a:ext cx="6232519" cy="21232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a:lnSpc>
              <a:spcPct val="90000"/>
            </a:lnSpc>
            <a:spcBef>
              <a:spcPct val="0"/>
            </a:spcBef>
            <a:spcAft>
              <a:spcPct val="35000"/>
            </a:spcAft>
          </a:pPr>
          <a:r>
            <a:rPr lang="en-GB" sz="2400" kern="1200" dirty="0" smtClean="0"/>
            <a:t>Whenever a person with this visible relevant </a:t>
          </a:r>
          <a:r>
            <a:rPr lang="en-GB" sz="2400" kern="1200" dirty="0" smtClean="0">
              <a:solidFill>
                <a:schemeClr val="accent2">
                  <a:lumMod val="40000"/>
                  <a:lumOff val="60000"/>
                </a:schemeClr>
              </a:solidFill>
            </a:rPr>
            <a:t>characteristic is seen</a:t>
          </a:r>
          <a:r>
            <a:rPr lang="en-GB" sz="2400" kern="1200" dirty="0" smtClean="0"/>
            <a:t> that person is asked to participate in the study. </a:t>
          </a:r>
        </a:p>
        <a:p>
          <a:pPr lvl="0" algn="l" defTabSz="1066800">
            <a:lnSpc>
              <a:spcPct val="90000"/>
            </a:lnSpc>
            <a:spcBef>
              <a:spcPct val="0"/>
            </a:spcBef>
            <a:spcAft>
              <a:spcPct val="35000"/>
            </a:spcAft>
          </a:pPr>
          <a:r>
            <a:rPr lang="en-GB" sz="2400" kern="1200" dirty="0" smtClean="0"/>
            <a:t>The process continues until you have been able to contact the </a:t>
          </a:r>
          <a:r>
            <a:rPr lang="en-GB" sz="2400" kern="1200" dirty="0" smtClean="0">
              <a:solidFill>
                <a:schemeClr val="accent2">
                  <a:lumMod val="40000"/>
                  <a:lumOff val="60000"/>
                </a:schemeClr>
              </a:solidFill>
            </a:rPr>
            <a:t>required number </a:t>
          </a:r>
          <a:r>
            <a:rPr lang="en-GB" sz="2400" kern="1200" dirty="0" smtClean="0"/>
            <a:t>of respondents (quota). </a:t>
          </a:r>
          <a:endParaRPr lang="en-GB" sz="2400" kern="1200" dirty="0"/>
        </a:p>
      </dsp:txBody>
      <dsp:txXfrm>
        <a:off x="2188606" y="2376057"/>
        <a:ext cx="6232519" cy="2123238"/>
      </dsp:txXfrm>
    </dsp:sp>
    <dsp:sp modelId="{D4A686EE-D766-4ABF-98D4-05F7227E22DB}">
      <dsp:nvSpPr>
        <dsp:cNvPr id="0" name=""/>
        <dsp:cNvSpPr/>
      </dsp:nvSpPr>
      <dsp:spPr>
        <a:xfrm>
          <a:off x="2069513" y="4499296"/>
          <a:ext cx="6351611"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1658738-2AE0-4652-BAE9-48A5F6E83227}">
      <dsp:nvSpPr>
        <dsp:cNvPr id="0" name=""/>
        <dsp:cNvSpPr/>
      </dsp:nvSpPr>
      <dsp:spPr>
        <a:xfrm>
          <a:off x="2188606" y="4554685"/>
          <a:ext cx="6232519" cy="4805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a:lnSpc>
              <a:spcPct val="90000"/>
            </a:lnSpc>
            <a:spcBef>
              <a:spcPct val="0"/>
            </a:spcBef>
            <a:spcAft>
              <a:spcPct val="35000"/>
            </a:spcAft>
          </a:pPr>
          <a:r>
            <a:rPr lang="en-GB" sz="2400" kern="1200" dirty="0" smtClean="0"/>
            <a:t>Disadvantage: Less </a:t>
          </a:r>
          <a:r>
            <a:rPr lang="en-GB" sz="2400" kern="1200" dirty="0" smtClean="0">
              <a:solidFill>
                <a:schemeClr val="accent2">
                  <a:lumMod val="40000"/>
                  <a:lumOff val="60000"/>
                </a:schemeClr>
              </a:solidFill>
            </a:rPr>
            <a:t>representative.</a:t>
          </a:r>
          <a:endParaRPr lang="en-GB" sz="2400" kern="1200" dirty="0">
            <a:solidFill>
              <a:schemeClr val="accent2">
                <a:lumMod val="40000"/>
                <a:lumOff val="60000"/>
              </a:schemeClr>
            </a:solidFill>
          </a:endParaRPr>
        </a:p>
      </dsp:txBody>
      <dsp:txXfrm>
        <a:off x="2188606" y="4554685"/>
        <a:ext cx="6232519" cy="480510"/>
      </dsp:txXfrm>
    </dsp:sp>
    <dsp:sp modelId="{ADF54EBC-419E-4B6A-A024-B7B363C26443}">
      <dsp:nvSpPr>
        <dsp:cNvPr id="0" name=""/>
        <dsp:cNvSpPr/>
      </dsp:nvSpPr>
      <dsp:spPr>
        <a:xfrm>
          <a:off x="2069513" y="5035196"/>
          <a:ext cx="6351611"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1A63AF1-ED3C-4017-A185-182490A6279A}">
      <dsp:nvSpPr>
        <dsp:cNvPr id="0" name=""/>
        <dsp:cNvSpPr/>
      </dsp:nvSpPr>
      <dsp:spPr>
        <a:xfrm>
          <a:off x="2188606" y="5090585"/>
          <a:ext cx="6232519" cy="11077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lvl="0" algn="l" defTabSz="1022350">
            <a:lnSpc>
              <a:spcPct val="90000"/>
            </a:lnSpc>
            <a:spcBef>
              <a:spcPct val="0"/>
            </a:spcBef>
            <a:spcAft>
              <a:spcPct val="35000"/>
            </a:spcAft>
          </a:pPr>
          <a:r>
            <a:rPr lang="en-GB" sz="2300" kern="1200" dirty="0" smtClean="0"/>
            <a:t>Representativeness can be improved by selecting participants from </a:t>
          </a:r>
          <a:r>
            <a:rPr lang="en-GB" sz="2300" kern="1200" dirty="0" smtClean="0">
              <a:solidFill>
                <a:schemeClr val="accent2">
                  <a:lumMod val="40000"/>
                  <a:lumOff val="60000"/>
                </a:schemeClr>
              </a:solidFill>
            </a:rPr>
            <a:t>different locations </a:t>
          </a:r>
          <a:r>
            <a:rPr lang="en-GB" sz="2300" kern="1200" dirty="0" smtClean="0"/>
            <a:t>of the study area. </a:t>
          </a:r>
          <a:endParaRPr lang="en-GB" sz="2300" kern="1200" dirty="0"/>
        </a:p>
      </dsp:txBody>
      <dsp:txXfrm>
        <a:off x="2188606" y="5090585"/>
        <a:ext cx="6232519" cy="1107780"/>
      </dsp:txXfrm>
    </dsp:sp>
    <dsp:sp modelId="{DEB71B52-4711-42EF-B9F3-55AB0D5B6E51}">
      <dsp:nvSpPr>
        <dsp:cNvPr id="0" name=""/>
        <dsp:cNvSpPr/>
      </dsp:nvSpPr>
      <dsp:spPr>
        <a:xfrm>
          <a:off x="2069513" y="6198365"/>
          <a:ext cx="6351611"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13C3B0-1CC6-40F4-8551-2B64D63BC61D}">
      <dsp:nvSpPr>
        <dsp:cNvPr id="0" name=""/>
        <dsp:cNvSpPr/>
      </dsp:nvSpPr>
      <dsp:spPr>
        <a:xfrm>
          <a:off x="0" y="0"/>
          <a:ext cx="8424936"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6771413-E8B7-489B-BAE3-5C86C5D237C0}">
      <dsp:nvSpPr>
        <dsp:cNvPr id="0" name=""/>
        <dsp:cNvSpPr/>
      </dsp:nvSpPr>
      <dsp:spPr>
        <a:xfrm>
          <a:off x="0" y="0"/>
          <a:ext cx="2069513" cy="62646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l" defTabSz="1244600">
            <a:lnSpc>
              <a:spcPct val="90000"/>
            </a:lnSpc>
            <a:spcBef>
              <a:spcPct val="0"/>
            </a:spcBef>
            <a:spcAft>
              <a:spcPct val="35000"/>
            </a:spcAft>
          </a:pPr>
          <a:r>
            <a:rPr lang="en-GB" sz="2800" b="1" kern="1200" dirty="0" smtClean="0">
              <a:solidFill>
                <a:schemeClr val="accent2">
                  <a:lumMod val="20000"/>
                  <a:lumOff val="80000"/>
                </a:schemeClr>
              </a:solidFill>
            </a:rPr>
            <a:t>2. Accidental sampling</a:t>
          </a:r>
          <a:endParaRPr lang="en-GB" sz="2800" b="1" kern="1200" dirty="0">
            <a:solidFill>
              <a:schemeClr val="accent2">
                <a:lumMod val="20000"/>
                <a:lumOff val="80000"/>
              </a:schemeClr>
            </a:solidFill>
          </a:endParaRPr>
        </a:p>
      </dsp:txBody>
      <dsp:txXfrm>
        <a:off x="0" y="0"/>
        <a:ext cx="2069513" cy="6264695"/>
      </dsp:txXfrm>
    </dsp:sp>
    <dsp:sp modelId="{D77BCC8A-2124-4034-A053-CCE16FE3CC64}">
      <dsp:nvSpPr>
        <dsp:cNvPr id="0" name=""/>
        <dsp:cNvSpPr/>
      </dsp:nvSpPr>
      <dsp:spPr>
        <a:xfrm>
          <a:off x="2188606" y="61255"/>
          <a:ext cx="6232519" cy="11627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l" defTabSz="1244600">
            <a:lnSpc>
              <a:spcPct val="90000"/>
            </a:lnSpc>
            <a:spcBef>
              <a:spcPct val="0"/>
            </a:spcBef>
            <a:spcAft>
              <a:spcPct val="35000"/>
            </a:spcAft>
          </a:pPr>
          <a:r>
            <a:rPr lang="en-GB" sz="2800" kern="1200" dirty="0" smtClean="0"/>
            <a:t> Based upon convenience in accessing the sampling population.</a:t>
          </a:r>
          <a:endParaRPr lang="en-GB" sz="2800" kern="1200" dirty="0"/>
        </a:p>
      </dsp:txBody>
      <dsp:txXfrm>
        <a:off x="2188606" y="61255"/>
        <a:ext cx="6232519" cy="1162794"/>
      </dsp:txXfrm>
    </dsp:sp>
    <dsp:sp modelId="{6B8A9E34-A250-4B1B-B02C-FBA671C0BACC}">
      <dsp:nvSpPr>
        <dsp:cNvPr id="0" name=""/>
        <dsp:cNvSpPr/>
      </dsp:nvSpPr>
      <dsp:spPr>
        <a:xfrm>
          <a:off x="2069513" y="1224049"/>
          <a:ext cx="6351611"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A34A07D-04C7-4DE3-9CBC-8EEB14AA2443}">
      <dsp:nvSpPr>
        <dsp:cNvPr id="0" name=""/>
        <dsp:cNvSpPr/>
      </dsp:nvSpPr>
      <dsp:spPr>
        <a:xfrm>
          <a:off x="2188606" y="1285304"/>
          <a:ext cx="6232519" cy="16729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a:lnSpc>
              <a:spcPct val="90000"/>
            </a:lnSpc>
            <a:spcBef>
              <a:spcPct val="0"/>
            </a:spcBef>
            <a:spcAft>
              <a:spcPct val="35000"/>
            </a:spcAft>
          </a:pPr>
          <a:r>
            <a:rPr lang="en-GB" sz="2400" kern="1200" dirty="0" smtClean="0"/>
            <a:t>Whereas quota sampling attempts to include people possessing an obvious/visible characteristic, accidental sampling makes no such attempt</a:t>
          </a:r>
          <a:endParaRPr lang="en-GB" sz="2400" kern="1200" dirty="0"/>
        </a:p>
      </dsp:txBody>
      <dsp:txXfrm>
        <a:off x="2188606" y="1285304"/>
        <a:ext cx="6232519" cy="1672988"/>
      </dsp:txXfrm>
    </dsp:sp>
    <dsp:sp modelId="{5EC21C09-A44E-4FF5-A411-AC56092FEFB3}">
      <dsp:nvSpPr>
        <dsp:cNvPr id="0" name=""/>
        <dsp:cNvSpPr/>
      </dsp:nvSpPr>
      <dsp:spPr>
        <a:xfrm>
          <a:off x="2069513" y="2958292"/>
          <a:ext cx="6351611"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19894D6-2479-47AE-A93B-73FDFAACA00E}">
      <dsp:nvSpPr>
        <dsp:cNvPr id="0" name=""/>
        <dsp:cNvSpPr/>
      </dsp:nvSpPr>
      <dsp:spPr>
        <a:xfrm>
          <a:off x="2188606" y="3019547"/>
          <a:ext cx="6232519" cy="16421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a:lnSpc>
              <a:spcPct val="90000"/>
            </a:lnSpc>
            <a:spcBef>
              <a:spcPct val="0"/>
            </a:spcBef>
            <a:spcAft>
              <a:spcPct val="35000"/>
            </a:spcAft>
          </a:pPr>
          <a:r>
            <a:rPr lang="en-GB" sz="2400" kern="1200" dirty="0" smtClean="0"/>
            <a:t>You stop collecting data when you reach the required number of respondents you decided to have in your sample</a:t>
          </a:r>
          <a:endParaRPr lang="en-GB" sz="2400" kern="1200" dirty="0"/>
        </a:p>
      </dsp:txBody>
      <dsp:txXfrm>
        <a:off x="2188606" y="3019547"/>
        <a:ext cx="6232519" cy="1642164"/>
      </dsp:txXfrm>
    </dsp:sp>
    <dsp:sp modelId="{CD643FB7-1BED-4B53-945E-48F3046E17EC}">
      <dsp:nvSpPr>
        <dsp:cNvPr id="0" name=""/>
        <dsp:cNvSpPr/>
      </dsp:nvSpPr>
      <dsp:spPr>
        <a:xfrm>
          <a:off x="2069513" y="4661712"/>
          <a:ext cx="6351611"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66CB77F-C335-4C43-BCB3-11ABD28F892A}">
      <dsp:nvSpPr>
        <dsp:cNvPr id="0" name=""/>
        <dsp:cNvSpPr/>
      </dsp:nvSpPr>
      <dsp:spPr>
        <a:xfrm>
          <a:off x="2188606" y="4722967"/>
          <a:ext cx="6232519" cy="14732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a:lnSpc>
              <a:spcPct val="90000"/>
            </a:lnSpc>
            <a:spcBef>
              <a:spcPct val="0"/>
            </a:spcBef>
            <a:spcAft>
              <a:spcPct val="35000"/>
            </a:spcAft>
          </a:pPr>
          <a:r>
            <a:rPr lang="en-GB" sz="2400" kern="1200" dirty="0" smtClean="0">
              <a:solidFill>
                <a:schemeClr val="accent2">
                  <a:lumMod val="40000"/>
                  <a:lumOff val="60000"/>
                </a:schemeClr>
              </a:solidFill>
            </a:rPr>
            <a:t>Disadvantage</a:t>
          </a:r>
          <a:r>
            <a:rPr lang="en-GB" sz="2400" kern="1200" dirty="0" smtClean="0"/>
            <a:t> -  some people contacted may not have the required information</a:t>
          </a:r>
          <a:endParaRPr lang="en-GB" sz="2400" kern="1200" dirty="0"/>
        </a:p>
      </dsp:txBody>
      <dsp:txXfrm>
        <a:off x="2188606" y="4722967"/>
        <a:ext cx="6232519" cy="1473284"/>
      </dsp:txXfrm>
    </dsp:sp>
    <dsp:sp modelId="{D4A686EE-D766-4ABF-98D4-05F7227E22DB}">
      <dsp:nvSpPr>
        <dsp:cNvPr id="0" name=""/>
        <dsp:cNvSpPr/>
      </dsp:nvSpPr>
      <dsp:spPr>
        <a:xfrm>
          <a:off x="2069513" y="6196251"/>
          <a:ext cx="6351611"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13C3B0-1CC6-40F4-8551-2B64D63BC61D}">
      <dsp:nvSpPr>
        <dsp:cNvPr id="0" name=""/>
        <dsp:cNvSpPr/>
      </dsp:nvSpPr>
      <dsp:spPr>
        <a:xfrm>
          <a:off x="0" y="0"/>
          <a:ext cx="8424936"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6771413-E8B7-489B-BAE3-5C86C5D237C0}">
      <dsp:nvSpPr>
        <dsp:cNvPr id="0" name=""/>
        <dsp:cNvSpPr/>
      </dsp:nvSpPr>
      <dsp:spPr>
        <a:xfrm>
          <a:off x="0" y="0"/>
          <a:ext cx="2069513" cy="62646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a:lnSpc>
              <a:spcPct val="90000"/>
            </a:lnSpc>
            <a:spcBef>
              <a:spcPct val="0"/>
            </a:spcBef>
            <a:spcAft>
              <a:spcPct val="35000"/>
            </a:spcAft>
          </a:pPr>
          <a:r>
            <a:rPr lang="en-GB" sz="2400" b="1" kern="1200" dirty="0" smtClean="0">
              <a:solidFill>
                <a:schemeClr val="accent2">
                  <a:lumMod val="20000"/>
                  <a:lumOff val="80000"/>
                </a:schemeClr>
              </a:solidFill>
            </a:rPr>
            <a:t>3. Judgemental or purposive sampling</a:t>
          </a:r>
          <a:endParaRPr lang="en-GB" sz="2400" b="1" kern="1200" dirty="0">
            <a:solidFill>
              <a:schemeClr val="accent2">
                <a:lumMod val="20000"/>
                <a:lumOff val="80000"/>
              </a:schemeClr>
            </a:solidFill>
          </a:endParaRPr>
        </a:p>
      </dsp:txBody>
      <dsp:txXfrm>
        <a:off x="0" y="0"/>
        <a:ext cx="2069513" cy="6264695"/>
      </dsp:txXfrm>
    </dsp:sp>
    <dsp:sp modelId="{D77BCC8A-2124-4034-A053-CCE16FE3CC64}">
      <dsp:nvSpPr>
        <dsp:cNvPr id="0" name=""/>
        <dsp:cNvSpPr/>
      </dsp:nvSpPr>
      <dsp:spPr>
        <a:xfrm>
          <a:off x="2188606" y="21909"/>
          <a:ext cx="6232519" cy="15300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a:lnSpc>
              <a:spcPct val="90000"/>
            </a:lnSpc>
            <a:spcBef>
              <a:spcPct val="0"/>
            </a:spcBef>
            <a:spcAft>
              <a:spcPct val="35000"/>
            </a:spcAft>
          </a:pPr>
          <a:r>
            <a:rPr lang="en-GB" sz="2400" kern="1200" dirty="0" smtClean="0"/>
            <a:t>The primary consideration is your judgement as to who can provide the best information to achieve the objectives. </a:t>
          </a:r>
          <a:endParaRPr lang="en-GB" sz="2400" kern="1200" dirty="0"/>
        </a:p>
      </dsp:txBody>
      <dsp:txXfrm>
        <a:off x="2188606" y="21909"/>
        <a:ext cx="6232519" cy="1530057"/>
      </dsp:txXfrm>
    </dsp:sp>
    <dsp:sp modelId="{6B8A9E34-A250-4B1B-B02C-FBA671C0BACC}">
      <dsp:nvSpPr>
        <dsp:cNvPr id="0" name=""/>
        <dsp:cNvSpPr/>
      </dsp:nvSpPr>
      <dsp:spPr>
        <a:xfrm>
          <a:off x="2073324" y="1608521"/>
          <a:ext cx="6351611"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A34A07D-04C7-4DE3-9CBC-8EEB14AA2443}">
      <dsp:nvSpPr>
        <dsp:cNvPr id="0" name=""/>
        <dsp:cNvSpPr/>
      </dsp:nvSpPr>
      <dsp:spPr>
        <a:xfrm>
          <a:off x="2160248" y="1716635"/>
          <a:ext cx="6232519" cy="13027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a:lnSpc>
              <a:spcPct val="90000"/>
            </a:lnSpc>
            <a:spcBef>
              <a:spcPct val="0"/>
            </a:spcBef>
            <a:spcAft>
              <a:spcPct val="35000"/>
            </a:spcAft>
          </a:pPr>
          <a:r>
            <a:rPr lang="en-GB" sz="2400" kern="1200" dirty="0" smtClean="0"/>
            <a:t>Researcher only goes to people </a:t>
          </a:r>
          <a:r>
            <a:rPr lang="en-GB" sz="2000" kern="1200" dirty="0" smtClean="0"/>
            <a:t>thought </a:t>
          </a:r>
          <a:r>
            <a:rPr lang="en-GB" sz="2400" kern="1200" dirty="0" smtClean="0"/>
            <a:t>to have the required information and be willing to share it.</a:t>
          </a:r>
          <a:endParaRPr lang="en-GB" sz="2400" kern="1200" dirty="0"/>
        </a:p>
      </dsp:txBody>
      <dsp:txXfrm>
        <a:off x="2160248" y="1716635"/>
        <a:ext cx="6232519" cy="1302723"/>
      </dsp:txXfrm>
    </dsp:sp>
    <dsp:sp modelId="{5EC21C09-A44E-4FF5-A411-AC56092FEFB3}">
      <dsp:nvSpPr>
        <dsp:cNvPr id="0" name=""/>
        <dsp:cNvSpPr/>
      </dsp:nvSpPr>
      <dsp:spPr>
        <a:xfrm>
          <a:off x="2073324" y="2975034"/>
          <a:ext cx="6351611"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19894D6-2479-47AE-A93B-73FDFAACA00E}">
      <dsp:nvSpPr>
        <dsp:cNvPr id="0" name=""/>
        <dsp:cNvSpPr/>
      </dsp:nvSpPr>
      <dsp:spPr>
        <a:xfrm>
          <a:off x="2160248" y="3416006"/>
          <a:ext cx="6232519" cy="23794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a:lnSpc>
              <a:spcPct val="90000"/>
            </a:lnSpc>
            <a:spcBef>
              <a:spcPct val="0"/>
            </a:spcBef>
            <a:spcAft>
              <a:spcPct val="35000"/>
            </a:spcAft>
          </a:pPr>
          <a:r>
            <a:rPr lang="en-GB" sz="2400" kern="1200" dirty="0" smtClean="0"/>
            <a:t>Useful when you want to construct a historical reality, describe a phenomenon or develop something about which only a little is known.</a:t>
          </a:r>
          <a:endParaRPr lang="en-GB" sz="2400" kern="1200" dirty="0"/>
        </a:p>
      </dsp:txBody>
      <dsp:txXfrm>
        <a:off x="2160248" y="3416006"/>
        <a:ext cx="6232519" cy="2379480"/>
      </dsp:txXfrm>
    </dsp:sp>
    <dsp:sp modelId="{CD643FB7-1BED-4B53-945E-48F3046E17EC}">
      <dsp:nvSpPr>
        <dsp:cNvPr id="0" name=""/>
        <dsp:cNvSpPr/>
      </dsp:nvSpPr>
      <dsp:spPr>
        <a:xfrm>
          <a:off x="2073324" y="4775268"/>
          <a:ext cx="6351611"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66CB77F-C335-4C43-BCB3-11ABD28F892A}">
      <dsp:nvSpPr>
        <dsp:cNvPr id="0" name=""/>
        <dsp:cNvSpPr/>
      </dsp:nvSpPr>
      <dsp:spPr>
        <a:xfrm>
          <a:off x="2188606" y="5299900"/>
          <a:ext cx="6232519" cy="9398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a:lnSpc>
              <a:spcPct val="90000"/>
            </a:lnSpc>
            <a:spcBef>
              <a:spcPct val="0"/>
            </a:spcBef>
            <a:spcAft>
              <a:spcPct val="35000"/>
            </a:spcAft>
          </a:pPr>
          <a:r>
            <a:rPr lang="en-GB" sz="2400" kern="1200" dirty="0" smtClean="0"/>
            <a:t>Commonly used in qualitative studies</a:t>
          </a:r>
          <a:endParaRPr lang="en-GB" sz="2400" kern="1200" dirty="0"/>
        </a:p>
      </dsp:txBody>
      <dsp:txXfrm>
        <a:off x="2188606" y="5299900"/>
        <a:ext cx="6232519" cy="939882"/>
      </dsp:txXfrm>
    </dsp:sp>
    <dsp:sp modelId="{D4A686EE-D766-4ABF-98D4-05F7227E22DB}">
      <dsp:nvSpPr>
        <dsp:cNvPr id="0" name=""/>
        <dsp:cNvSpPr/>
      </dsp:nvSpPr>
      <dsp:spPr>
        <a:xfrm>
          <a:off x="2069513" y="6239782"/>
          <a:ext cx="6351611"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258223-1E77-459F-A6A1-AA093D0D5D45}">
      <dsp:nvSpPr>
        <dsp:cNvPr id="0" name=""/>
        <dsp:cNvSpPr/>
      </dsp:nvSpPr>
      <dsp:spPr>
        <a:xfrm>
          <a:off x="0" y="0"/>
          <a:ext cx="9036496"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6727F77-1A11-4CED-B871-FA17730D4F8D}">
      <dsp:nvSpPr>
        <dsp:cNvPr id="0" name=""/>
        <dsp:cNvSpPr/>
      </dsp:nvSpPr>
      <dsp:spPr>
        <a:xfrm>
          <a:off x="0" y="0"/>
          <a:ext cx="1807299" cy="67413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l" defTabSz="1244600">
            <a:lnSpc>
              <a:spcPct val="90000"/>
            </a:lnSpc>
            <a:spcBef>
              <a:spcPct val="0"/>
            </a:spcBef>
            <a:spcAft>
              <a:spcPct val="35000"/>
            </a:spcAft>
          </a:pPr>
          <a:r>
            <a:rPr lang="en-GB" sz="2800" b="1" kern="1200" dirty="0" smtClean="0">
              <a:solidFill>
                <a:schemeClr val="accent2">
                  <a:lumMod val="40000"/>
                  <a:lumOff val="60000"/>
                </a:schemeClr>
              </a:solidFill>
            </a:rPr>
            <a:t>4. Expert sampling</a:t>
          </a:r>
          <a:endParaRPr lang="en-GB" sz="2800" b="1" kern="1200" dirty="0">
            <a:solidFill>
              <a:schemeClr val="accent2">
                <a:lumMod val="40000"/>
                <a:lumOff val="60000"/>
              </a:schemeClr>
            </a:solidFill>
          </a:endParaRPr>
        </a:p>
      </dsp:txBody>
      <dsp:txXfrm>
        <a:off x="0" y="0"/>
        <a:ext cx="1807299" cy="6741368"/>
      </dsp:txXfrm>
    </dsp:sp>
    <dsp:sp modelId="{0B856F75-0FE5-44D1-B0FA-2488B8466FF0}">
      <dsp:nvSpPr>
        <dsp:cNvPr id="0" name=""/>
        <dsp:cNvSpPr/>
      </dsp:nvSpPr>
      <dsp:spPr>
        <a:xfrm>
          <a:off x="1942846" y="306126"/>
          <a:ext cx="7093649" cy="61225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7650" tIns="247650" rIns="247650" bIns="247650" numCol="1" spcCol="1270" anchor="t" anchorCtr="0">
          <a:noAutofit/>
        </a:bodyPr>
        <a:lstStyle/>
        <a:p>
          <a:pPr lvl="0" algn="l" defTabSz="2889250">
            <a:lnSpc>
              <a:spcPct val="90000"/>
            </a:lnSpc>
            <a:spcBef>
              <a:spcPct val="0"/>
            </a:spcBef>
            <a:spcAft>
              <a:spcPct val="35000"/>
            </a:spcAft>
          </a:pPr>
          <a:r>
            <a:rPr lang="en-GB" sz="6500" kern="1200" dirty="0" smtClean="0"/>
            <a:t>Your respondents must be known experts in the field of interest to you.</a:t>
          </a:r>
          <a:endParaRPr lang="en-GB" sz="6500" kern="1200" dirty="0"/>
        </a:p>
      </dsp:txBody>
      <dsp:txXfrm>
        <a:off x="1942846" y="306126"/>
        <a:ext cx="7093649" cy="6122531"/>
      </dsp:txXfrm>
    </dsp:sp>
    <dsp:sp modelId="{0A29A34A-ACC3-4AAE-98DC-C9423DA4C41B}">
      <dsp:nvSpPr>
        <dsp:cNvPr id="0" name=""/>
        <dsp:cNvSpPr/>
      </dsp:nvSpPr>
      <dsp:spPr>
        <a:xfrm>
          <a:off x="1807299" y="6428658"/>
          <a:ext cx="7229196"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21E65C-9DC8-4D90-B1E6-1A3C7857E310}">
      <dsp:nvSpPr>
        <dsp:cNvPr id="0" name=""/>
        <dsp:cNvSpPr/>
      </dsp:nvSpPr>
      <dsp:spPr>
        <a:xfrm>
          <a:off x="0" y="0"/>
          <a:ext cx="8712968"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EAE7FAA-D29A-4A04-842C-3C0FF35EE559}">
      <dsp:nvSpPr>
        <dsp:cNvPr id="0" name=""/>
        <dsp:cNvSpPr/>
      </dsp:nvSpPr>
      <dsp:spPr>
        <a:xfrm>
          <a:off x="0" y="0"/>
          <a:ext cx="2049451" cy="64807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l" defTabSz="1244600">
            <a:lnSpc>
              <a:spcPct val="90000"/>
            </a:lnSpc>
            <a:spcBef>
              <a:spcPct val="0"/>
            </a:spcBef>
            <a:spcAft>
              <a:spcPct val="35000"/>
            </a:spcAft>
          </a:pPr>
          <a:r>
            <a:rPr lang="en-GB" sz="2800" b="1" kern="1200" dirty="0" smtClean="0">
              <a:solidFill>
                <a:schemeClr val="accent2">
                  <a:lumMod val="40000"/>
                  <a:lumOff val="60000"/>
                </a:schemeClr>
              </a:solidFill>
            </a:rPr>
            <a:t>5. Snowball sampling</a:t>
          </a:r>
          <a:endParaRPr lang="en-GB" sz="2800" b="1" kern="1200" dirty="0">
            <a:solidFill>
              <a:schemeClr val="accent2">
                <a:lumMod val="40000"/>
                <a:lumOff val="60000"/>
              </a:schemeClr>
            </a:solidFill>
          </a:endParaRPr>
        </a:p>
      </dsp:txBody>
      <dsp:txXfrm>
        <a:off x="0" y="0"/>
        <a:ext cx="2049451" cy="6480720"/>
      </dsp:txXfrm>
    </dsp:sp>
    <dsp:sp modelId="{4DB805FB-68AB-4B94-83F3-ACEDCA71E34F}">
      <dsp:nvSpPr>
        <dsp:cNvPr id="0" name=""/>
        <dsp:cNvSpPr/>
      </dsp:nvSpPr>
      <dsp:spPr>
        <a:xfrm>
          <a:off x="2174275" y="101261"/>
          <a:ext cx="6532428" cy="20252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3830" tIns="163830" rIns="163830" bIns="163830" numCol="1" spcCol="1270" anchor="t" anchorCtr="0">
          <a:noAutofit/>
        </a:bodyPr>
        <a:lstStyle/>
        <a:p>
          <a:pPr lvl="0" algn="l" defTabSz="1911350">
            <a:lnSpc>
              <a:spcPct val="90000"/>
            </a:lnSpc>
            <a:spcBef>
              <a:spcPct val="0"/>
            </a:spcBef>
            <a:spcAft>
              <a:spcPct val="35000"/>
            </a:spcAft>
          </a:pPr>
          <a:r>
            <a:rPr lang="en-GB" sz="4300" kern="1200" dirty="0" smtClean="0"/>
            <a:t>The process of selecting a sample using networks</a:t>
          </a:r>
          <a:endParaRPr lang="en-GB" sz="4300" kern="1200" dirty="0"/>
        </a:p>
      </dsp:txBody>
      <dsp:txXfrm>
        <a:off x="2174275" y="101261"/>
        <a:ext cx="6532428" cy="2025224"/>
      </dsp:txXfrm>
    </dsp:sp>
    <dsp:sp modelId="{2FF1F998-F4CF-47B5-8979-77C92F8E0123}">
      <dsp:nvSpPr>
        <dsp:cNvPr id="0" name=""/>
        <dsp:cNvSpPr/>
      </dsp:nvSpPr>
      <dsp:spPr>
        <a:xfrm>
          <a:off x="2049451" y="2126486"/>
          <a:ext cx="6657252"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9BF540D-A3A0-4EBD-B403-723A633E1EF3}">
      <dsp:nvSpPr>
        <dsp:cNvPr id="0" name=""/>
        <dsp:cNvSpPr/>
      </dsp:nvSpPr>
      <dsp:spPr>
        <a:xfrm>
          <a:off x="2174275" y="2227747"/>
          <a:ext cx="6532428" cy="20252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3830" tIns="163830" rIns="163830" bIns="163830" numCol="1" spcCol="1270" anchor="t" anchorCtr="0">
          <a:noAutofit/>
        </a:bodyPr>
        <a:lstStyle/>
        <a:p>
          <a:pPr lvl="0" algn="l" defTabSz="1911350">
            <a:lnSpc>
              <a:spcPct val="90000"/>
            </a:lnSpc>
            <a:spcBef>
              <a:spcPct val="0"/>
            </a:spcBef>
            <a:spcAft>
              <a:spcPct val="35000"/>
            </a:spcAft>
          </a:pPr>
          <a:r>
            <a:rPr lang="en-GB" sz="4300" kern="1200" dirty="0" smtClean="0"/>
            <a:t>Few individuals selected to give information</a:t>
          </a:r>
          <a:endParaRPr lang="en-GB" sz="4300" kern="1200" dirty="0"/>
        </a:p>
      </dsp:txBody>
      <dsp:txXfrm>
        <a:off x="2174275" y="2227747"/>
        <a:ext cx="6532428" cy="2025224"/>
      </dsp:txXfrm>
    </dsp:sp>
    <dsp:sp modelId="{63C0BB18-08E6-4D4F-BDA6-DD6AD79D0053}">
      <dsp:nvSpPr>
        <dsp:cNvPr id="0" name=""/>
        <dsp:cNvSpPr/>
      </dsp:nvSpPr>
      <dsp:spPr>
        <a:xfrm>
          <a:off x="2049451" y="4252972"/>
          <a:ext cx="6657252"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D7991AA-0651-40AF-8B01-04190CC1E918}">
      <dsp:nvSpPr>
        <dsp:cNvPr id="0" name=""/>
        <dsp:cNvSpPr/>
      </dsp:nvSpPr>
      <dsp:spPr>
        <a:xfrm>
          <a:off x="2174275" y="4354233"/>
          <a:ext cx="6532428" cy="20252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3830" tIns="163830" rIns="163830" bIns="163830" numCol="1" spcCol="1270" anchor="t" anchorCtr="0">
          <a:noAutofit/>
        </a:bodyPr>
        <a:lstStyle/>
        <a:p>
          <a:pPr lvl="0" algn="l" defTabSz="1911350">
            <a:lnSpc>
              <a:spcPct val="90000"/>
            </a:lnSpc>
            <a:spcBef>
              <a:spcPct val="0"/>
            </a:spcBef>
            <a:spcAft>
              <a:spcPct val="35000"/>
            </a:spcAft>
          </a:pPr>
          <a:r>
            <a:rPr lang="en-GB" sz="4300" kern="1200" dirty="0" smtClean="0"/>
            <a:t>The individuals recruit their peers, until saturation</a:t>
          </a:r>
          <a:endParaRPr lang="en-GB" sz="4300" kern="1200" dirty="0"/>
        </a:p>
      </dsp:txBody>
      <dsp:txXfrm>
        <a:off x="2174275" y="4354233"/>
        <a:ext cx="6532428" cy="2025224"/>
      </dsp:txXfrm>
    </dsp:sp>
    <dsp:sp modelId="{DDC47D82-9395-436B-A93F-7ED20D7876D4}">
      <dsp:nvSpPr>
        <dsp:cNvPr id="0" name=""/>
        <dsp:cNvSpPr/>
      </dsp:nvSpPr>
      <dsp:spPr>
        <a:xfrm>
          <a:off x="2049451" y="6379458"/>
          <a:ext cx="6657252"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B8C9DD-7610-40B6-953F-0808E9F651EA}">
      <dsp:nvSpPr>
        <dsp:cNvPr id="0" name=""/>
        <dsp:cNvSpPr/>
      </dsp:nvSpPr>
      <dsp:spPr>
        <a:xfrm>
          <a:off x="0" y="1080"/>
          <a:ext cx="8805113" cy="1932476"/>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en-GB" sz="3200" b="1" kern="1200" dirty="0" smtClean="0"/>
            <a:t>QUALITATIVE SAMPLING METHODS</a:t>
          </a:r>
          <a:endParaRPr lang="en-GB" sz="3200" b="1" kern="1200" dirty="0"/>
        </a:p>
      </dsp:txBody>
      <dsp:txXfrm>
        <a:off x="94336" y="95416"/>
        <a:ext cx="8616441" cy="1743804"/>
      </dsp:txXfrm>
    </dsp:sp>
    <dsp:sp modelId="{662B76F3-2CE6-4C7A-96B3-2D90660303B5}">
      <dsp:nvSpPr>
        <dsp:cNvPr id="0" name=""/>
        <dsp:cNvSpPr/>
      </dsp:nvSpPr>
      <dsp:spPr>
        <a:xfrm rot="5400000">
          <a:off x="5052610" y="431642"/>
          <a:ext cx="1940276" cy="5668469"/>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5730" tIns="62865" rIns="125730" bIns="62865" numCol="1" spcCol="1270" anchor="ctr" anchorCtr="0">
          <a:noAutofit/>
        </a:bodyPr>
        <a:lstStyle/>
        <a:p>
          <a:pPr marL="285750" lvl="1" indent="-285750" algn="l" defTabSz="1244600">
            <a:lnSpc>
              <a:spcPct val="90000"/>
            </a:lnSpc>
            <a:spcBef>
              <a:spcPct val="0"/>
            </a:spcBef>
            <a:spcAft>
              <a:spcPct val="15000"/>
            </a:spcAft>
            <a:buChar char="••"/>
          </a:pPr>
          <a:r>
            <a:rPr lang="en-GB" sz="2800" kern="1200" dirty="0" smtClean="0"/>
            <a:t>Most accessible participants</a:t>
          </a:r>
          <a:endParaRPr lang="en-GB" sz="2800" kern="1200" dirty="0"/>
        </a:p>
      </dsp:txBody>
      <dsp:txXfrm rot="-5400000">
        <a:off x="3188514" y="2390454"/>
        <a:ext cx="5573753" cy="1750844"/>
      </dsp:txXfrm>
    </dsp:sp>
    <dsp:sp modelId="{CDF919C6-8DA5-4C90-8EEB-E7051E8380A1}">
      <dsp:nvSpPr>
        <dsp:cNvPr id="0" name=""/>
        <dsp:cNvSpPr/>
      </dsp:nvSpPr>
      <dsp:spPr>
        <a:xfrm>
          <a:off x="0" y="2208228"/>
          <a:ext cx="3188514" cy="211529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l" defTabSz="1422400">
            <a:lnSpc>
              <a:spcPct val="90000"/>
            </a:lnSpc>
            <a:spcBef>
              <a:spcPct val="0"/>
            </a:spcBef>
            <a:spcAft>
              <a:spcPct val="35000"/>
            </a:spcAft>
          </a:pPr>
          <a:r>
            <a:rPr lang="en-US" sz="3200" kern="1200" dirty="0" smtClean="0">
              <a:solidFill>
                <a:schemeClr val="accent2">
                  <a:lumMod val="20000"/>
                  <a:lumOff val="80000"/>
                </a:schemeClr>
              </a:solidFill>
              <a:latin typeface="Arial Black" panose="020B0A04020102020204" pitchFamily="34" charset="0"/>
            </a:rPr>
            <a:t>1. Convenient sampling</a:t>
          </a:r>
          <a:endParaRPr lang="en-GB" sz="3200" kern="1200" dirty="0">
            <a:solidFill>
              <a:schemeClr val="accent2">
                <a:lumMod val="20000"/>
                <a:lumOff val="80000"/>
              </a:schemeClr>
            </a:solidFill>
          </a:endParaRPr>
        </a:p>
      </dsp:txBody>
      <dsp:txXfrm>
        <a:off x="103260" y="2311488"/>
        <a:ext cx="2981994" cy="1908777"/>
      </dsp:txXfrm>
    </dsp:sp>
    <dsp:sp modelId="{21B49100-C52A-45E4-8815-77C0BF79E31B}">
      <dsp:nvSpPr>
        <dsp:cNvPr id="0" name=""/>
        <dsp:cNvSpPr/>
      </dsp:nvSpPr>
      <dsp:spPr>
        <a:xfrm rot="5400000">
          <a:off x="5123168" y="2712373"/>
          <a:ext cx="1799161" cy="5668469"/>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53340" rIns="106680" bIns="53340" numCol="1" spcCol="1270" anchor="ctr" anchorCtr="0">
          <a:noAutofit/>
        </a:bodyPr>
        <a:lstStyle/>
        <a:p>
          <a:pPr marL="285750" lvl="1" indent="-285750" algn="l" defTabSz="1244600">
            <a:lnSpc>
              <a:spcPct val="90000"/>
            </a:lnSpc>
            <a:spcBef>
              <a:spcPct val="0"/>
            </a:spcBef>
            <a:spcAft>
              <a:spcPct val="15000"/>
            </a:spcAft>
            <a:buChar char="••"/>
          </a:pPr>
          <a:r>
            <a:rPr lang="en-US" sz="2800" kern="1200" dirty="0" smtClean="0">
              <a:latin typeface="+mn-lt"/>
            </a:rPr>
            <a:t>Selects study units which represent a wide range of variation in dimensions of interest.</a:t>
          </a:r>
          <a:endParaRPr lang="en-GB" sz="2800" kern="1200" dirty="0">
            <a:latin typeface="+mn-lt"/>
          </a:endParaRPr>
        </a:p>
      </dsp:txBody>
      <dsp:txXfrm rot="-5400000">
        <a:off x="3188514" y="4734855"/>
        <a:ext cx="5580641" cy="1623505"/>
      </dsp:txXfrm>
    </dsp:sp>
    <dsp:sp modelId="{B1BB8C5E-9489-4786-86D8-81C050CE7AF7}">
      <dsp:nvSpPr>
        <dsp:cNvPr id="0" name=""/>
        <dsp:cNvSpPr/>
      </dsp:nvSpPr>
      <dsp:spPr>
        <a:xfrm>
          <a:off x="0" y="4598196"/>
          <a:ext cx="3188514" cy="188144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l" defTabSz="1422400">
            <a:lnSpc>
              <a:spcPct val="90000"/>
            </a:lnSpc>
            <a:spcBef>
              <a:spcPct val="0"/>
            </a:spcBef>
            <a:spcAft>
              <a:spcPct val="35000"/>
            </a:spcAft>
          </a:pPr>
          <a:r>
            <a:rPr lang="en-US" sz="3200" kern="1200" dirty="0" smtClean="0">
              <a:solidFill>
                <a:schemeClr val="accent2">
                  <a:lumMod val="20000"/>
                  <a:lumOff val="80000"/>
                </a:schemeClr>
              </a:solidFill>
              <a:latin typeface="Arial Black" panose="020B0A04020102020204" pitchFamily="34" charset="0"/>
            </a:rPr>
            <a:t>2. Maximum variation sampling</a:t>
          </a:r>
          <a:endParaRPr lang="en-GB" sz="3200" kern="1200" dirty="0">
            <a:solidFill>
              <a:schemeClr val="accent2">
                <a:lumMod val="20000"/>
                <a:lumOff val="80000"/>
              </a:schemeClr>
            </a:solidFill>
          </a:endParaRPr>
        </a:p>
      </dsp:txBody>
      <dsp:txXfrm>
        <a:off x="91844" y="4690040"/>
        <a:ext cx="3004826" cy="1697754"/>
      </dsp:txXfrm>
    </dsp:sp>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B8C9DD-7610-40B6-953F-0808E9F651EA}">
      <dsp:nvSpPr>
        <dsp:cNvPr id="0" name=""/>
        <dsp:cNvSpPr/>
      </dsp:nvSpPr>
      <dsp:spPr>
        <a:xfrm>
          <a:off x="0" y="458781"/>
          <a:ext cx="8796515" cy="790068"/>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en-GB" sz="3200" b="1" kern="1200" dirty="0" smtClean="0"/>
            <a:t>QUALITATIVE SAMPLING METHODS. </a:t>
          </a:r>
          <a:endParaRPr lang="en-GB" sz="3200" b="1" kern="1200" dirty="0"/>
        </a:p>
      </dsp:txBody>
      <dsp:txXfrm>
        <a:off x="38568" y="497349"/>
        <a:ext cx="8719379" cy="712932"/>
      </dsp:txXfrm>
    </dsp:sp>
    <dsp:sp modelId="{662B76F3-2CE6-4C7A-96B3-2D90660303B5}">
      <dsp:nvSpPr>
        <dsp:cNvPr id="0" name=""/>
        <dsp:cNvSpPr/>
      </dsp:nvSpPr>
      <dsp:spPr>
        <a:xfrm rot="5400000">
          <a:off x="5235811" y="-529643"/>
          <a:ext cx="1579409" cy="5662934"/>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1244600">
            <a:lnSpc>
              <a:spcPct val="90000"/>
            </a:lnSpc>
            <a:spcBef>
              <a:spcPct val="0"/>
            </a:spcBef>
            <a:spcAft>
              <a:spcPct val="15000"/>
            </a:spcAft>
            <a:buChar char="••"/>
          </a:pPr>
          <a:endParaRPr lang="en-GB" sz="2800" kern="1200" dirty="0"/>
        </a:p>
        <a:p>
          <a:pPr marL="285750" lvl="1" indent="-285750" algn="l" defTabSz="1422400">
            <a:lnSpc>
              <a:spcPct val="90000"/>
            </a:lnSpc>
            <a:spcBef>
              <a:spcPct val="0"/>
            </a:spcBef>
            <a:spcAft>
              <a:spcPct val="15000"/>
            </a:spcAft>
            <a:buChar char="••"/>
          </a:pPr>
          <a:r>
            <a:rPr lang="en-GB" sz="3200" kern="1200" dirty="0" smtClean="0">
              <a:latin typeface="+mn-lt"/>
            </a:rPr>
            <a:t>Interest is sampling the opposites</a:t>
          </a:r>
          <a:endParaRPr lang="en-GB" sz="3200" kern="1200" dirty="0">
            <a:latin typeface="+mn-lt"/>
          </a:endParaRPr>
        </a:p>
      </dsp:txBody>
      <dsp:txXfrm rot="-5400000">
        <a:off x="3194049" y="1589219"/>
        <a:ext cx="5585834" cy="1425209"/>
      </dsp:txXfrm>
    </dsp:sp>
    <dsp:sp modelId="{CDF919C6-8DA5-4C90-8EEB-E7051E8380A1}">
      <dsp:nvSpPr>
        <dsp:cNvPr id="0" name=""/>
        <dsp:cNvSpPr/>
      </dsp:nvSpPr>
      <dsp:spPr>
        <a:xfrm>
          <a:off x="20" y="1364020"/>
          <a:ext cx="3185400" cy="165124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l" defTabSz="1422400">
            <a:lnSpc>
              <a:spcPct val="90000"/>
            </a:lnSpc>
            <a:spcBef>
              <a:spcPct val="0"/>
            </a:spcBef>
            <a:spcAft>
              <a:spcPct val="35000"/>
            </a:spcAft>
          </a:pPr>
          <a:r>
            <a:rPr lang="en-GB" sz="3200" b="1" kern="1200" dirty="0" smtClean="0">
              <a:solidFill>
                <a:schemeClr val="accent2">
                  <a:lumMod val="20000"/>
                  <a:lumOff val="80000"/>
                </a:schemeClr>
              </a:solidFill>
            </a:rPr>
            <a:t>3.Sampling contrasting cases </a:t>
          </a:r>
        </a:p>
      </dsp:txBody>
      <dsp:txXfrm>
        <a:off x="80627" y="1444627"/>
        <a:ext cx="3024186" cy="1490028"/>
      </dsp:txXfrm>
    </dsp:sp>
    <dsp:sp modelId="{21B49100-C52A-45E4-8815-77C0BF79E31B}">
      <dsp:nvSpPr>
        <dsp:cNvPr id="0" name=""/>
        <dsp:cNvSpPr/>
      </dsp:nvSpPr>
      <dsp:spPr>
        <a:xfrm rot="5400000">
          <a:off x="5690982" y="945087"/>
          <a:ext cx="617671" cy="5662934"/>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1422400">
            <a:lnSpc>
              <a:spcPct val="90000"/>
            </a:lnSpc>
            <a:spcBef>
              <a:spcPct val="0"/>
            </a:spcBef>
            <a:spcAft>
              <a:spcPct val="15000"/>
            </a:spcAft>
            <a:buChar char="••"/>
          </a:pPr>
          <a:r>
            <a:rPr lang="en-GB" sz="3200" kern="1200" dirty="0" smtClean="0">
              <a:latin typeface="+mn-lt"/>
            </a:rPr>
            <a:t>Network sampling</a:t>
          </a:r>
          <a:endParaRPr lang="en-GB" sz="3200" kern="1200" dirty="0">
            <a:latin typeface="+mn-lt"/>
          </a:endParaRPr>
        </a:p>
      </dsp:txBody>
      <dsp:txXfrm rot="-5400000">
        <a:off x="3168351" y="3497870"/>
        <a:ext cx="5632782" cy="557367"/>
      </dsp:txXfrm>
    </dsp:sp>
    <dsp:sp modelId="{B1BB8C5E-9489-4786-86D8-81C050CE7AF7}">
      <dsp:nvSpPr>
        <dsp:cNvPr id="0" name=""/>
        <dsp:cNvSpPr/>
      </dsp:nvSpPr>
      <dsp:spPr>
        <a:xfrm>
          <a:off x="0" y="3358216"/>
          <a:ext cx="3185400" cy="83685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l" defTabSz="1422400">
            <a:lnSpc>
              <a:spcPct val="90000"/>
            </a:lnSpc>
            <a:spcBef>
              <a:spcPct val="0"/>
            </a:spcBef>
            <a:spcAft>
              <a:spcPct val="35000"/>
            </a:spcAft>
          </a:pPr>
          <a:r>
            <a:rPr lang="en-GB" sz="3200" b="1" kern="1200" dirty="0" smtClean="0">
              <a:solidFill>
                <a:schemeClr val="accent2">
                  <a:lumMod val="20000"/>
                  <a:lumOff val="80000"/>
                </a:schemeClr>
              </a:solidFill>
            </a:rPr>
            <a:t>4.Snow ball sampling</a:t>
          </a:r>
          <a:endParaRPr lang="en-GB" sz="3200" b="1" kern="1200" dirty="0">
            <a:solidFill>
              <a:schemeClr val="accent2">
                <a:lumMod val="20000"/>
                <a:lumOff val="80000"/>
              </a:schemeClr>
            </a:solidFill>
          </a:endParaRPr>
        </a:p>
      </dsp:txBody>
      <dsp:txXfrm>
        <a:off x="40852" y="3399068"/>
        <a:ext cx="3103696" cy="755151"/>
      </dsp:txXfrm>
    </dsp:sp>
    <dsp:sp modelId="{E5895A63-A3AF-424D-BED1-013BA780DF8C}">
      <dsp:nvSpPr>
        <dsp:cNvPr id="0" name=""/>
        <dsp:cNvSpPr/>
      </dsp:nvSpPr>
      <dsp:spPr>
        <a:xfrm>
          <a:off x="0" y="4398493"/>
          <a:ext cx="3185400" cy="1850494"/>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l" defTabSz="1422400">
            <a:lnSpc>
              <a:spcPct val="90000"/>
            </a:lnSpc>
            <a:spcBef>
              <a:spcPct val="0"/>
            </a:spcBef>
            <a:spcAft>
              <a:spcPct val="35000"/>
            </a:spcAft>
          </a:pPr>
          <a:r>
            <a:rPr lang="en-GB" sz="3200" b="1" kern="1200" dirty="0" smtClean="0">
              <a:solidFill>
                <a:schemeClr val="accent2">
                  <a:lumMod val="20000"/>
                  <a:lumOff val="80000"/>
                </a:schemeClr>
              </a:solidFill>
            </a:rPr>
            <a:t>5. Sampling typical cases</a:t>
          </a:r>
          <a:endParaRPr lang="en-GB" sz="3200" b="1" kern="1200" dirty="0">
            <a:solidFill>
              <a:schemeClr val="accent2">
                <a:lumMod val="20000"/>
                <a:lumOff val="80000"/>
              </a:schemeClr>
            </a:solidFill>
          </a:endParaRPr>
        </a:p>
      </dsp:txBody>
      <dsp:txXfrm>
        <a:off x="90334" y="4488827"/>
        <a:ext cx="3004732" cy="1669826"/>
      </dsp:txXfrm>
    </dsp:sp>
    <dsp:sp modelId="{7A47DC40-819A-4940-8B9C-AFA2C45D225D}">
      <dsp:nvSpPr>
        <dsp:cNvPr id="0" name=""/>
        <dsp:cNvSpPr/>
      </dsp:nvSpPr>
      <dsp:spPr>
        <a:xfrm>
          <a:off x="3168351" y="4781746"/>
          <a:ext cx="5590983" cy="1234951"/>
        </a:xfrm>
        <a:prstGeom prst="roundRect">
          <a:avLst/>
        </a:prstGeom>
        <a:solidFill>
          <a:schemeClr val="accent6">
            <a:lumMod val="40000"/>
            <a:lumOff val="6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64770" rIns="129540" bIns="64770" numCol="1" spcCol="1270" anchor="ctr" anchorCtr="0">
          <a:noAutofit/>
        </a:bodyPr>
        <a:lstStyle/>
        <a:p>
          <a:pPr lvl="0" algn="l" defTabSz="1511300">
            <a:lnSpc>
              <a:spcPct val="90000"/>
            </a:lnSpc>
            <a:spcBef>
              <a:spcPct val="0"/>
            </a:spcBef>
            <a:spcAft>
              <a:spcPct val="35000"/>
            </a:spcAft>
          </a:pPr>
          <a:r>
            <a:rPr lang="en-GB" sz="3400" kern="1200" dirty="0" smtClean="0">
              <a:solidFill>
                <a:schemeClr val="bg2"/>
              </a:solidFill>
            </a:rPr>
            <a:t>The two opposites of a dichotomous phenomenon</a:t>
          </a:r>
          <a:endParaRPr lang="en-GB" sz="3400" kern="1200" dirty="0">
            <a:solidFill>
              <a:schemeClr val="bg2"/>
            </a:solidFill>
          </a:endParaRPr>
        </a:p>
      </dsp:txBody>
      <dsp:txXfrm>
        <a:off x="3228636" y="4842031"/>
        <a:ext cx="5470413" cy="111438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789687-AE21-4FEC-89C2-DBCFC0495697}">
      <dsp:nvSpPr>
        <dsp:cNvPr id="0" name=""/>
        <dsp:cNvSpPr/>
      </dsp:nvSpPr>
      <dsp:spPr>
        <a:xfrm>
          <a:off x="0" y="3291"/>
          <a:ext cx="8687048" cy="2172511"/>
        </a:xfrm>
        <a:prstGeom prst="roundRect">
          <a:avLst/>
        </a:prstGeom>
        <a:gradFill rotWithShape="0">
          <a:gsLst>
            <a:gs pos="0">
              <a:schemeClr val="accent3">
                <a:shade val="80000"/>
                <a:hueOff val="0"/>
                <a:satOff val="0"/>
                <a:lumOff val="0"/>
                <a:alphaOff val="0"/>
                <a:tint val="73000"/>
                <a:satMod val="150000"/>
              </a:schemeClr>
            </a:gs>
            <a:gs pos="25000">
              <a:schemeClr val="accent3">
                <a:shade val="80000"/>
                <a:hueOff val="0"/>
                <a:satOff val="0"/>
                <a:lumOff val="0"/>
                <a:alphaOff val="0"/>
                <a:tint val="96000"/>
                <a:shade val="80000"/>
                <a:satMod val="105000"/>
              </a:schemeClr>
            </a:gs>
            <a:gs pos="38000">
              <a:schemeClr val="accent3">
                <a:shade val="80000"/>
                <a:hueOff val="0"/>
                <a:satOff val="0"/>
                <a:lumOff val="0"/>
                <a:alphaOff val="0"/>
                <a:tint val="96000"/>
                <a:shade val="59000"/>
                <a:satMod val="120000"/>
              </a:schemeClr>
            </a:gs>
            <a:gs pos="55000">
              <a:schemeClr val="accent3">
                <a:shade val="80000"/>
                <a:hueOff val="0"/>
                <a:satOff val="0"/>
                <a:lumOff val="0"/>
                <a:alphaOff val="0"/>
                <a:shade val="57000"/>
                <a:satMod val="120000"/>
              </a:schemeClr>
            </a:gs>
            <a:gs pos="80000">
              <a:schemeClr val="accent3">
                <a:shade val="80000"/>
                <a:hueOff val="0"/>
                <a:satOff val="0"/>
                <a:lumOff val="0"/>
                <a:alphaOff val="0"/>
                <a:shade val="56000"/>
                <a:satMod val="145000"/>
              </a:schemeClr>
            </a:gs>
            <a:gs pos="88000">
              <a:schemeClr val="accent3">
                <a:shade val="80000"/>
                <a:hueOff val="0"/>
                <a:satOff val="0"/>
                <a:lumOff val="0"/>
                <a:alphaOff val="0"/>
                <a:shade val="63000"/>
                <a:satMod val="160000"/>
              </a:schemeClr>
            </a:gs>
            <a:gs pos="100000">
              <a:schemeClr val="accent3">
                <a:shade val="80000"/>
                <a:hueOff val="0"/>
                <a:satOff val="0"/>
                <a:lumOff val="0"/>
                <a:alphaOff val="0"/>
                <a:tint val="99555"/>
                <a:satMod val="155000"/>
              </a:schemeClr>
            </a:gs>
          </a:gsLst>
          <a:lin ang="5400000" scaled="1"/>
        </a:gradFill>
        <a:ln>
          <a:noFill/>
        </a:ln>
        <a:effectLst>
          <a:glow rad="70000">
            <a:schemeClr val="accent3">
              <a:shade val="80000"/>
              <a:hueOff val="0"/>
              <a:satOff val="0"/>
              <a:lumOff val="0"/>
              <a:alphaOff val="0"/>
              <a:tint val="30000"/>
              <a:shade val="95000"/>
              <a:satMod val="300000"/>
              <a:alpha val="50000"/>
            </a:schemeClr>
          </a:glow>
        </a:effectLst>
      </dsp:spPr>
      <dsp:style>
        <a:lnRef idx="0">
          <a:scrgbClr r="0" g="0" b="0"/>
        </a:lnRef>
        <a:fillRef idx="3">
          <a:scrgbClr r="0" g="0" b="0"/>
        </a:fillRef>
        <a:effectRef idx="2">
          <a:scrgbClr r="0" g="0" b="0"/>
        </a:effectRef>
        <a:fontRef idx="minor">
          <a:schemeClr val="lt1"/>
        </a:fontRef>
      </dsp:style>
      <dsp:txBody>
        <a:bodyPr spcFirstLastPara="0" vert="horz" wrap="square" lIns="167640" tIns="83820" rIns="167640" bIns="83820" numCol="1" spcCol="1270" anchor="ctr" anchorCtr="0">
          <a:noAutofit/>
        </a:bodyPr>
        <a:lstStyle/>
        <a:p>
          <a:pPr lvl="0" algn="ctr" defTabSz="1955800">
            <a:lnSpc>
              <a:spcPct val="90000"/>
            </a:lnSpc>
            <a:spcBef>
              <a:spcPct val="0"/>
            </a:spcBef>
            <a:spcAft>
              <a:spcPct val="35000"/>
            </a:spcAft>
          </a:pPr>
          <a:r>
            <a:rPr lang="en-GB" sz="4400" kern="1200" dirty="0" smtClean="0"/>
            <a:t>Advantages and disadvantages of sampling</a:t>
          </a:r>
          <a:endParaRPr lang="en-GB" sz="4400" kern="1200" dirty="0"/>
        </a:p>
      </dsp:txBody>
      <dsp:txXfrm>
        <a:off x="106053" y="109344"/>
        <a:ext cx="8474942" cy="1960405"/>
      </dsp:txXfrm>
    </dsp:sp>
    <dsp:sp modelId="{A625E76F-7DB1-46F6-9D58-33365840B7C1}">
      <dsp:nvSpPr>
        <dsp:cNvPr id="0" name=""/>
        <dsp:cNvSpPr/>
      </dsp:nvSpPr>
      <dsp:spPr>
        <a:xfrm rot="5400000">
          <a:off x="5202710" y="513406"/>
          <a:ext cx="1738008" cy="5714554"/>
        </a:xfrm>
        <a:prstGeom prst="round2SameRect">
          <a:avLst/>
        </a:prstGeom>
        <a:solidFill>
          <a:schemeClr val="accent3">
            <a:alpha val="90000"/>
            <a:tint val="40000"/>
            <a:hueOff val="0"/>
            <a:satOff val="0"/>
            <a:lumOff val="0"/>
            <a:alphaOff val="0"/>
          </a:schemeClr>
        </a:solidFill>
        <a:ln w="9525" cap="flat" cmpd="sng" algn="ctr">
          <a:solidFill>
            <a:schemeClr val="accent3">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lang="en-GB" sz="2400" kern="1200" dirty="0" smtClean="0"/>
            <a:t>Saves time, financial and human resources</a:t>
          </a:r>
          <a:endParaRPr lang="en-GB" sz="2400" kern="1200" dirty="0"/>
        </a:p>
      </dsp:txBody>
      <dsp:txXfrm rot="-5400000">
        <a:off x="3214438" y="2586522"/>
        <a:ext cx="5629711" cy="1568322"/>
      </dsp:txXfrm>
    </dsp:sp>
    <dsp:sp modelId="{FDFBF542-26AD-42CA-A429-E94A20BAD91A}">
      <dsp:nvSpPr>
        <dsp:cNvPr id="0" name=""/>
        <dsp:cNvSpPr/>
      </dsp:nvSpPr>
      <dsp:spPr>
        <a:xfrm>
          <a:off x="0" y="2284428"/>
          <a:ext cx="3214437" cy="2172511"/>
        </a:xfrm>
        <a:prstGeom prst="roundRect">
          <a:avLst/>
        </a:prstGeom>
        <a:gradFill rotWithShape="0">
          <a:gsLst>
            <a:gs pos="0">
              <a:schemeClr val="accent3">
                <a:shade val="80000"/>
                <a:hueOff val="-15591"/>
                <a:satOff val="229"/>
                <a:lumOff val="10660"/>
                <a:alphaOff val="0"/>
                <a:tint val="73000"/>
                <a:satMod val="150000"/>
              </a:schemeClr>
            </a:gs>
            <a:gs pos="25000">
              <a:schemeClr val="accent3">
                <a:shade val="80000"/>
                <a:hueOff val="-15591"/>
                <a:satOff val="229"/>
                <a:lumOff val="10660"/>
                <a:alphaOff val="0"/>
                <a:tint val="96000"/>
                <a:shade val="80000"/>
                <a:satMod val="105000"/>
              </a:schemeClr>
            </a:gs>
            <a:gs pos="38000">
              <a:schemeClr val="accent3">
                <a:shade val="80000"/>
                <a:hueOff val="-15591"/>
                <a:satOff val="229"/>
                <a:lumOff val="10660"/>
                <a:alphaOff val="0"/>
                <a:tint val="96000"/>
                <a:shade val="59000"/>
                <a:satMod val="120000"/>
              </a:schemeClr>
            </a:gs>
            <a:gs pos="55000">
              <a:schemeClr val="accent3">
                <a:shade val="80000"/>
                <a:hueOff val="-15591"/>
                <a:satOff val="229"/>
                <a:lumOff val="10660"/>
                <a:alphaOff val="0"/>
                <a:shade val="57000"/>
                <a:satMod val="120000"/>
              </a:schemeClr>
            </a:gs>
            <a:gs pos="80000">
              <a:schemeClr val="accent3">
                <a:shade val="80000"/>
                <a:hueOff val="-15591"/>
                <a:satOff val="229"/>
                <a:lumOff val="10660"/>
                <a:alphaOff val="0"/>
                <a:shade val="56000"/>
                <a:satMod val="145000"/>
              </a:schemeClr>
            </a:gs>
            <a:gs pos="88000">
              <a:schemeClr val="accent3">
                <a:shade val="80000"/>
                <a:hueOff val="-15591"/>
                <a:satOff val="229"/>
                <a:lumOff val="10660"/>
                <a:alphaOff val="0"/>
                <a:shade val="63000"/>
                <a:satMod val="160000"/>
              </a:schemeClr>
            </a:gs>
            <a:gs pos="100000">
              <a:schemeClr val="accent3">
                <a:shade val="80000"/>
                <a:hueOff val="-15591"/>
                <a:satOff val="229"/>
                <a:lumOff val="10660"/>
                <a:alphaOff val="0"/>
                <a:tint val="99555"/>
                <a:satMod val="155000"/>
              </a:schemeClr>
            </a:gs>
          </a:gsLst>
          <a:lin ang="5400000" scaled="1"/>
        </a:gradFill>
        <a:ln>
          <a:noFill/>
        </a:ln>
        <a:effectLst>
          <a:glow rad="70000">
            <a:schemeClr val="accent3">
              <a:shade val="80000"/>
              <a:hueOff val="-15591"/>
              <a:satOff val="229"/>
              <a:lumOff val="10660"/>
              <a:alphaOff val="0"/>
              <a:tint val="30000"/>
              <a:shade val="95000"/>
              <a:satMod val="300000"/>
              <a:alpha val="50000"/>
            </a:schemeClr>
          </a:glow>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59055" rIns="118110" bIns="59055" numCol="1" spcCol="1270" anchor="ctr" anchorCtr="0">
          <a:noAutofit/>
        </a:bodyPr>
        <a:lstStyle/>
        <a:p>
          <a:pPr lvl="0" algn="ctr" defTabSz="1377950">
            <a:lnSpc>
              <a:spcPct val="90000"/>
            </a:lnSpc>
            <a:spcBef>
              <a:spcPct val="0"/>
            </a:spcBef>
            <a:spcAft>
              <a:spcPct val="35000"/>
            </a:spcAft>
          </a:pPr>
          <a:r>
            <a:rPr lang="en-GB" sz="3100" kern="1200" dirty="0" smtClean="0"/>
            <a:t>Advantages</a:t>
          </a:r>
          <a:endParaRPr lang="en-GB" sz="3100" kern="1200" dirty="0"/>
        </a:p>
      </dsp:txBody>
      <dsp:txXfrm>
        <a:off x="106053" y="2390481"/>
        <a:ext cx="3002331" cy="1960405"/>
      </dsp:txXfrm>
    </dsp:sp>
    <dsp:sp modelId="{7D28B4E6-81D1-43FC-BA9C-895D72A0065E}">
      <dsp:nvSpPr>
        <dsp:cNvPr id="0" name=""/>
        <dsp:cNvSpPr/>
      </dsp:nvSpPr>
      <dsp:spPr>
        <a:xfrm rot="5400000">
          <a:off x="5028405" y="2794543"/>
          <a:ext cx="2086618" cy="5714554"/>
        </a:xfrm>
        <a:prstGeom prst="round2SameRect">
          <a:avLst/>
        </a:prstGeom>
        <a:solidFill>
          <a:schemeClr val="accent3">
            <a:alpha val="90000"/>
            <a:tint val="40000"/>
            <a:hueOff val="0"/>
            <a:satOff val="0"/>
            <a:lumOff val="0"/>
            <a:alphaOff val="0"/>
          </a:schemeClr>
        </a:solidFill>
        <a:ln w="9525" cap="flat" cmpd="sng" algn="ctr">
          <a:solidFill>
            <a:schemeClr val="accent3">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lang="en-GB" sz="2400" kern="1200" dirty="0" smtClean="0"/>
            <a:t> Findings not based on information from entire population of interest but only an estimate</a:t>
          </a:r>
          <a:endParaRPr lang="en-GB" sz="2400" kern="1200" dirty="0"/>
        </a:p>
        <a:p>
          <a:pPr marL="228600" lvl="1" indent="-228600" algn="l" defTabSz="1066800">
            <a:lnSpc>
              <a:spcPct val="90000"/>
            </a:lnSpc>
            <a:spcBef>
              <a:spcPct val="0"/>
            </a:spcBef>
            <a:spcAft>
              <a:spcPct val="15000"/>
            </a:spcAft>
            <a:buChar char="••"/>
          </a:pPr>
          <a:r>
            <a:rPr lang="en-GB" sz="2400" kern="1200" dirty="0" smtClean="0"/>
            <a:t> </a:t>
          </a:r>
          <a:r>
            <a:rPr lang="en-GB" sz="2400" kern="1200" dirty="0" smtClean="0"/>
            <a:t>Hence</a:t>
          </a:r>
          <a:r>
            <a:rPr lang="en-GB" sz="2400" kern="1200" dirty="0" smtClean="0"/>
            <a:t>, the possibility of an error in your estimation exists</a:t>
          </a:r>
          <a:endParaRPr lang="en-GB" sz="2400" kern="1200" dirty="0"/>
        </a:p>
      </dsp:txBody>
      <dsp:txXfrm rot="-5400000">
        <a:off x="3214437" y="4710371"/>
        <a:ext cx="5612694" cy="1882898"/>
      </dsp:txXfrm>
    </dsp:sp>
    <dsp:sp modelId="{80349637-FB80-44DC-B56E-C4E485D13DA5}">
      <dsp:nvSpPr>
        <dsp:cNvPr id="0" name=""/>
        <dsp:cNvSpPr/>
      </dsp:nvSpPr>
      <dsp:spPr>
        <a:xfrm>
          <a:off x="0" y="4565565"/>
          <a:ext cx="3214437" cy="2172511"/>
        </a:xfrm>
        <a:prstGeom prst="roundRect">
          <a:avLst/>
        </a:prstGeom>
        <a:gradFill rotWithShape="0">
          <a:gsLst>
            <a:gs pos="0">
              <a:schemeClr val="accent3">
                <a:shade val="80000"/>
                <a:hueOff val="-31183"/>
                <a:satOff val="459"/>
                <a:lumOff val="21320"/>
                <a:alphaOff val="0"/>
                <a:tint val="73000"/>
                <a:satMod val="150000"/>
              </a:schemeClr>
            </a:gs>
            <a:gs pos="25000">
              <a:schemeClr val="accent3">
                <a:shade val="80000"/>
                <a:hueOff val="-31183"/>
                <a:satOff val="459"/>
                <a:lumOff val="21320"/>
                <a:alphaOff val="0"/>
                <a:tint val="96000"/>
                <a:shade val="80000"/>
                <a:satMod val="105000"/>
              </a:schemeClr>
            </a:gs>
            <a:gs pos="38000">
              <a:schemeClr val="accent3">
                <a:shade val="80000"/>
                <a:hueOff val="-31183"/>
                <a:satOff val="459"/>
                <a:lumOff val="21320"/>
                <a:alphaOff val="0"/>
                <a:tint val="96000"/>
                <a:shade val="59000"/>
                <a:satMod val="120000"/>
              </a:schemeClr>
            </a:gs>
            <a:gs pos="55000">
              <a:schemeClr val="accent3">
                <a:shade val="80000"/>
                <a:hueOff val="-31183"/>
                <a:satOff val="459"/>
                <a:lumOff val="21320"/>
                <a:alphaOff val="0"/>
                <a:shade val="57000"/>
                <a:satMod val="120000"/>
              </a:schemeClr>
            </a:gs>
            <a:gs pos="80000">
              <a:schemeClr val="accent3">
                <a:shade val="80000"/>
                <a:hueOff val="-31183"/>
                <a:satOff val="459"/>
                <a:lumOff val="21320"/>
                <a:alphaOff val="0"/>
                <a:shade val="56000"/>
                <a:satMod val="145000"/>
              </a:schemeClr>
            </a:gs>
            <a:gs pos="88000">
              <a:schemeClr val="accent3">
                <a:shade val="80000"/>
                <a:hueOff val="-31183"/>
                <a:satOff val="459"/>
                <a:lumOff val="21320"/>
                <a:alphaOff val="0"/>
                <a:shade val="63000"/>
                <a:satMod val="160000"/>
              </a:schemeClr>
            </a:gs>
            <a:gs pos="100000">
              <a:schemeClr val="accent3">
                <a:shade val="80000"/>
                <a:hueOff val="-31183"/>
                <a:satOff val="459"/>
                <a:lumOff val="21320"/>
                <a:alphaOff val="0"/>
                <a:tint val="99555"/>
                <a:satMod val="155000"/>
              </a:schemeClr>
            </a:gs>
          </a:gsLst>
          <a:lin ang="5400000" scaled="1"/>
        </a:gradFill>
        <a:ln>
          <a:noFill/>
        </a:ln>
        <a:effectLst>
          <a:glow rad="70000">
            <a:schemeClr val="accent3">
              <a:shade val="80000"/>
              <a:hueOff val="-31183"/>
              <a:satOff val="459"/>
              <a:lumOff val="21320"/>
              <a:alphaOff val="0"/>
              <a:tint val="30000"/>
              <a:shade val="95000"/>
              <a:satMod val="300000"/>
              <a:alpha val="50000"/>
            </a:schemeClr>
          </a:glow>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59055" rIns="118110" bIns="59055" numCol="1" spcCol="1270" anchor="ctr" anchorCtr="0">
          <a:noAutofit/>
        </a:bodyPr>
        <a:lstStyle/>
        <a:p>
          <a:pPr lvl="0" algn="ctr" defTabSz="1377950">
            <a:lnSpc>
              <a:spcPct val="90000"/>
            </a:lnSpc>
            <a:spcBef>
              <a:spcPct val="0"/>
            </a:spcBef>
            <a:spcAft>
              <a:spcPct val="35000"/>
            </a:spcAft>
          </a:pPr>
          <a:r>
            <a:rPr lang="en-GB" sz="3100" kern="1200" dirty="0" smtClean="0"/>
            <a:t>Disadvantages</a:t>
          </a:r>
          <a:endParaRPr lang="en-GB" sz="3100" kern="1200" dirty="0"/>
        </a:p>
      </dsp:txBody>
      <dsp:txXfrm>
        <a:off x="106053" y="4671618"/>
        <a:ext cx="3002331" cy="196040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789687-AE21-4FEC-89C2-DBCFC0495697}">
      <dsp:nvSpPr>
        <dsp:cNvPr id="0" name=""/>
        <dsp:cNvSpPr/>
      </dsp:nvSpPr>
      <dsp:spPr>
        <a:xfrm>
          <a:off x="118085" y="3291"/>
          <a:ext cx="8687048" cy="2172511"/>
        </a:xfrm>
        <a:prstGeom prst="roundRect">
          <a:avLst/>
        </a:prstGeom>
        <a:gradFill rotWithShape="0">
          <a:gsLst>
            <a:gs pos="0">
              <a:schemeClr val="accent3">
                <a:hueOff val="0"/>
                <a:satOff val="0"/>
                <a:lumOff val="0"/>
                <a:alphaOff val="0"/>
                <a:tint val="73000"/>
                <a:satMod val="150000"/>
              </a:schemeClr>
            </a:gs>
            <a:gs pos="25000">
              <a:schemeClr val="accent3">
                <a:hueOff val="0"/>
                <a:satOff val="0"/>
                <a:lumOff val="0"/>
                <a:alphaOff val="0"/>
                <a:tint val="96000"/>
                <a:shade val="80000"/>
                <a:satMod val="105000"/>
              </a:schemeClr>
            </a:gs>
            <a:gs pos="38000">
              <a:schemeClr val="accent3">
                <a:hueOff val="0"/>
                <a:satOff val="0"/>
                <a:lumOff val="0"/>
                <a:alphaOff val="0"/>
                <a:tint val="96000"/>
                <a:shade val="59000"/>
                <a:satMod val="120000"/>
              </a:schemeClr>
            </a:gs>
            <a:gs pos="55000">
              <a:schemeClr val="accent3">
                <a:hueOff val="0"/>
                <a:satOff val="0"/>
                <a:lumOff val="0"/>
                <a:alphaOff val="0"/>
                <a:shade val="57000"/>
                <a:satMod val="120000"/>
              </a:schemeClr>
            </a:gs>
            <a:gs pos="80000">
              <a:schemeClr val="accent3">
                <a:hueOff val="0"/>
                <a:satOff val="0"/>
                <a:lumOff val="0"/>
                <a:alphaOff val="0"/>
                <a:shade val="56000"/>
                <a:satMod val="145000"/>
              </a:schemeClr>
            </a:gs>
            <a:gs pos="88000">
              <a:schemeClr val="accent3">
                <a:hueOff val="0"/>
                <a:satOff val="0"/>
                <a:lumOff val="0"/>
                <a:alphaOff val="0"/>
                <a:shade val="63000"/>
                <a:satMod val="160000"/>
              </a:schemeClr>
            </a:gs>
            <a:gs pos="100000">
              <a:schemeClr val="accent3">
                <a:hueOff val="0"/>
                <a:satOff val="0"/>
                <a:lumOff val="0"/>
                <a:alphaOff val="0"/>
                <a:tint val="99555"/>
                <a:satMod val="155000"/>
              </a:schemeClr>
            </a:gs>
          </a:gsLst>
          <a:lin ang="5400000" scaled="1"/>
        </a:gradFill>
        <a:ln>
          <a:noFill/>
        </a:ln>
        <a:effectLst>
          <a:glow rad="70000">
            <a:schemeClr val="accent3">
              <a:hueOff val="0"/>
              <a:satOff val="0"/>
              <a:lumOff val="0"/>
              <a:alphaOff val="0"/>
              <a:tint val="30000"/>
              <a:shade val="95000"/>
              <a:satMod val="300000"/>
              <a:alpha val="50000"/>
            </a:schemeClr>
          </a:glo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GB" sz="4000" kern="1200" dirty="0" smtClean="0"/>
            <a:t>Sampling is a trade-off between certain benefits and disadvantages</a:t>
          </a:r>
          <a:endParaRPr lang="en-GB" sz="4000" kern="1200" dirty="0"/>
        </a:p>
      </dsp:txBody>
      <dsp:txXfrm>
        <a:off x="224138" y="109344"/>
        <a:ext cx="8474942" cy="1960405"/>
      </dsp:txXfrm>
    </dsp:sp>
    <dsp:sp modelId="{A625E76F-7DB1-46F6-9D58-33365840B7C1}">
      <dsp:nvSpPr>
        <dsp:cNvPr id="0" name=""/>
        <dsp:cNvSpPr/>
      </dsp:nvSpPr>
      <dsp:spPr>
        <a:xfrm rot="5400000">
          <a:off x="4842673" y="323311"/>
          <a:ext cx="1738008" cy="6094744"/>
        </a:xfrm>
        <a:prstGeom prst="round2SameRect">
          <a:avLst/>
        </a:prstGeom>
        <a:solidFill>
          <a:schemeClr val="accent3">
            <a:tint val="40000"/>
            <a:alpha val="90000"/>
            <a:hueOff val="0"/>
            <a:satOff val="0"/>
            <a:lumOff val="0"/>
            <a:alphaOff val="0"/>
          </a:schemeClr>
        </a:solidFill>
        <a:ln w="9525" cap="flat" cmpd="sng" algn="ctr">
          <a:solidFill>
            <a:schemeClr val="accent3">
              <a:tint val="40000"/>
              <a:alpha val="90000"/>
              <a:hueOff val="0"/>
              <a:satOff val="0"/>
              <a:lumOff val="0"/>
              <a:alphaOff val="0"/>
            </a:schemeClr>
          </a:solidFill>
          <a:prstDash val="solid"/>
        </a:ln>
        <a:effectLst>
          <a:glow rad="70000">
            <a:schemeClr val="accent3">
              <a:tint val="40000"/>
              <a:alpha val="90000"/>
              <a:hueOff val="0"/>
              <a:satOff val="0"/>
              <a:lumOff val="0"/>
              <a:alphaOff val="0"/>
              <a:tint val="30000"/>
              <a:shade val="95000"/>
              <a:satMod val="300000"/>
              <a:alpha val="50000"/>
            </a:schemeClr>
          </a:glo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285750" lvl="1" indent="-285750" algn="l" defTabSz="1244600">
            <a:lnSpc>
              <a:spcPct val="90000"/>
            </a:lnSpc>
            <a:spcBef>
              <a:spcPct val="0"/>
            </a:spcBef>
            <a:spcAft>
              <a:spcPct val="15000"/>
            </a:spcAft>
            <a:buChar char="••"/>
          </a:pPr>
          <a:r>
            <a:rPr lang="en-GB" sz="2800" kern="1200" dirty="0" smtClean="0"/>
            <a:t>By saving on time and resources we compromise on accuracy of findings.</a:t>
          </a:r>
          <a:endParaRPr lang="en-GB" sz="2800" kern="1200" dirty="0"/>
        </a:p>
      </dsp:txBody>
      <dsp:txXfrm rot="-5400000">
        <a:off x="2664306" y="2586522"/>
        <a:ext cx="6009901" cy="1568322"/>
      </dsp:txXfrm>
    </dsp:sp>
    <dsp:sp modelId="{FDFBF542-26AD-42CA-A429-E94A20BAD91A}">
      <dsp:nvSpPr>
        <dsp:cNvPr id="0" name=""/>
        <dsp:cNvSpPr/>
      </dsp:nvSpPr>
      <dsp:spPr>
        <a:xfrm>
          <a:off x="118085" y="2284428"/>
          <a:ext cx="2546219" cy="2172511"/>
        </a:xfrm>
        <a:prstGeom prst="roundRect">
          <a:avLst/>
        </a:prstGeom>
        <a:gradFill rotWithShape="0">
          <a:gsLst>
            <a:gs pos="0">
              <a:schemeClr val="accent3">
                <a:hueOff val="-4839731"/>
                <a:satOff val="1619"/>
                <a:lumOff val="-7059"/>
                <a:alphaOff val="0"/>
                <a:tint val="73000"/>
                <a:satMod val="150000"/>
              </a:schemeClr>
            </a:gs>
            <a:gs pos="25000">
              <a:schemeClr val="accent3">
                <a:hueOff val="-4839731"/>
                <a:satOff val="1619"/>
                <a:lumOff val="-7059"/>
                <a:alphaOff val="0"/>
                <a:tint val="96000"/>
                <a:shade val="80000"/>
                <a:satMod val="105000"/>
              </a:schemeClr>
            </a:gs>
            <a:gs pos="38000">
              <a:schemeClr val="accent3">
                <a:hueOff val="-4839731"/>
                <a:satOff val="1619"/>
                <a:lumOff val="-7059"/>
                <a:alphaOff val="0"/>
                <a:tint val="96000"/>
                <a:shade val="59000"/>
                <a:satMod val="120000"/>
              </a:schemeClr>
            </a:gs>
            <a:gs pos="55000">
              <a:schemeClr val="accent3">
                <a:hueOff val="-4839731"/>
                <a:satOff val="1619"/>
                <a:lumOff val="-7059"/>
                <a:alphaOff val="0"/>
                <a:shade val="57000"/>
                <a:satMod val="120000"/>
              </a:schemeClr>
            </a:gs>
            <a:gs pos="80000">
              <a:schemeClr val="accent3">
                <a:hueOff val="-4839731"/>
                <a:satOff val="1619"/>
                <a:lumOff val="-7059"/>
                <a:alphaOff val="0"/>
                <a:shade val="56000"/>
                <a:satMod val="145000"/>
              </a:schemeClr>
            </a:gs>
            <a:gs pos="88000">
              <a:schemeClr val="accent3">
                <a:hueOff val="-4839731"/>
                <a:satOff val="1619"/>
                <a:lumOff val="-7059"/>
                <a:alphaOff val="0"/>
                <a:shade val="63000"/>
                <a:satMod val="160000"/>
              </a:schemeClr>
            </a:gs>
            <a:gs pos="100000">
              <a:schemeClr val="accent3">
                <a:hueOff val="-4839731"/>
                <a:satOff val="1619"/>
                <a:lumOff val="-7059"/>
                <a:alphaOff val="0"/>
                <a:tint val="99555"/>
                <a:satMod val="155000"/>
              </a:schemeClr>
            </a:gs>
          </a:gsLst>
          <a:lin ang="5400000" scaled="1"/>
        </a:gradFill>
        <a:ln>
          <a:noFill/>
        </a:ln>
        <a:effectLst>
          <a:glow rad="70000">
            <a:schemeClr val="accent3">
              <a:hueOff val="-4839731"/>
              <a:satOff val="1619"/>
              <a:lumOff val="-7059"/>
              <a:alphaOff val="0"/>
              <a:tint val="30000"/>
              <a:shade val="95000"/>
              <a:satMod val="300000"/>
              <a:alpha val="50000"/>
            </a:schemeClr>
          </a:glo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67640" tIns="83820" rIns="167640" bIns="83820" numCol="1" spcCol="1270" anchor="ctr" anchorCtr="0">
          <a:noAutofit/>
        </a:bodyPr>
        <a:lstStyle/>
        <a:p>
          <a:pPr lvl="0" algn="ctr" defTabSz="1955800">
            <a:lnSpc>
              <a:spcPct val="90000"/>
            </a:lnSpc>
            <a:spcBef>
              <a:spcPct val="0"/>
            </a:spcBef>
            <a:spcAft>
              <a:spcPct val="35000"/>
            </a:spcAft>
          </a:pPr>
          <a:r>
            <a:rPr lang="en-GB" sz="4400" kern="1200" dirty="0" smtClean="0"/>
            <a:t>Trade off</a:t>
          </a:r>
          <a:endParaRPr lang="en-GB" sz="4400" kern="1200" dirty="0"/>
        </a:p>
      </dsp:txBody>
      <dsp:txXfrm>
        <a:off x="224138" y="2390481"/>
        <a:ext cx="2334113" cy="1960405"/>
      </dsp:txXfrm>
    </dsp:sp>
    <dsp:sp modelId="{7D28B4E6-81D1-43FC-BA9C-895D72A0065E}">
      <dsp:nvSpPr>
        <dsp:cNvPr id="0" name=""/>
        <dsp:cNvSpPr/>
      </dsp:nvSpPr>
      <dsp:spPr>
        <a:xfrm rot="5400000">
          <a:off x="4694282" y="2506501"/>
          <a:ext cx="1942607" cy="6290639"/>
        </a:xfrm>
        <a:prstGeom prst="round2SameRect">
          <a:avLst/>
        </a:prstGeom>
        <a:solidFill>
          <a:schemeClr val="accent3">
            <a:tint val="40000"/>
            <a:alpha val="90000"/>
            <a:hueOff val="-9474194"/>
            <a:satOff val="-1624"/>
            <a:lumOff val="-2929"/>
            <a:alphaOff val="0"/>
          </a:schemeClr>
        </a:solidFill>
        <a:ln w="9525" cap="flat" cmpd="sng" algn="ctr">
          <a:solidFill>
            <a:schemeClr val="accent3">
              <a:tint val="40000"/>
              <a:alpha val="90000"/>
              <a:hueOff val="-9474194"/>
              <a:satOff val="-1624"/>
              <a:lumOff val="-2929"/>
              <a:alphaOff val="0"/>
            </a:schemeClr>
          </a:solidFill>
          <a:prstDash val="solid"/>
        </a:ln>
        <a:effectLst>
          <a:glow rad="70000">
            <a:schemeClr val="accent3">
              <a:tint val="40000"/>
              <a:alpha val="90000"/>
              <a:hueOff val="-9474194"/>
              <a:satOff val="-1624"/>
              <a:lumOff val="-2929"/>
              <a:alphaOff val="0"/>
              <a:tint val="30000"/>
              <a:shade val="95000"/>
              <a:satMod val="300000"/>
              <a:alpha val="50000"/>
            </a:schemeClr>
          </a:glo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endParaRPr lang="en-GB" sz="2000" kern="1200" dirty="0"/>
        </a:p>
        <a:p>
          <a:pPr marL="228600" lvl="1" indent="-228600" algn="l" defTabSz="889000">
            <a:lnSpc>
              <a:spcPct val="90000"/>
            </a:lnSpc>
            <a:spcBef>
              <a:spcPct val="0"/>
            </a:spcBef>
            <a:spcAft>
              <a:spcPct val="15000"/>
            </a:spcAft>
            <a:buChar char="••"/>
          </a:pPr>
          <a:r>
            <a:rPr lang="en-GB" sz="2000" kern="1200" dirty="0" smtClean="0"/>
            <a:t>Selecting a sample and using it as the basis from which to estimate the situation in the total population, has </a:t>
          </a:r>
          <a:r>
            <a:rPr lang="en-GB" sz="2000" kern="1200" dirty="0" smtClean="0"/>
            <a:t>the possibility </a:t>
          </a:r>
          <a:r>
            <a:rPr lang="en-GB" sz="2000" kern="1200" dirty="0" smtClean="0"/>
            <a:t>of introducing an error is possible. </a:t>
          </a:r>
          <a:endParaRPr lang="en-GB" sz="2000" kern="1200" dirty="0"/>
        </a:p>
        <a:p>
          <a:pPr marL="228600" lvl="1" indent="-228600" algn="l" defTabSz="889000">
            <a:lnSpc>
              <a:spcPct val="90000"/>
            </a:lnSpc>
            <a:spcBef>
              <a:spcPct val="0"/>
            </a:spcBef>
            <a:spcAft>
              <a:spcPct val="15000"/>
            </a:spcAft>
            <a:buChar char="••"/>
          </a:pPr>
          <a:r>
            <a:rPr lang="en-GB" sz="2000" kern="1200" dirty="0" smtClean="0"/>
            <a:t>Tolerance of this possibility of error is an important consideration in selecting a sample.</a:t>
          </a:r>
          <a:endParaRPr lang="en-GB" sz="2000" kern="1200" dirty="0"/>
        </a:p>
        <a:p>
          <a:pPr marL="228600" lvl="1" indent="-228600" algn="l" defTabSz="889000">
            <a:lnSpc>
              <a:spcPct val="90000"/>
            </a:lnSpc>
            <a:spcBef>
              <a:spcPct val="0"/>
            </a:spcBef>
            <a:spcAft>
              <a:spcPct val="15000"/>
            </a:spcAft>
            <a:buChar char="••"/>
          </a:pPr>
          <a:endParaRPr lang="en-GB" sz="2000" kern="1200" dirty="0"/>
        </a:p>
      </dsp:txBody>
      <dsp:txXfrm rot="-5400000">
        <a:off x="2520266" y="4775347"/>
        <a:ext cx="6195809" cy="1752947"/>
      </dsp:txXfrm>
    </dsp:sp>
    <dsp:sp modelId="{80349637-FB80-44DC-B56E-C4E485D13DA5}">
      <dsp:nvSpPr>
        <dsp:cNvPr id="0" name=""/>
        <dsp:cNvSpPr/>
      </dsp:nvSpPr>
      <dsp:spPr>
        <a:xfrm>
          <a:off x="118085" y="4565565"/>
          <a:ext cx="2402181" cy="2172511"/>
        </a:xfrm>
        <a:prstGeom prst="roundRect">
          <a:avLst/>
        </a:prstGeom>
        <a:gradFill rotWithShape="0">
          <a:gsLst>
            <a:gs pos="0">
              <a:schemeClr val="accent3">
                <a:hueOff val="-9679462"/>
                <a:satOff val="3238"/>
                <a:lumOff val="-14118"/>
                <a:alphaOff val="0"/>
                <a:tint val="73000"/>
                <a:satMod val="150000"/>
              </a:schemeClr>
            </a:gs>
            <a:gs pos="25000">
              <a:schemeClr val="accent3">
                <a:hueOff val="-9679462"/>
                <a:satOff val="3238"/>
                <a:lumOff val="-14118"/>
                <a:alphaOff val="0"/>
                <a:tint val="96000"/>
                <a:shade val="80000"/>
                <a:satMod val="105000"/>
              </a:schemeClr>
            </a:gs>
            <a:gs pos="38000">
              <a:schemeClr val="accent3">
                <a:hueOff val="-9679462"/>
                <a:satOff val="3238"/>
                <a:lumOff val="-14118"/>
                <a:alphaOff val="0"/>
                <a:tint val="96000"/>
                <a:shade val="59000"/>
                <a:satMod val="120000"/>
              </a:schemeClr>
            </a:gs>
            <a:gs pos="55000">
              <a:schemeClr val="accent3">
                <a:hueOff val="-9679462"/>
                <a:satOff val="3238"/>
                <a:lumOff val="-14118"/>
                <a:alphaOff val="0"/>
                <a:shade val="57000"/>
                <a:satMod val="120000"/>
              </a:schemeClr>
            </a:gs>
            <a:gs pos="80000">
              <a:schemeClr val="accent3">
                <a:hueOff val="-9679462"/>
                <a:satOff val="3238"/>
                <a:lumOff val="-14118"/>
                <a:alphaOff val="0"/>
                <a:shade val="56000"/>
                <a:satMod val="145000"/>
              </a:schemeClr>
            </a:gs>
            <a:gs pos="88000">
              <a:schemeClr val="accent3">
                <a:hueOff val="-9679462"/>
                <a:satOff val="3238"/>
                <a:lumOff val="-14118"/>
                <a:alphaOff val="0"/>
                <a:shade val="63000"/>
                <a:satMod val="160000"/>
              </a:schemeClr>
            </a:gs>
            <a:gs pos="100000">
              <a:schemeClr val="accent3">
                <a:hueOff val="-9679462"/>
                <a:satOff val="3238"/>
                <a:lumOff val="-14118"/>
                <a:alphaOff val="0"/>
                <a:tint val="99555"/>
                <a:satMod val="155000"/>
              </a:schemeClr>
            </a:gs>
          </a:gsLst>
          <a:lin ang="5400000" scaled="1"/>
        </a:gradFill>
        <a:ln>
          <a:noFill/>
        </a:ln>
        <a:effectLst>
          <a:glow rad="70000">
            <a:schemeClr val="accent3">
              <a:hueOff val="-9679462"/>
              <a:satOff val="3238"/>
              <a:lumOff val="-14118"/>
              <a:alphaOff val="0"/>
              <a:tint val="30000"/>
              <a:shade val="95000"/>
              <a:satMod val="300000"/>
              <a:alpha val="50000"/>
            </a:schemeClr>
          </a:glo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05740" tIns="102870" rIns="205740" bIns="102870" numCol="1" spcCol="1270" anchor="ctr" anchorCtr="0">
          <a:noAutofit/>
        </a:bodyPr>
        <a:lstStyle/>
        <a:p>
          <a:pPr lvl="0" algn="ctr" defTabSz="2400300">
            <a:lnSpc>
              <a:spcPct val="90000"/>
            </a:lnSpc>
            <a:spcBef>
              <a:spcPct val="0"/>
            </a:spcBef>
            <a:spcAft>
              <a:spcPct val="35000"/>
            </a:spcAft>
          </a:pPr>
          <a:r>
            <a:rPr lang="en-GB" sz="5400" kern="1200" dirty="0" smtClean="0"/>
            <a:t>Effect</a:t>
          </a:r>
          <a:endParaRPr lang="en-GB" sz="5400" kern="1200" dirty="0"/>
        </a:p>
      </dsp:txBody>
      <dsp:txXfrm>
        <a:off x="224138" y="4671618"/>
        <a:ext cx="2190075" cy="196040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BCC585-32A9-48A7-88B5-2BAF8F95E4E4}">
      <dsp:nvSpPr>
        <dsp:cNvPr id="0" name=""/>
        <dsp:cNvSpPr/>
      </dsp:nvSpPr>
      <dsp:spPr>
        <a:xfrm>
          <a:off x="4461" y="5553"/>
          <a:ext cx="9135077" cy="799304"/>
        </a:xfrm>
        <a:prstGeom prst="roundRect">
          <a:avLst/>
        </a:prstGeom>
        <a:gradFill rotWithShape="0">
          <a:gsLst>
            <a:gs pos="0">
              <a:schemeClr val="accent2">
                <a:hueOff val="0"/>
                <a:satOff val="0"/>
                <a:lumOff val="0"/>
                <a:alphaOff val="0"/>
                <a:tint val="73000"/>
                <a:satMod val="150000"/>
              </a:schemeClr>
            </a:gs>
            <a:gs pos="25000">
              <a:schemeClr val="accent2">
                <a:hueOff val="0"/>
                <a:satOff val="0"/>
                <a:lumOff val="0"/>
                <a:alphaOff val="0"/>
                <a:tint val="96000"/>
                <a:shade val="80000"/>
                <a:satMod val="105000"/>
              </a:schemeClr>
            </a:gs>
            <a:gs pos="38000">
              <a:schemeClr val="accent2">
                <a:hueOff val="0"/>
                <a:satOff val="0"/>
                <a:lumOff val="0"/>
                <a:alphaOff val="0"/>
                <a:tint val="96000"/>
                <a:shade val="59000"/>
                <a:satMod val="120000"/>
              </a:schemeClr>
            </a:gs>
            <a:gs pos="55000">
              <a:schemeClr val="accent2">
                <a:hueOff val="0"/>
                <a:satOff val="0"/>
                <a:lumOff val="0"/>
                <a:alphaOff val="0"/>
                <a:shade val="57000"/>
                <a:satMod val="120000"/>
              </a:schemeClr>
            </a:gs>
            <a:gs pos="80000">
              <a:schemeClr val="accent2">
                <a:hueOff val="0"/>
                <a:satOff val="0"/>
                <a:lumOff val="0"/>
                <a:alphaOff val="0"/>
                <a:shade val="56000"/>
                <a:satMod val="145000"/>
              </a:schemeClr>
            </a:gs>
            <a:gs pos="88000">
              <a:schemeClr val="accent2">
                <a:hueOff val="0"/>
                <a:satOff val="0"/>
                <a:lumOff val="0"/>
                <a:alphaOff val="0"/>
                <a:shade val="63000"/>
                <a:satMod val="160000"/>
              </a:schemeClr>
            </a:gs>
            <a:gs pos="100000">
              <a:schemeClr val="accent2">
                <a:hueOff val="0"/>
                <a:satOff val="0"/>
                <a:lumOff val="0"/>
                <a:alphaOff val="0"/>
                <a:tint val="99555"/>
                <a:satMod val="155000"/>
              </a:schemeClr>
            </a:gs>
          </a:gsLst>
          <a:lin ang="5400000" scaled="1"/>
        </a:gradFill>
        <a:ln>
          <a:noFill/>
        </a:ln>
        <a:effectLst>
          <a:glow rad="70000">
            <a:schemeClr val="accent2">
              <a:hueOff val="0"/>
              <a:satOff val="0"/>
              <a:lumOff val="0"/>
              <a:alphaOff val="0"/>
              <a:tint val="30000"/>
              <a:shade val="95000"/>
              <a:satMod val="300000"/>
              <a:alpha val="50000"/>
            </a:schemeClr>
          </a:glow>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57150" rIns="114300" bIns="57150" numCol="1" spcCol="1270" anchor="ctr" anchorCtr="0">
          <a:noAutofit/>
        </a:bodyPr>
        <a:lstStyle/>
        <a:p>
          <a:pPr lvl="0" algn="ctr" defTabSz="1333500">
            <a:lnSpc>
              <a:spcPct val="90000"/>
            </a:lnSpc>
            <a:spcBef>
              <a:spcPct val="0"/>
            </a:spcBef>
            <a:spcAft>
              <a:spcPct val="35000"/>
            </a:spcAft>
          </a:pPr>
          <a:r>
            <a:rPr lang="en-GB" sz="3000" b="1" kern="1200" dirty="0" smtClean="0"/>
            <a:t>The Three Principles of Sampling</a:t>
          </a:r>
          <a:endParaRPr lang="en-GB" sz="3000" b="1" kern="1200" dirty="0"/>
        </a:p>
      </dsp:txBody>
      <dsp:txXfrm>
        <a:off x="43480" y="44572"/>
        <a:ext cx="9057039" cy="721266"/>
      </dsp:txXfrm>
    </dsp:sp>
    <dsp:sp modelId="{2B0C1F03-E0C5-4CBE-92D6-00D2B5C10311}">
      <dsp:nvSpPr>
        <dsp:cNvPr id="0" name=""/>
        <dsp:cNvSpPr/>
      </dsp:nvSpPr>
      <dsp:spPr>
        <a:xfrm>
          <a:off x="4461" y="899000"/>
          <a:ext cx="9135077" cy="1882843"/>
        </a:xfrm>
        <a:prstGeom prst="roundRect">
          <a:avLst/>
        </a:prstGeom>
        <a:gradFill rotWithShape="0">
          <a:gsLst>
            <a:gs pos="0">
              <a:schemeClr val="accent3">
                <a:hueOff val="0"/>
                <a:satOff val="0"/>
                <a:lumOff val="0"/>
                <a:alphaOff val="0"/>
                <a:tint val="73000"/>
                <a:satMod val="150000"/>
              </a:schemeClr>
            </a:gs>
            <a:gs pos="25000">
              <a:schemeClr val="accent3">
                <a:hueOff val="0"/>
                <a:satOff val="0"/>
                <a:lumOff val="0"/>
                <a:alphaOff val="0"/>
                <a:tint val="96000"/>
                <a:shade val="80000"/>
                <a:satMod val="105000"/>
              </a:schemeClr>
            </a:gs>
            <a:gs pos="38000">
              <a:schemeClr val="accent3">
                <a:hueOff val="0"/>
                <a:satOff val="0"/>
                <a:lumOff val="0"/>
                <a:alphaOff val="0"/>
                <a:tint val="96000"/>
                <a:shade val="59000"/>
                <a:satMod val="120000"/>
              </a:schemeClr>
            </a:gs>
            <a:gs pos="55000">
              <a:schemeClr val="accent3">
                <a:hueOff val="0"/>
                <a:satOff val="0"/>
                <a:lumOff val="0"/>
                <a:alphaOff val="0"/>
                <a:shade val="57000"/>
                <a:satMod val="120000"/>
              </a:schemeClr>
            </a:gs>
            <a:gs pos="80000">
              <a:schemeClr val="accent3">
                <a:hueOff val="0"/>
                <a:satOff val="0"/>
                <a:lumOff val="0"/>
                <a:alphaOff val="0"/>
                <a:shade val="56000"/>
                <a:satMod val="145000"/>
              </a:schemeClr>
            </a:gs>
            <a:gs pos="88000">
              <a:schemeClr val="accent3">
                <a:hueOff val="0"/>
                <a:satOff val="0"/>
                <a:lumOff val="0"/>
                <a:alphaOff val="0"/>
                <a:shade val="63000"/>
                <a:satMod val="160000"/>
              </a:schemeClr>
            </a:gs>
            <a:gs pos="100000">
              <a:schemeClr val="accent3">
                <a:hueOff val="0"/>
                <a:satOff val="0"/>
                <a:lumOff val="0"/>
                <a:alphaOff val="0"/>
                <a:tint val="99555"/>
                <a:satMod val="155000"/>
              </a:schemeClr>
            </a:gs>
          </a:gsLst>
          <a:lin ang="5400000" scaled="1"/>
        </a:gradFill>
        <a:ln>
          <a:noFill/>
        </a:ln>
        <a:effectLst>
          <a:glow rad="70000">
            <a:schemeClr val="accent3">
              <a:hueOff val="0"/>
              <a:satOff val="0"/>
              <a:lumOff val="0"/>
              <a:alphaOff val="0"/>
              <a:tint val="30000"/>
              <a:shade val="95000"/>
              <a:satMod val="300000"/>
              <a:alpha val="50000"/>
            </a:schemeClr>
          </a:glow>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53340" rIns="106680" bIns="53340" numCol="1" spcCol="1270" anchor="ctr" anchorCtr="0">
          <a:noAutofit/>
        </a:bodyPr>
        <a:lstStyle/>
        <a:p>
          <a:pPr lvl="0" algn="l" defTabSz="1244600">
            <a:lnSpc>
              <a:spcPct val="90000"/>
            </a:lnSpc>
            <a:spcBef>
              <a:spcPct val="0"/>
            </a:spcBef>
            <a:spcAft>
              <a:spcPct val="35000"/>
            </a:spcAft>
          </a:pPr>
          <a:r>
            <a:rPr lang="en-GB" sz="2800" kern="1200" smtClean="0"/>
            <a:t>1. There’s usually a difference between the sample statistics and the true population mean, which is attributable to the selection of the units in the sample.</a:t>
          </a:r>
          <a:endParaRPr lang="en-GB" sz="2800" kern="1200" dirty="0" smtClean="0"/>
        </a:p>
      </dsp:txBody>
      <dsp:txXfrm>
        <a:off x="96374" y="990913"/>
        <a:ext cx="8951251" cy="1699017"/>
      </dsp:txXfrm>
    </dsp:sp>
    <dsp:sp modelId="{BC9BAFEF-0C08-47E7-9B2F-A77F7C58190F}">
      <dsp:nvSpPr>
        <dsp:cNvPr id="0" name=""/>
        <dsp:cNvSpPr/>
      </dsp:nvSpPr>
      <dsp:spPr>
        <a:xfrm>
          <a:off x="4461" y="2875985"/>
          <a:ext cx="9135077" cy="1882843"/>
        </a:xfrm>
        <a:prstGeom prst="roundRect">
          <a:avLst/>
        </a:prstGeom>
        <a:gradFill rotWithShape="0">
          <a:gsLst>
            <a:gs pos="0">
              <a:schemeClr val="accent4">
                <a:hueOff val="0"/>
                <a:satOff val="0"/>
                <a:lumOff val="0"/>
                <a:alphaOff val="0"/>
                <a:tint val="73000"/>
                <a:satMod val="150000"/>
              </a:schemeClr>
            </a:gs>
            <a:gs pos="25000">
              <a:schemeClr val="accent4">
                <a:hueOff val="0"/>
                <a:satOff val="0"/>
                <a:lumOff val="0"/>
                <a:alphaOff val="0"/>
                <a:tint val="96000"/>
                <a:shade val="80000"/>
                <a:satMod val="105000"/>
              </a:schemeClr>
            </a:gs>
            <a:gs pos="38000">
              <a:schemeClr val="accent4">
                <a:hueOff val="0"/>
                <a:satOff val="0"/>
                <a:lumOff val="0"/>
                <a:alphaOff val="0"/>
                <a:tint val="96000"/>
                <a:shade val="59000"/>
                <a:satMod val="120000"/>
              </a:schemeClr>
            </a:gs>
            <a:gs pos="55000">
              <a:schemeClr val="accent4">
                <a:hueOff val="0"/>
                <a:satOff val="0"/>
                <a:lumOff val="0"/>
                <a:alphaOff val="0"/>
                <a:shade val="57000"/>
                <a:satMod val="120000"/>
              </a:schemeClr>
            </a:gs>
            <a:gs pos="80000">
              <a:schemeClr val="accent4">
                <a:hueOff val="0"/>
                <a:satOff val="0"/>
                <a:lumOff val="0"/>
                <a:alphaOff val="0"/>
                <a:shade val="56000"/>
                <a:satMod val="145000"/>
              </a:schemeClr>
            </a:gs>
            <a:gs pos="88000">
              <a:schemeClr val="accent4">
                <a:hueOff val="0"/>
                <a:satOff val="0"/>
                <a:lumOff val="0"/>
                <a:alphaOff val="0"/>
                <a:shade val="63000"/>
                <a:satMod val="160000"/>
              </a:schemeClr>
            </a:gs>
            <a:gs pos="100000">
              <a:schemeClr val="accent4">
                <a:hueOff val="0"/>
                <a:satOff val="0"/>
                <a:lumOff val="0"/>
                <a:alphaOff val="0"/>
                <a:tint val="99555"/>
                <a:satMod val="155000"/>
              </a:schemeClr>
            </a:gs>
          </a:gsLst>
          <a:lin ang="5400000" scaled="1"/>
        </a:gradFill>
        <a:ln>
          <a:noFill/>
        </a:ln>
        <a:effectLst>
          <a:glow rad="70000">
            <a:schemeClr val="accent4">
              <a:hueOff val="0"/>
              <a:satOff val="0"/>
              <a:lumOff val="0"/>
              <a:alphaOff val="0"/>
              <a:tint val="30000"/>
              <a:shade val="95000"/>
              <a:satMod val="300000"/>
              <a:alpha val="50000"/>
            </a:schemeClr>
          </a:glow>
        </a:effectLst>
      </dsp:spPr>
      <dsp:style>
        <a:lnRef idx="0">
          <a:scrgbClr r="0" g="0" b="0"/>
        </a:lnRef>
        <a:fillRef idx="3">
          <a:scrgbClr r="0" g="0" b="0"/>
        </a:fillRef>
        <a:effectRef idx="2">
          <a:scrgbClr r="0" g="0" b="0"/>
        </a:effectRef>
        <a:fontRef idx="minor">
          <a:schemeClr val="lt1"/>
        </a:fontRef>
      </dsp:style>
      <dsp:txBody>
        <a:bodyPr spcFirstLastPara="0" vert="horz" wrap="square" lIns="121920" tIns="60960" rIns="121920" bIns="60960" numCol="1" spcCol="1270" anchor="ctr" anchorCtr="0">
          <a:noAutofit/>
        </a:bodyPr>
        <a:lstStyle/>
        <a:p>
          <a:pPr lvl="0" algn="l" defTabSz="1422400">
            <a:lnSpc>
              <a:spcPct val="90000"/>
            </a:lnSpc>
            <a:spcBef>
              <a:spcPct val="0"/>
            </a:spcBef>
            <a:spcAft>
              <a:spcPct val="35000"/>
            </a:spcAft>
          </a:pPr>
          <a:r>
            <a:rPr lang="en-GB" sz="3200" kern="1200" smtClean="0"/>
            <a:t>2. The greater the sample size, the more accurate the estimate of the true population mean.</a:t>
          </a:r>
          <a:endParaRPr lang="en-GB" sz="3200" kern="1200" dirty="0" smtClean="0"/>
        </a:p>
      </dsp:txBody>
      <dsp:txXfrm>
        <a:off x="96374" y="2967898"/>
        <a:ext cx="8951251" cy="1699017"/>
      </dsp:txXfrm>
    </dsp:sp>
    <dsp:sp modelId="{A6C80889-8C89-4748-A8CC-6F4728D5CBC1}">
      <dsp:nvSpPr>
        <dsp:cNvPr id="0" name=""/>
        <dsp:cNvSpPr/>
      </dsp:nvSpPr>
      <dsp:spPr>
        <a:xfrm>
          <a:off x="4461" y="4852970"/>
          <a:ext cx="9135077" cy="1882843"/>
        </a:xfrm>
        <a:prstGeom prst="roundRect">
          <a:avLst/>
        </a:prstGeom>
        <a:gradFill rotWithShape="0">
          <a:gsLst>
            <a:gs pos="0">
              <a:schemeClr val="accent5">
                <a:hueOff val="0"/>
                <a:satOff val="0"/>
                <a:lumOff val="0"/>
                <a:alphaOff val="0"/>
                <a:tint val="73000"/>
                <a:satMod val="150000"/>
              </a:schemeClr>
            </a:gs>
            <a:gs pos="25000">
              <a:schemeClr val="accent5">
                <a:hueOff val="0"/>
                <a:satOff val="0"/>
                <a:lumOff val="0"/>
                <a:alphaOff val="0"/>
                <a:tint val="96000"/>
                <a:shade val="80000"/>
                <a:satMod val="105000"/>
              </a:schemeClr>
            </a:gs>
            <a:gs pos="38000">
              <a:schemeClr val="accent5">
                <a:hueOff val="0"/>
                <a:satOff val="0"/>
                <a:lumOff val="0"/>
                <a:alphaOff val="0"/>
                <a:tint val="96000"/>
                <a:shade val="59000"/>
                <a:satMod val="120000"/>
              </a:schemeClr>
            </a:gs>
            <a:gs pos="55000">
              <a:schemeClr val="accent5">
                <a:hueOff val="0"/>
                <a:satOff val="0"/>
                <a:lumOff val="0"/>
                <a:alphaOff val="0"/>
                <a:shade val="57000"/>
                <a:satMod val="120000"/>
              </a:schemeClr>
            </a:gs>
            <a:gs pos="80000">
              <a:schemeClr val="accent5">
                <a:hueOff val="0"/>
                <a:satOff val="0"/>
                <a:lumOff val="0"/>
                <a:alphaOff val="0"/>
                <a:shade val="56000"/>
                <a:satMod val="145000"/>
              </a:schemeClr>
            </a:gs>
            <a:gs pos="88000">
              <a:schemeClr val="accent5">
                <a:hueOff val="0"/>
                <a:satOff val="0"/>
                <a:lumOff val="0"/>
                <a:alphaOff val="0"/>
                <a:shade val="63000"/>
                <a:satMod val="160000"/>
              </a:schemeClr>
            </a:gs>
            <a:gs pos="100000">
              <a:schemeClr val="accent5">
                <a:hueOff val="0"/>
                <a:satOff val="0"/>
                <a:lumOff val="0"/>
                <a:alphaOff val="0"/>
                <a:tint val="99555"/>
                <a:satMod val="155000"/>
              </a:schemeClr>
            </a:gs>
          </a:gsLst>
          <a:lin ang="5400000" scaled="1"/>
        </a:gradFill>
        <a:ln>
          <a:noFill/>
        </a:ln>
        <a:effectLst>
          <a:glow rad="70000">
            <a:schemeClr val="accent5">
              <a:hueOff val="0"/>
              <a:satOff val="0"/>
              <a:lumOff val="0"/>
              <a:alphaOff val="0"/>
              <a:tint val="30000"/>
              <a:shade val="95000"/>
              <a:satMod val="300000"/>
              <a:alpha val="50000"/>
            </a:schemeClr>
          </a:glow>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57150" rIns="114300" bIns="57150" numCol="1" spcCol="1270" anchor="ctr" anchorCtr="0">
          <a:noAutofit/>
        </a:bodyPr>
        <a:lstStyle/>
        <a:p>
          <a:pPr lvl="0" algn="l" defTabSz="1333500">
            <a:lnSpc>
              <a:spcPct val="90000"/>
            </a:lnSpc>
            <a:spcBef>
              <a:spcPct val="0"/>
            </a:spcBef>
            <a:spcAft>
              <a:spcPct val="35000"/>
            </a:spcAft>
          </a:pPr>
          <a:r>
            <a:rPr lang="en-GB" sz="3000" kern="1200" smtClean="0"/>
            <a:t>3. The greater the difference in the variable under study in a population for a given sample size, the greater the difference between the sample statistics and the true population mean</a:t>
          </a:r>
          <a:endParaRPr lang="en-GB" sz="3000" kern="1200" dirty="0"/>
        </a:p>
      </dsp:txBody>
      <dsp:txXfrm>
        <a:off x="96374" y="4944883"/>
        <a:ext cx="8951251" cy="169901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2125B3-8A4E-45C0-A89B-DE19C48A13A2}">
      <dsp:nvSpPr>
        <dsp:cNvPr id="0" name=""/>
        <dsp:cNvSpPr/>
      </dsp:nvSpPr>
      <dsp:spPr>
        <a:xfrm>
          <a:off x="309999" y="1980"/>
          <a:ext cx="8524001" cy="1356196"/>
        </a:xfrm>
        <a:prstGeom prst="roundRect">
          <a:avLst>
            <a:gd name="adj" fmla="val 10000"/>
          </a:avLst>
        </a:prstGeom>
        <a:gradFill rotWithShape="0">
          <a:gsLst>
            <a:gs pos="0">
              <a:schemeClr val="accent4">
                <a:hueOff val="0"/>
                <a:satOff val="0"/>
                <a:lumOff val="0"/>
                <a:alphaOff val="0"/>
                <a:tint val="73000"/>
                <a:satMod val="150000"/>
              </a:schemeClr>
            </a:gs>
            <a:gs pos="25000">
              <a:schemeClr val="accent4">
                <a:hueOff val="0"/>
                <a:satOff val="0"/>
                <a:lumOff val="0"/>
                <a:alphaOff val="0"/>
                <a:tint val="96000"/>
                <a:shade val="80000"/>
                <a:satMod val="105000"/>
              </a:schemeClr>
            </a:gs>
            <a:gs pos="38000">
              <a:schemeClr val="accent4">
                <a:hueOff val="0"/>
                <a:satOff val="0"/>
                <a:lumOff val="0"/>
                <a:alphaOff val="0"/>
                <a:tint val="96000"/>
                <a:shade val="59000"/>
                <a:satMod val="120000"/>
              </a:schemeClr>
            </a:gs>
            <a:gs pos="55000">
              <a:schemeClr val="accent4">
                <a:hueOff val="0"/>
                <a:satOff val="0"/>
                <a:lumOff val="0"/>
                <a:alphaOff val="0"/>
                <a:shade val="57000"/>
                <a:satMod val="120000"/>
              </a:schemeClr>
            </a:gs>
            <a:gs pos="80000">
              <a:schemeClr val="accent4">
                <a:hueOff val="0"/>
                <a:satOff val="0"/>
                <a:lumOff val="0"/>
                <a:alphaOff val="0"/>
                <a:shade val="56000"/>
                <a:satMod val="145000"/>
              </a:schemeClr>
            </a:gs>
            <a:gs pos="88000">
              <a:schemeClr val="accent4">
                <a:hueOff val="0"/>
                <a:satOff val="0"/>
                <a:lumOff val="0"/>
                <a:alphaOff val="0"/>
                <a:shade val="63000"/>
                <a:satMod val="160000"/>
              </a:schemeClr>
            </a:gs>
            <a:gs pos="100000">
              <a:schemeClr val="accent4">
                <a:hueOff val="0"/>
                <a:satOff val="0"/>
                <a:lumOff val="0"/>
                <a:alphaOff val="0"/>
                <a:tint val="99555"/>
                <a:satMod val="155000"/>
              </a:schemeClr>
            </a:gs>
          </a:gsLst>
          <a:lin ang="5400000" scaled="1"/>
        </a:gradFill>
        <a:ln>
          <a:noFill/>
        </a:ln>
        <a:effectLst>
          <a:glow rad="70000">
            <a:schemeClr val="accent4">
              <a:hueOff val="0"/>
              <a:satOff val="0"/>
              <a:lumOff val="0"/>
              <a:alphaOff val="0"/>
              <a:tint val="30000"/>
              <a:shade val="95000"/>
              <a:satMod val="300000"/>
              <a:alpha val="50000"/>
            </a:schemeClr>
          </a:glow>
        </a:effectLst>
      </dsp:spPr>
      <dsp:style>
        <a:lnRef idx="0">
          <a:scrgbClr r="0" g="0" b="0"/>
        </a:lnRef>
        <a:fillRef idx="3">
          <a:scrgbClr r="0" g="0" b="0"/>
        </a:fillRef>
        <a:effectRef idx="2">
          <a:scrgbClr r="0" g="0" b="0"/>
        </a:effectRef>
        <a:fontRef idx="minor">
          <a:schemeClr val="lt1"/>
        </a:fontRef>
      </dsp:style>
      <dsp:txBody>
        <a:bodyPr spcFirstLastPara="0" vert="horz" wrap="square" lIns="83820" tIns="55880" rIns="83820" bIns="55880" numCol="1" spcCol="1270" anchor="ctr" anchorCtr="0">
          <a:noAutofit/>
        </a:bodyPr>
        <a:lstStyle/>
        <a:p>
          <a:pPr lvl="0" algn="ctr" defTabSz="1955800">
            <a:lnSpc>
              <a:spcPct val="90000"/>
            </a:lnSpc>
            <a:spcBef>
              <a:spcPct val="0"/>
            </a:spcBef>
            <a:spcAft>
              <a:spcPct val="35000"/>
            </a:spcAft>
          </a:pPr>
          <a:r>
            <a:rPr lang="en-GB" sz="4400" kern="1200" dirty="0" smtClean="0"/>
            <a:t>Sampling methods for Quantitative Studies</a:t>
          </a:r>
          <a:endParaRPr lang="en-GB" sz="4400" kern="1200" dirty="0"/>
        </a:p>
      </dsp:txBody>
      <dsp:txXfrm>
        <a:off x="349721" y="41702"/>
        <a:ext cx="8444557" cy="1276752"/>
      </dsp:txXfrm>
    </dsp:sp>
    <dsp:sp modelId="{40B4688F-8C3F-49AC-8203-D44ED6A23EFC}">
      <dsp:nvSpPr>
        <dsp:cNvPr id="0" name=""/>
        <dsp:cNvSpPr/>
      </dsp:nvSpPr>
      <dsp:spPr>
        <a:xfrm flipH="1">
          <a:off x="57559" y="3501014"/>
          <a:ext cx="69613" cy="1356196"/>
        </a:xfrm>
        <a:prstGeom prst="roundRect">
          <a:avLst>
            <a:gd name="adj" fmla="val 16670"/>
          </a:avLst>
        </a:prstGeom>
        <a:gradFill rotWithShape="0">
          <a:gsLst>
            <a:gs pos="0">
              <a:schemeClr val="accent5">
                <a:hueOff val="0"/>
                <a:satOff val="0"/>
                <a:lumOff val="0"/>
                <a:alphaOff val="0"/>
                <a:tint val="73000"/>
                <a:satMod val="150000"/>
              </a:schemeClr>
            </a:gs>
            <a:gs pos="25000">
              <a:schemeClr val="accent5">
                <a:hueOff val="0"/>
                <a:satOff val="0"/>
                <a:lumOff val="0"/>
                <a:alphaOff val="0"/>
                <a:tint val="96000"/>
                <a:shade val="80000"/>
                <a:satMod val="105000"/>
              </a:schemeClr>
            </a:gs>
            <a:gs pos="38000">
              <a:schemeClr val="accent5">
                <a:hueOff val="0"/>
                <a:satOff val="0"/>
                <a:lumOff val="0"/>
                <a:alphaOff val="0"/>
                <a:tint val="96000"/>
                <a:shade val="59000"/>
                <a:satMod val="120000"/>
              </a:schemeClr>
            </a:gs>
            <a:gs pos="55000">
              <a:schemeClr val="accent5">
                <a:hueOff val="0"/>
                <a:satOff val="0"/>
                <a:lumOff val="0"/>
                <a:alphaOff val="0"/>
                <a:shade val="57000"/>
                <a:satMod val="120000"/>
              </a:schemeClr>
            </a:gs>
            <a:gs pos="80000">
              <a:schemeClr val="accent5">
                <a:hueOff val="0"/>
                <a:satOff val="0"/>
                <a:lumOff val="0"/>
                <a:alphaOff val="0"/>
                <a:shade val="56000"/>
                <a:satMod val="145000"/>
              </a:schemeClr>
            </a:gs>
            <a:gs pos="88000">
              <a:schemeClr val="accent5">
                <a:hueOff val="0"/>
                <a:satOff val="0"/>
                <a:lumOff val="0"/>
                <a:alphaOff val="0"/>
                <a:shade val="63000"/>
                <a:satMod val="160000"/>
              </a:schemeClr>
            </a:gs>
            <a:gs pos="100000">
              <a:schemeClr val="accent5">
                <a:hueOff val="0"/>
                <a:satOff val="0"/>
                <a:lumOff val="0"/>
                <a:alphaOff val="0"/>
                <a:tint val="99555"/>
                <a:satMod val="155000"/>
              </a:schemeClr>
            </a:gs>
          </a:gsLst>
          <a:lin ang="5400000" scaled="1"/>
        </a:gradFill>
        <a:ln>
          <a:noFill/>
        </a:ln>
        <a:effectLst>
          <a:glow rad="70000">
            <a:schemeClr val="accent5">
              <a:hueOff val="0"/>
              <a:satOff val="0"/>
              <a:lumOff val="0"/>
              <a:alphaOff val="0"/>
              <a:tint val="30000"/>
              <a:shade val="95000"/>
              <a:satMod val="300000"/>
              <a:alpha val="50000"/>
            </a:schemeClr>
          </a:glow>
        </a:effectLst>
      </dsp:spPr>
      <dsp:style>
        <a:lnRef idx="0">
          <a:scrgbClr r="0" g="0" b="0"/>
        </a:lnRef>
        <a:fillRef idx="3">
          <a:scrgbClr r="0" g="0" b="0"/>
        </a:fillRef>
        <a:effectRef idx="2">
          <a:scrgbClr r="0" g="0" b="0"/>
        </a:effectRef>
        <a:fontRef idx="minor">
          <a:schemeClr val="lt1"/>
        </a:fontRef>
      </dsp:style>
    </dsp:sp>
    <dsp:sp modelId="{EDAEC043-53BD-47E8-A5E2-002CEAED8729}">
      <dsp:nvSpPr>
        <dsp:cNvPr id="0" name=""/>
        <dsp:cNvSpPr/>
      </dsp:nvSpPr>
      <dsp:spPr>
        <a:xfrm>
          <a:off x="611572" y="1602291"/>
          <a:ext cx="7920854" cy="5253728"/>
        </a:xfrm>
        <a:prstGeom prst="roundRect">
          <a:avLst>
            <a:gd name="adj" fmla="val 16670"/>
          </a:avLst>
        </a:prstGeom>
        <a:gradFill rotWithShape="0">
          <a:gsLst>
            <a:gs pos="0">
              <a:schemeClr val="accent5">
                <a:hueOff val="0"/>
                <a:satOff val="0"/>
                <a:lumOff val="0"/>
                <a:alphaOff val="0"/>
                <a:tint val="73000"/>
                <a:satMod val="150000"/>
              </a:schemeClr>
            </a:gs>
            <a:gs pos="25000">
              <a:schemeClr val="accent5">
                <a:hueOff val="0"/>
                <a:satOff val="0"/>
                <a:lumOff val="0"/>
                <a:alphaOff val="0"/>
                <a:tint val="96000"/>
                <a:shade val="80000"/>
                <a:satMod val="105000"/>
              </a:schemeClr>
            </a:gs>
            <a:gs pos="38000">
              <a:schemeClr val="accent5">
                <a:hueOff val="0"/>
                <a:satOff val="0"/>
                <a:lumOff val="0"/>
                <a:alphaOff val="0"/>
                <a:tint val="96000"/>
                <a:shade val="59000"/>
                <a:satMod val="120000"/>
              </a:schemeClr>
            </a:gs>
            <a:gs pos="55000">
              <a:schemeClr val="accent5">
                <a:hueOff val="0"/>
                <a:satOff val="0"/>
                <a:lumOff val="0"/>
                <a:alphaOff val="0"/>
                <a:shade val="57000"/>
                <a:satMod val="120000"/>
              </a:schemeClr>
            </a:gs>
            <a:gs pos="80000">
              <a:schemeClr val="accent5">
                <a:hueOff val="0"/>
                <a:satOff val="0"/>
                <a:lumOff val="0"/>
                <a:alphaOff val="0"/>
                <a:shade val="56000"/>
                <a:satMod val="145000"/>
              </a:schemeClr>
            </a:gs>
            <a:gs pos="88000">
              <a:schemeClr val="accent5">
                <a:hueOff val="0"/>
                <a:satOff val="0"/>
                <a:lumOff val="0"/>
                <a:alphaOff val="0"/>
                <a:shade val="63000"/>
                <a:satMod val="160000"/>
              </a:schemeClr>
            </a:gs>
            <a:gs pos="100000">
              <a:schemeClr val="accent5">
                <a:hueOff val="0"/>
                <a:satOff val="0"/>
                <a:lumOff val="0"/>
                <a:alphaOff val="0"/>
                <a:tint val="99555"/>
                <a:satMod val="155000"/>
              </a:schemeClr>
            </a:gs>
          </a:gsLst>
          <a:lin ang="5400000" scaled="1"/>
        </a:gradFill>
        <a:ln w="9525" cap="flat" cmpd="sng" algn="ctr">
          <a:solidFill>
            <a:schemeClr val="lt1">
              <a:hueOff val="0"/>
              <a:satOff val="0"/>
              <a:lumOff val="0"/>
              <a:alphaOff val="0"/>
            </a:schemeClr>
          </a:solidFill>
          <a:prstDash val="solid"/>
        </a:ln>
        <a:effectLst>
          <a:glow rad="70000">
            <a:schemeClr val="accent5">
              <a:hueOff val="0"/>
              <a:satOff val="0"/>
              <a:lumOff val="0"/>
              <a:alphaOff val="0"/>
              <a:tint val="30000"/>
              <a:shade val="95000"/>
              <a:satMod val="300000"/>
              <a:alpha val="50000"/>
            </a:schemeClr>
          </a:glow>
        </a:effectLst>
      </dsp:spPr>
      <dsp:style>
        <a:lnRef idx="1">
          <a:scrgbClr r="0" g="0" b="0"/>
        </a:lnRef>
        <a:fillRef idx="3">
          <a:scrgbClr r="0" g="0" b="0"/>
        </a:fillRef>
        <a:effectRef idx="2">
          <a:scrgbClr r="0" g="0" b="0"/>
        </a:effectRef>
        <a:fontRef idx="minor">
          <a:schemeClr val="lt1"/>
        </a:fontRef>
      </dsp:style>
      <dsp:txBody>
        <a:bodyPr spcFirstLastPara="0" vert="horz" wrap="square" lIns="312928" tIns="312928" rIns="312928" bIns="312928" numCol="1" spcCol="1270" anchor="ctr" anchorCtr="0">
          <a:noAutofit/>
        </a:bodyPr>
        <a:lstStyle/>
        <a:p>
          <a:pPr lvl="0" algn="l" defTabSz="1955800">
            <a:lnSpc>
              <a:spcPct val="90000"/>
            </a:lnSpc>
            <a:spcBef>
              <a:spcPct val="0"/>
            </a:spcBef>
            <a:spcAft>
              <a:spcPct val="35000"/>
            </a:spcAft>
          </a:pPr>
          <a:r>
            <a:rPr lang="en-GB" sz="4400" kern="1200" dirty="0" smtClean="0"/>
            <a:t>Simple random sampling</a:t>
          </a:r>
        </a:p>
        <a:p>
          <a:pPr lvl="0" algn="l" defTabSz="1955800">
            <a:lnSpc>
              <a:spcPct val="90000"/>
            </a:lnSpc>
            <a:spcBef>
              <a:spcPct val="0"/>
            </a:spcBef>
            <a:spcAft>
              <a:spcPct val="35000"/>
            </a:spcAft>
          </a:pPr>
          <a:r>
            <a:rPr lang="en-GB" sz="4400" kern="1200" dirty="0" smtClean="0"/>
            <a:t>Stratified random sampling</a:t>
          </a:r>
        </a:p>
        <a:p>
          <a:pPr lvl="0" algn="l" defTabSz="1955800">
            <a:lnSpc>
              <a:spcPct val="90000"/>
            </a:lnSpc>
            <a:spcBef>
              <a:spcPct val="0"/>
            </a:spcBef>
            <a:spcAft>
              <a:spcPct val="35000"/>
            </a:spcAft>
          </a:pPr>
          <a:r>
            <a:rPr lang="en-GB" sz="4400" kern="1200" dirty="0" smtClean="0"/>
            <a:t>Systematic sampling</a:t>
          </a:r>
        </a:p>
        <a:p>
          <a:pPr lvl="0" algn="l" defTabSz="1955800">
            <a:lnSpc>
              <a:spcPct val="90000"/>
            </a:lnSpc>
            <a:spcBef>
              <a:spcPct val="0"/>
            </a:spcBef>
            <a:spcAft>
              <a:spcPct val="35000"/>
            </a:spcAft>
          </a:pPr>
          <a:r>
            <a:rPr lang="en-GB" sz="4400" kern="1200" dirty="0" smtClean="0"/>
            <a:t>Cluster sampling</a:t>
          </a:r>
        </a:p>
        <a:p>
          <a:pPr lvl="0" algn="l" defTabSz="1955800">
            <a:lnSpc>
              <a:spcPct val="90000"/>
            </a:lnSpc>
            <a:spcBef>
              <a:spcPct val="0"/>
            </a:spcBef>
            <a:spcAft>
              <a:spcPct val="35000"/>
            </a:spcAft>
          </a:pPr>
          <a:r>
            <a:rPr lang="en-GB" sz="4400" kern="1200" dirty="0" smtClean="0"/>
            <a:t>Multi-stage </a:t>
          </a:r>
          <a:r>
            <a:rPr lang="en-GB" sz="4400" kern="1200" dirty="0" smtClean="0"/>
            <a:t>sampling</a:t>
          </a:r>
        </a:p>
      </dsp:txBody>
      <dsp:txXfrm>
        <a:off x="868084" y="1858803"/>
        <a:ext cx="7407830" cy="474070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F9C241-97EA-4AF8-B2D0-70B0393E0EB7}">
      <dsp:nvSpPr>
        <dsp:cNvPr id="0" name=""/>
        <dsp:cNvSpPr/>
      </dsp:nvSpPr>
      <dsp:spPr>
        <a:xfrm>
          <a:off x="17649" y="201295"/>
          <a:ext cx="9001197" cy="1707802"/>
        </a:xfrm>
        <a:prstGeom prst="roundRect">
          <a:avLst>
            <a:gd name="adj" fmla="val 10000"/>
          </a:avLst>
        </a:prstGeom>
        <a:gradFill rotWithShape="0">
          <a:gsLst>
            <a:gs pos="0">
              <a:schemeClr val="accent1">
                <a:hueOff val="0"/>
                <a:satOff val="0"/>
                <a:lumOff val="0"/>
                <a:alphaOff val="0"/>
                <a:tint val="73000"/>
                <a:satMod val="150000"/>
              </a:schemeClr>
            </a:gs>
            <a:gs pos="25000">
              <a:schemeClr val="accent1">
                <a:hueOff val="0"/>
                <a:satOff val="0"/>
                <a:lumOff val="0"/>
                <a:alphaOff val="0"/>
                <a:tint val="96000"/>
                <a:shade val="80000"/>
                <a:satMod val="105000"/>
              </a:schemeClr>
            </a:gs>
            <a:gs pos="38000">
              <a:schemeClr val="accent1">
                <a:hueOff val="0"/>
                <a:satOff val="0"/>
                <a:lumOff val="0"/>
                <a:alphaOff val="0"/>
                <a:tint val="96000"/>
                <a:shade val="59000"/>
                <a:satMod val="120000"/>
              </a:schemeClr>
            </a:gs>
            <a:gs pos="55000">
              <a:schemeClr val="accent1">
                <a:hueOff val="0"/>
                <a:satOff val="0"/>
                <a:lumOff val="0"/>
                <a:alphaOff val="0"/>
                <a:shade val="57000"/>
                <a:satMod val="120000"/>
              </a:schemeClr>
            </a:gs>
            <a:gs pos="80000">
              <a:schemeClr val="accent1">
                <a:hueOff val="0"/>
                <a:satOff val="0"/>
                <a:lumOff val="0"/>
                <a:alphaOff val="0"/>
                <a:shade val="56000"/>
                <a:satMod val="145000"/>
              </a:schemeClr>
            </a:gs>
            <a:gs pos="88000">
              <a:schemeClr val="accent1">
                <a:hueOff val="0"/>
                <a:satOff val="0"/>
                <a:lumOff val="0"/>
                <a:alphaOff val="0"/>
                <a:shade val="63000"/>
                <a:satMod val="160000"/>
              </a:schemeClr>
            </a:gs>
            <a:gs pos="100000">
              <a:schemeClr val="accent1">
                <a:hueOff val="0"/>
                <a:satOff val="0"/>
                <a:lumOff val="0"/>
                <a:alphaOff val="0"/>
                <a:tint val="99555"/>
                <a:satMod val="155000"/>
              </a:schemeClr>
            </a:gs>
          </a:gsLst>
          <a:lin ang="5400000" scaled="1"/>
        </a:gradFill>
        <a:ln>
          <a:noFill/>
        </a:ln>
        <a:effectLst>
          <a:glow rad="70000">
            <a:schemeClr val="accent1">
              <a:hueOff val="0"/>
              <a:satOff val="0"/>
              <a:lumOff val="0"/>
              <a:alphaOff val="0"/>
              <a:tint val="30000"/>
              <a:shade val="95000"/>
              <a:satMod val="300000"/>
              <a:alpha val="50000"/>
            </a:schemeClr>
          </a:glow>
        </a:effectLst>
      </dsp:spPr>
      <dsp:style>
        <a:lnRef idx="0">
          <a:scrgbClr r="0" g="0" b="0"/>
        </a:lnRef>
        <a:fillRef idx="3">
          <a:scrgbClr r="0" g="0" b="0"/>
        </a:fillRef>
        <a:effectRef idx="2">
          <a:scrgbClr r="0" g="0" b="0"/>
        </a:effectRef>
        <a:fontRef idx="minor">
          <a:schemeClr val="lt1"/>
        </a:fontRef>
      </dsp:style>
      <dsp:txBody>
        <a:bodyPr spcFirstLastPara="0" vert="horz" wrap="square" lIns="104775" tIns="69850" rIns="104775" bIns="69850" numCol="1" spcCol="1270" anchor="ctr" anchorCtr="0">
          <a:noAutofit/>
        </a:bodyPr>
        <a:lstStyle/>
        <a:p>
          <a:pPr lvl="0" algn="ctr" defTabSz="2444750">
            <a:lnSpc>
              <a:spcPct val="90000"/>
            </a:lnSpc>
            <a:spcBef>
              <a:spcPct val="0"/>
            </a:spcBef>
            <a:spcAft>
              <a:spcPct val="35000"/>
            </a:spcAft>
          </a:pPr>
          <a:r>
            <a:rPr lang="en-GB" sz="5500" kern="1200" dirty="0" smtClean="0"/>
            <a:t>1. Simple Random Sampling Method</a:t>
          </a:r>
          <a:endParaRPr lang="en-GB" sz="5500" kern="1200" dirty="0"/>
        </a:p>
      </dsp:txBody>
      <dsp:txXfrm>
        <a:off x="67669" y="251315"/>
        <a:ext cx="8901157" cy="1607762"/>
      </dsp:txXfrm>
    </dsp:sp>
    <dsp:sp modelId="{FBDBE970-5D66-4569-BC77-6F34AF16D81B}">
      <dsp:nvSpPr>
        <dsp:cNvPr id="0" name=""/>
        <dsp:cNvSpPr/>
      </dsp:nvSpPr>
      <dsp:spPr>
        <a:xfrm>
          <a:off x="0" y="2482791"/>
          <a:ext cx="443994" cy="874377"/>
        </a:xfrm>
        <a:prstGeom prst="roundRect">
          <a:avLst>
            <a:gd name="adj" fmla="val 16670"/>
          </a:avLst>
        </a:prstGeom>
        <a:gradFill rotWithShape="0">
          <a:gsLst>
            <a:gs pos="0">
              <a:schemeClr val="accent2">
                <a:hueOff val="0"/>
                <a:satOff val="0"/>
                <a:lumOff val="0"/>
                <a:alphaOff val="0"/>
                <a:tint val="73000"/>
                <a:satMod val="150000"/>
              </a:schemeClr>
            </a:gs>
            <a:gs pos="25000">
              <a:schemeClr val="accent2">
                <a:hueOff val="0"/>
                <a:satOff val="0"/>
                <a:lumOff val="0"/>
                <a:alphaOff val="0"/>
                <a:tint val="96000"/>
                <a:shade val="80000"/>
                <a:satMod val="105000"/>
              </a:schemeClr>
            </a:gs>
            <a:gs pos="38000">
              <a:schemeClr val="accent2">
                <a:hueOff val="0"/>
                <a:satOff val="0"/>
                <a:lumOff val="0"/>
                <a:alphaOff val="0"/>
                <a:tint val="96000"/>
                <a:shade val="59000"/>
                <a:satMod val="120000"/>
              </a:schemeClr>
            </a:gs>
            <a:gs pos="55000">
              <a:schemeClr val="accent2">
                <a:hueOff val="0"/>
                <a:satOff val="0"/>
                <a:lumOff val="0"/>
                <a:alphaOff val="0"/>
                <a:shade val="57000"/>
                <a:satMod val="120000"/>
              </a:schemeClr>
            </a:gs>
            <a:gs pos="80000">
              <a:schemeClr val="accent2">
                <a:hueOff val="0"/>
                <a:satOff val="0"/>
                <a:lumOff val="0"/>
                <a:alphaOff val="0"/>
                <a:shade val="56000"/>
                <a:satMod val="145000"/>
              </a:schemeClr>
            </a:gs>
            <a:gs pos="88000">
              <a:schemeClr val="accent2">
                <a:hueOff val="0"/>
                <a:satOff val="0"/>
                <a:lumOff val="0"/>
                <a:alphaOff val="0"/>
                <a:shade val="63000"/>
                <a:satMod val="160000"/>
              </a:schemeClr>
            </a:gs>
            <a:gs pos="100000">
              <a:schemeClr val="accent2">
                <a:hueOff val="0"/>
                <a:satOff val="0"/>
                <a:lumOff val="0"/>
                <a:alphaOff val="0"/>
                <a:tint val="99555"/>
                <a:satMod val="155000"/>
              </a:schemeClr>
            </a:gs>
          </a:gsLst>
          <a:lin ang="5400000" scaled="1"/>
        </a:gradFill>
        <a:ln>
          <a:noFill/>
        </a:ln>
        <a:effectLst>
          <a:glow rad="70000">
            <a:schemeClr val="accent2">
              <a:hueOff val="0"/>
              <a:satOff val="0"/>
              <a:lumOff val="0"/>
              <a:alphaOff val="0"/>
              <a:tint val="30000"/>
              <a:shade val="95000"/>
              <a:satMod val="300000"/>
              <a:alpha val="50000"/>
            </a:schemeClr>
          </a:glow>
        </a:effectLst>
      </dsp:spPr>
      <dsp:style>
        <a:lnRef idx="0">
          <a:scrgbClr r="0" g="0" b="0"/>
        </a:lnRef>
        <a:fillRef idx="3">
          <a:scrgbClr r="0" g="0" b="0"/>
        </a:fillRef>
        <a:effectRef idx="2">
          <a:scrgbClr r="0" g="0" b="0"/>
        </a:effectRef>
        <a:fontRef idx="minor">
          <a:schemeClr val="lt1"/>
        </a:fontRef>
      </dsp:style>
    </dsp:sp>
    <dsp:sp modelId="{3B752CA1-CEDF-47AA-B016-AEA9F82839F3}">
      <dsp:nvSpPr>
        <dsp:cNvPr id="0" name=""/>
        <dsp:cNvSpPr/>
      </dsp:nvSpPr>
      <dsp:spPr>
        <a:xfrm>
          <a:off x="578190" y="2216502"/>
          <a:ext cx="8454947" cy="1290996"/>
        </a:xfrm>
        <a:prstGeom prst="roundRect">
          <a:avLst>
            <a:gd name="adj" fmla="val 16670"/>
          </a:avLst>
        </a:prstGeom>
        <a:gradFill rotWithShape="0">
          <a:gsLst>
            <a:gs pos="0">
              <a:schemeClr val="accent2">
                <a:hueOff val="0"/>
                <a:satOff val="0"/>
                <a:lumOff val="0"/>
                <a:alphaOff val="0"/>
                <a:tint val="73000"/>
                <a:satMod val="150000"/>
              </a:schemeClr>
            </a:gs>
            <a:gs pos="25000">
              <a:schemeClr val="accent2">
                <a:hueOff val="0"/>
                <a:satOff val="0"/>
                <a:lumOff val="0"/>
                <a:alphaOff val="0"/>
                <a:tint val="96000"/>
                <a:shade val="80000"/>
                <a:satMod val="105000"/>
              </a:schemeClr>
            </a:gs>
            <a:gs pos="38000">
              <a:schemeClr val="accent2">
                <a:hueOff val="0"/>
                <a:satOff val="0"/>
                <a:lumOff val="0"/>
                <a:alphaOff val="0"/>
                <a:tint val="96000"/>
                <a:shade val="59000"/>
                <a:satMod val="120000"/>
              </a:schemeClr>
            </a:gs>
            <a:gs pos="55000">
              <a:schemeClr val="accent2">
                <a:hueOff val="0"/>
                <a:satOff val="0"/>
                <a:lumOff val="0"/>
                <a:alphaOff val="0"/>
                <a:shade val="57000"/>
                <a:satMod val="120000"/>
              </a:schemeClr>
            </a:gs>
            <a:gs pos="80000">
              <a:schemeClr val="accent2">
                <a:hueOff val="0"/>
                <a:satOff val="0"/>
                <a:lumOff val="0"/>
                <a:alphaOff val="0"/>
                <a:shade val="56000"/>
                <a:satMod val="145000"/>
              </a:schemeClr>
            </a:gs>
            <a:gs pos="88000">
              <a:schemeClr val="accent2">
                <a:hueOff val="0"/>
                <a:satOff val="0"/>
                <a:lumOff val="0"/>
                <a:alphaOff val="0"/>
                <a:shade val="63000"/>
                <a:satMod val="160000"/>
              </a:schemeClr>
            </a:gs>
            <a:gs pos="100000">
              <a:schemeClr val="accent2">
                <a:hueOff val="0"/>
                <a:satOff val="0"/>
                <a:lumOff val="0"/>
                <a:alphaOff val="0"/>
                <a:tint val="99555"/>
                <a:satMod val="155000"/>
              </a:schemeClr>
            </a:gs>
          </a:gsLst>
          <a:lin ang="5400000" scaled="1"/>
        </a:gradFill>
        <a:ln w="9525" cap="flat" cmpd="sng" algn="ctr">
          <a:solidFill>
            <a:schemeClr val="lt1">
              <a:hueOff val="0"/>
              <a:satOff val="0"/>
              <a:lumOff val="0"/>
              <a:alphaOff val="0"/>
            </a:schemeClr>
          </a:solidFill>
          <a:prstDash val="solid"/>
        </a:ln>
        <a:effectLst>
          <a:glow rad="70000">
            <a:schemeClr val="accent2">
              <a:hueOff val="0"/>
              <a:satOff val="0"/>
              <a:lumOff val="0"/>
              <a:alphaOff val="0"/>
              <a:tint val="30000"/>
              <a:shade val="95000"/>
              <a:satMod val="300000"/>
              <a:alpha val="50000"/>
            </a:schemeClr>
          </a:glow>
        </a:effectLst>
      </dsp:spPr>
      <dsp:style>
        <a:lnRef idx="1">
          <a:scrgbClr r="0" g="0" b="0"/>
        </a:lnRef>
        <a:fillRef idx="3">
          <a:scrgbClr r="0" g="0" b="0"/>
        </a:fillRef>
        <a:effectRef idx="2">
          <a:scrgbClr r="0" g="0" b="0"/>
        </a:effectRef>
        <a:fontRef idx="minor">
          <a:schemeClr val="lt1"/>
        </a:fontRef>
      </dsp:style>
      <dsp:txBody>
        <a:bodyPr spcFirstLastPara="0" vert="horz" wrap="square" lIns="199136" tIns="199136" rIns="199136" bIns="199136" numCol="1" spcCol="1270" anchor="ctr" anchorCtr="0">
          <a:noAutofit/>
        </a:bodyPr>
        <a:lstStyle/>
        <a:p>
          <a:pPr lvl="0" algn="l" defTabSz="1244600">
            <a:lnSpc>
              <a:spcPct val="90000"/>
            </a:lnSpc>
            <a:spcBef>
              <a:spcPct val="0"/>
            </a:spcBef>
            <a:spcAft>
              <a:spcPct val="35000"/>
            </a:spcAft>
          </a:pPr>
          <a:r>
            <a:rPr lang="en-GB" sz="2800" kern="1200" dirty="0" smtClean="0"/>
            <a:t>Each element in the population has an equal and independent chance of selection in the sample</a:t>
          </a:r>
          <a:endParaRPr lang="en-GB" sz="2800" kern="1200" dirty="0"/>
        </a:p>
      </dsp:txBody>
      <dsp:txXfrm>
        <a:off x="641223" y="2279535"/>
        <a:ext cx="8328881" cy="1164930"/>
      </dsp:txXfrm>
    </dsp:sp>
    <dsp:sp modelId="{87EA5C9E-10E7-4720-909A-77EBC80C5B05}">
      <dsp:nvSpPr>
        <dsp:cNvPr id="0" name=""/>
        <dsp:cNvSpPr/>
      </dsp:nvSpPr>
      <dsp:spPr>
        <a:xfrm>
          <a:off x="0" y="4328977"/>
          <a:ext cx="443994" cy="1707802"/>
        </a:xfrm>
        <a:prstGeom prst="roundRect">
          <a:avLst>
            <a:gd name="adj" fmla="val 16670"/>
          </a:avLst>
        </a:prstGeom>
        <a:gradFill rotWithShape="0">
          <a:gsLst>
            <a:gs pos="0">
              <a:schemeClr val="accent2">
                <a:hueOff val="11871614"/>
                <a:satOff val="-77721"/>
                <a:lumOff val="17056"/>
                <a:alphaOff val="0"/>
                <a:tint val="73000"/>
                <a:satMod val="150000"/>
              </a:schemeClr>
            </a:gs>
            <a:gs pos="25000">
              <a:schemeClr val="accent2">
                <a:hueOff val="11871614"/>
                <a:satOff val="-77721"/>
                <a:lumOff val="17056"/>
                <a:alphaOff val="0"/>
                <a:tint val="96000"/>
                <a:shade val="80000"/>
                <a:satMod val="105000"/>
              </a:schemeClr>
            </a:gs>
            <a:gs pos="38000">
              <a:schemeClr val="accent2">
                <a:hueOff val="11871614"/>
                <a:satOff val="-77721"/>
                <a:lumOff val="17056"/>
                <a:alphaOff val="0"/>
                <a:tint val="96000"/>
                <a:shade val="59000"/>
                <a:satMod val="120000"/>
              </a:schemeClr>
            </a:gs>
            <a:gs pos="55000">
              <a:schemeClr val="accent2">
                <a:hueOff val="11871614"/>
                <a:satOff val="-77721"/>
                <a:lumOff val="17056"/>
                <a:alphaOff val="0"/>
                <a:shade val="57000"/>
                <a:satMod val="120000"/>
              </a:schemeClr>
            </a:gs>
            <a:gs pos="80000">
              <a:schemeClr val="accent2">
                <a:hueOff val="11871614"/>
                <a:satOff val="-77721"/>
                <a:lumOff val="17056"/>
                <a:alphaOff val="0"/>
                <a:shade val="56000"/>
                <a:satMod val="145000"/>
              </a:schemeClr>
            </a:gs>
            <a:gs pos="88000">
              <a:schemeClr val="accent2">
                <a:hueOff val="11871614"/>
                <a:satOff val="-77721"/>
                <a:lumOff val="17056"/>
                <a:alphaOff val="0"/>
                <a:shade val="63000"/>
                <a:satMod val="160000"/>
              </a:schemeClr>
            </a:gs>
            <a:gs pos="100000">
              <a:schemeClr val="accent2">
                <a:hueOff val="11871614"/>
                <a:satOff val="-77721"/>
                <a:lumOff val="17056"/>
                <a:alphaOff val="0"/>
                <a:tint val="99555"/>
                <a:satMod val="155000"/>
              </a:schemeClr>
            </a:gs>
          </a:gsLst>
          <a:lin ang="5400000" scaled="1"/>
        </a:gradFill>
        <a:ln>
          <a:noFill/>
        </a:ln>
        <a:effectLst>
          <a:glow rad="70000">
            <a:schemeClr val="accent2">
              <a:hueOff val="11871614"/>
              <a:satOff val="-77721"/>
              <a:lumOff val="17056"/>
              <a:alphaOff val="0"/>
              <a:tint val="30000"/>
              <a:shade val="95000"/>
              <a:satMod val="300000"/>
              <a:alpha val="50000"/>
            </a:schemeClr>
          </a:glow>
        </a:effectLst>
      </dsp:spPr>
      <dsp:style>
        <a:lnRef idx="0">
          <a:scrgbClr r="0" g="0" b="0"/>
        </a:lnRef>
        <a:fillRef idx="3">
          <a:scrgbClr r="0" g="0" b="0"/>
        </a:fillRef>
        <a:effectRef idx="2">
          <a:scrgbClr r="0" g="0" b="0"/>
        </a:effectRef>
        <a:fontRef idx="minor">
          <a:schemeClr val="lt1"/>
        </a:fontRef>
      </dsp:style>
    </dsp:sp>
    <dsp:sp modelId="{2792415E-97C2-40F7-909C-B81C0CDAE180}">
      <dsp:nvSpPr>
        <dsp:cNvPr id="0" name=""/>
        <dsp:cNvSpPr/>
      </dsp:nvSpPr>
      <dsp:spPr>
        <a:xfrm>
          <a:off x="521238" y="3712435"/>
          <a:ext cx="8511899" cy="2944268"/>
        </a:xfrm>
        <a:prstGeom prst="roundRect">
          <a:avLst>
            <a:gd name="adj" fmla="val 16670"/>
          </a:avLst>
        </a:prstGeom>
        <a:gradFill rotWithShape="0">
          <a:gsLst>
            <a:gs pos="0">
              <a:schemeClr val="accent2">
                <a:hueOff val="11871614"/>
                <a:satOff val="-77721"/>
                <a:lumOff val="17056"/>
                <a:alphaOff val="0"/>
                <a:tint val="73000"/>
                <a:satMod val="150000"/>
              </a:schemeClr>
            </a:gs>
            <a:gs pos="25000">
              <a:schemeClr val="accent2">
                <a:hueOff val="11871614"/>
                <a:satOff val="-77721"/>
                <a:lumOff val="17056"/>
                <a:alphaOff val="0"/>
                <a:tint val="96000"/>
                <a:shade val="80000"/>
                <a:satMod val="105000"/>
              </a:schemeClr>
            </a:gs>
            <a:gs pos="38000">
              <a:schemeClr val="accent2">
                <a:hueOff val="11871614"/>
                <a:satOff val="-77721"/>
                <a:lumOff val="17056"/>
                <a:alphaOff val="0"/>
                <a:tint val="96000"/>
                <a:shade val="59000"/>
                <a:satMod val="120000"/>
              </a:schemeClr>
            </a:gs>
            <a:gs pos="55000">
              <a:schemeClr val="accent2">
                <a:hueOff val="11871614"/>
                <a:satOff val="-77721"/>
                <a:lumOff val="17056"/>
                <a:alphaOff val="0"/>
                <a:shade val="57000"/>
                <a:satMod val="120000"/>
              </a:schemeClr>
            </a:gs>
            <a:gs pos="80000">
              <a:schemeClr val="accent2">
                <a:hueOff val="11871614"/>
                <a:satOff val="-77721"/>
                <a:lumOff val="17056"/>
                <a:alphaOff val="0"/>
                <a:shade val="56000"/>
                <a:satMod val="145000"/>
              </a:schemeClr>
            </a:gs>
            <a:gs pos="88000">
              <a:schemeClr val="accent2">
                <a:hueOff val="11871614"/>
                <a:satOff val="-77721"/>
                <a:lumOff val="17056"/>
                <a:alphaOff val="0"/>
                <a:shade val="63000"/>
                <a:satMod val="160000"/>
              </a:schemeClr>
            </a:gs>
            <a:gs pos="100000">
              <a:schemeClr val="accent2">
                <a:hueOff val="11871614"/>
                <a:satOff val="-77721"/>
                <a:lumOff val="17056"/>
                <a:alphaOff val="0"/>
                <a:tint val="99555"/>
                <a:satMod val="155000"/>
              </a:schemeClr>
            </a:gs>
          </a:gsLst>
          <a:lin ang="5400000" scaled="1"/>
        </a:gradFill>
        <a:ln w="9525" cap="flat" cmpd="sng" algn="ctr">
          <a:solidFill>
            <a:schemeClr val="lt1">
              <a:hueOff val="0"/>
              <a:satOff val="0"/>
              <a:lumOff val="0"/>
              <a:alphaOff val="0"/>
            </a:schemeClr>
          </a:solidFill>
          <a:prstDash val="solid"/>
        </a:ln>
        <a:effectLst>
          <a:glow rad="70000">
            <a:schemeClr val="accent2">
              <a:hueOff val="11871614"/>
              <a:satOff val="-77721"/>
              <a:lumOff val="17056"/>
              <a:alphaOff val="0"/>
              <a:tint val="30000"/>
              <a:shade val="95000"/>
              <a:satMod val="300000"/>
              <a:alpha val="50000"/>
            </a:schemeClr>
          </a:glow>
        </a:effectLst>
      </dsp:spPr>
      <dsp:style>
        <a:lnRef idx="1">
          <a:scrgbClr r="0" g="0" b="0"/>
        </a:lnRef>
        <a:fillRef idx="3">
          <a:scrgbClr r="0" g="0" b="0"/>
        </a:fillRef>
        <a:effectRef idx="2">
          <a:scrgbClr r="0" g="0" b="0"/>
        </a:effectRef>
        <a:fontRef idx="minor">
          <a:schemeClr val="lt1"/>
        </a:fontRef>
      </dsp:style>
      <dsp:txBody>
        <a:bodyPr spcFirstLastPara="0" vert="horz" wrap="square" lIns="192024" tIns="192024" rIns="192024" bIns="192024" numCol="1" spcCol="1270" anchor="ctr" anchorCtr="0">
          <a:noAutofit/>
        </a:bodyPr>
        <a:lstStyle/>
        <a:p>
          <a:pPr lvl="0" algn="l" defTabSz="1200150">
            <a:lnSpc>
              <a:spcPct val="90000"/>
            </a:lnSpc>
            <a:spcBef>
              <a:spcPct val="0"/>
            </a:spcBef>
            <a:spcAft>
              <a:spcPct val="35000"/>
            </a:spcAft>
          </a:pPr>
          <a:r>
            <a:rPr lang="en-GB" sz="2700" kern="1200" dirty="0" smtClean="0">
              <a:latin typeface="Calibri" panose="020F0502020204030204" pitchFamily="34" charset="0"/>
              <a:cs typeface="Calibri" panose="020F0502020204030204" pitchFamily="34" charset="0"/>
            </a:rPr>
            <a:t>● </a:t>
          </a:r>
          <a:r>
            <a:rPr lang="en-GB" sz="2700" b="1" kern="1200" dirty="0" smtClean="0"/>
            <a:t>Equal</a:t>
          </a:r>
          <a:r>
            <a:rPr lang="en-GB" sz="2700" kern="1200" dirty="0" smtClean="0"/>
            <a:t> implies that the probability of selection of each element in the population is the same.</a:t>
          </a:r>
        </a:p>
        <a:p>
          <a:pPr lvl="0" algn="l" defTabSz="1200150">
            <a:lnSpc>
              <a:spcPct val="90000"/>
            </a:lnSpc>
            <a:spcBef>
              <a:spcPct val="0"/>
            </a:spcBef>
            <a:spcAft>
              <a:spcPct val="35000"/>
            </a:spcAft>
          </a:pPr>
          <a:r>
            <a:rPr lang="en-GB" sz="2800" kern="1200" dirty="0" smtClean="0">
              <a:latin typeface="Calibri" panose="020F0502020204030204" pitchFamily="34" charset="0"/>
              <a:cs typeface="Calibri" panose="020F0502020204030204" pitchFamily="34" charset="0"/>
            </a:rPr>
            <a:t>● </a:t>
          </a:r>
          <a:r>
            <a:rPr lang="en-GB" sz="2800" b="1" kern="1200" dirty="0" smtClean="0">
              <a:latin typeface="Calibri" panose="020F0502020204030204" pitchFamily="34" charset="0"/>
              <a:cs typeface="Calibri" panose="020F0502020204030204" pitchFamily="34" charset="0"/>
            </a:rPr>
            <a:t>Independence</a:t>
          </a:r>
          <a:r>
            <a:rPr lang="en-GB" sz="2800" kern="1200" dirty="0" smtClean="0">
              <a:latin typeface="Calibri" panose="020F0502020204030204" pitchFamily="34" charset="0"/>
              <a:cs typeface="Calibri" panose="020F0502020204030204" pitchFamily="34" charset="0"/>
            </a:rPr>
            <a:t> </a:t>
          </a:r>
          <a:r>
            <a:rPr lang="en-GB" sz="2800" kern="1200" dirty="0" smtClean="0">
              <a:latin typeface="Calibri" panose="020F0502020204030204" pitchFamily="34" charset="0"/>
              <a:cs typeface="Calibri" panose="020F0502020204030204" pitchFamily="34" charset="0"/>
              <a:sym typeface="Wingdings" panose="05000000000000000000" pitchFamily="2" charset="2"/>
            </a:rPr>
            <a:t></a:t>
          </a:r>
          <a:r>
            <a:rPr lang="en-GB" sz="2800" kern="1200" dirty="0" smtClean="0">
              <a:latin typeface="Calibri" panose="020F0502020204030204" pitchFamily="34" charset="0"/>
              <a:cs typeface="Calibri" panose="020F0502020204030204" pitchFamily="34" charset="0"/>
            </a:rPr>
            <a:t> the choice of one element is not dependent on the choice of another element in the sampling.</a:t>
          </a:r>
          <a:endParaRPr lang="en-GB" sz="2800" kern="1200" dirty="0"/>
        </a:p>
      </dsp:txBody>
      <dsp:txXfrm>
        <a:off x="664991" y="3856188"/>
        <a:ext cx="8224393" cy="265676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F9C241-97EA-4AF8-B2D0-70B0393E0EB7}">
      <dsp:nvSpPr>
        <dsp:cNvPr id="0" name=""/>
        <dsp:cNvSpPr/>
      </dsp:nvSpPr>
      <dsp:spPr>
        <a:xfrm>
          <a:off x="525069" y="3414"/>
          <a:ext cx="7986356" cy="1515256"/>
        </a:xfrm>
        <a:prstGeom prst="roundRect">
          <a:avLst>
            <a:gd name="adj" fmla="val 10000"/>
          </a:avLst>
        </a:prstGeom>
        <a:gradFill rotWithShape="0">
          <a:gsLst>
            <a:gs pos="0">
              <a:schemeClr val="accent2">
                <a:hueOff val="0"/>
                <a:satOff val="0"/>
                <a:lumOff val="0"/>
                <a:alphaOff val="0"/>
                <a:tint val="1000"/>
              </a:schemeClr>
            </a:gs>
            <a:gs pos="68000">
              <a:schemeClr val="accent2">
                <a:hueOff val="0"/>
                <a:satOff val="0"/>
                <a:lumOff val="0"/>
                <a:alphaOff val="0"/>
                <a:tint val="77000"/>
              </a:schemeClr>
            </a:gs>
            <a:gs pos="81000">
              <a:schemeClr val="accent2">
                <a:hueOff val="0"/>
                <a:satOff val="0"/>
                <a:lumOff val="0"/>
                <a:alphaOff val="0"/>
                <a:tint val="79000"/>
              </a:schemeClr>
            </a:gs>
            <a:gs pos="86000">
              <a:schemeClr val="accent2">
                <a:hueOff val="0"/>
                <a:satOff val="0"/>
                <a:lumOff val="0"/>
                <a:alphaOff val="0"/>
                <a:tint val="73000"/>
              </a:schemeClr>
            </a:gs>
            <a:gs pos="100000">
              <a:schemeClr val="accent2">
                <a:hueOff val="0"/>
                <a:satOff val="0"/>
                <a:lumOff val="0"/>
                <a:alphaOff val="0"/>
                <a:tint val="35000"/>
              </a:schemeClr>
            </a:gs>
          </a:gsLst>
          <a:lin ang="5400000" scaled="1"/>
        </a:gradFill>
        <a:ln>
          <a:noFill/>
        </a:ln>
        <a:effectLst>
          <a:glow rad="63500">
            <a:schemeClr val="accent2">
              <a:hueOff val="0"/>
              <a:satOff val="0"/>
              <a:lumOff val="0"/>
              <a:alphaOff val="0"/>
              <a:tint val="30000"/>
              <a:shade val="95000"/>
              <a:satMod val="300000"/>
              <a:alpha val="50000"/>
            </a:schemeClr>
          </a:glo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3345" tIns="62230" rIns="93345" bIns="62230" numCol="1" spcCol="1270" anchor="ctr" anchorCtr="0">
          <a:noAutofit/>
        </a:bodyPr>
        <a:lstStyle/>
        <a:p>
          <a:pPr lvl="0" algn="ctr" defTabSz="2178050">
            <a:lnSpc>
              <a:spcPct val="90000"/>
            </a:lnSpc>
            <a:spcBef>
              <a:spcPct val="0"/>
            </a:spcBef>
            <a:spcAft>
              <a:spcPct val="35000"/>
            </a:spcAft>
          </a:pPr>
          <a:r>
            <a:rPr lang="en-GB" sz="4900" b="1" kern="1200" dirty="0" smtClean="0"/>
            <a:t>Methods of drawing a simple random sample </a:t>
          </a:r>
          <a:endParaRPr lang="en-GB" sz="4900" b="1" kern="1200" dirty="0"/>
        </a:p>
      </dsp:txBody>
      <dsp:txXfrm>
        <a:off x="569449" y="47794"/>
        <a:ext cx="7897596" cy="1426496"/>
      </dsp:txXfrm>
    </dsp:sp>
    <dsp:sp modelId="{FBDBE970-5D66-4569-BC77-6F34AF16D81B}">
      <dsp:nvSpPr>
        <dsp:cNvPr id="0" name=""/>
        <dsp:cNvSpPr/>
      </dsp:nvSpPr>
      <dsp:spPr>
        <a:xfrm>
          <a:off x="525069" y="1817562"/>
          <a:ext cx="1515256" cy="1515256"/>
        </a:xfrm>
        <a:prstGeom prst="roundRect">
          <a:avLst>
            <a:gd name="adj" fmla="val 16670"/>
          </a:avLst>
        </a:prstGeom>
        <a:gradFill rotWithShape="0">
          <a:gsLst>
            <a:gs pos="0">
              <a:schemeClr val="accent3">
                <a:hueOff val="0"/>
                <a:satOff val="0"/>
                <a:lumOff val="0"/>
                <a:alphaOff val="0"/>
                <a:tint val="1000"/>
              </a:schemeClr>
            </a:gs>
            <a:gs pos="68000">
              <a:schemeClr val="accent3">
                <a:hueOff val="0"/>
                <a:satOff val="0"/>
                <a:lumOff val="0"/>
                <a:alphaOff val="0"/>
                <a:tint val="77000"/>
              </a:schemeClr>
            </a:gs>
            <a:gs pos="81000">
              <a:schemeClr val="accent3">
                <a:hueOff val="0"/>
                <a:satOff val="0"/>
                <a:lumOff val="0"/>
                <a:alphaOff val="0"/>
                <a:tint val="79000"/>
              </a:schemeClr>
            </a:gs>
            <a:gs pos="86000">
              <a:schemeClr val="accent3">
                <a:hueOff val="0"/>
                <a:satOff val="0"/>
                <a:lumOff val="0"/>
                <a:alphaOff val="0"/>
                <a:tint val="73000"/>
              </a:schemeClr>
            </a:gs>
            <a:gs pos="100000">
              <a:schemeClr val="accent3">
                <a:hueOff val="0"/>
                <a:satOff val="0"/>
                <a:lumOff val="0"/>
                <a:alphaOff val="0"/>
                <a:tint val="35000"/>
              </a:schemeClr>
            </a:gs>
          </a:gsLst>
          <a:lin ang="5400000" scaled="1"/>
        </a:gradFill>
        <a:ln>
          <a:noFill/>
        </a:ln>
        <a:effectLst>
          <a:glow rad="63500">
            <a:schemeClr val="accent3">
              <a:hueOff val="0"/>
              <a:satOff val="0"/>
              <a:lumOff val="0"/>
              <a:alphaOff val="0"/>
              <a:tint val="30000"/>
              <a:shade val="95000"/>
              <a:satMod val="300000"/>
              <a:alpha val="50000"/>
            </a:schemeClr>
          </a:glo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3B752CA1-CEDF-47AA-B016-AEA9F82839F3}">
      <dsp:nvSpPr>
        <dsp:cNvPr id="0" name=""/>
        <dsp:cNvSpPr/>
      </dsp:nvSpPr>
      <dsp:spPr>
        <a:xfrm>
          <a:off x="2131241" y="1791417"/>
          <a:ext cx="6380184" cy="1567547"/>
        </a:xfrm>
        <a:prstGeom prst="roundRect">
          <a:avLst>
            <a:gd name="adj" fmla="val 16670"/>
          </a:avLst>
        </a:prstGeom>
        <a:gradFill rotWithShape="0">
          <a:gsLst>
            <a:gs pos="0">
              <a:schemeClr val="accent3">
                <a:hueOff val="0"/>
                <a:satOff val="0"/>
                <a:lumOff val="0"/>
                <a:alphaOff val="0"/>
                <a:tint val="1000"/>
              </a:schemeClr>
            </a:gs>
            <a:gs pos="68000">
              <a:schemeClr val="accent3">
                <a:hueOff val="0"/>
                <a:satOff val="0"/>
                <a:lumOff val="0"/>
                <a:alphaOff val="0"/>
                <a:tint val="77000"/>
              </a:schemeClr>
            </a:gs>
            <a:gs pos="81000">
              <a:schemeClr val="accent3">
                <a:hueOff val="0"/>
                <a:satOff val="0"/>
                <a:lumOff val="0"/>
                <a:alphaOff val="0"/>
                <a:tint val="79000"/>
              </a:schemeClr>
            </a:gs>
            <a:gs pos="86000">
              <a:schemeClr val="accent3">
                <a:hueOff val="0"/>
                <a:satOff val="0"/>
                <a:lumOff val="0"/>
                <a:alphaOff val="0"/>
                <a:tint val="73000"/>
              </a:schemeClr>
            </a:gs>
            <a:gs pos="100000">
              <a:schemeClr val="accent3">
                <a:hueOff val="0"/>
                <a:satOff val="0"/>
                <a:lumOff val="0"/>
                <a:alphaOff val="0"/>
                <a:tint val="35000"/>
              </a:schemeClr>
            </a:gs>
          </a:gsLst>
          <a:lin ang="5400000" scaled="1"/>
        </a:gradFill>
        <a:ln w="9525" cap="flat" cmpd="sng" algn="ctr">
          <a:solidFill>
            <a:schemeClr val="lt1">
              <a:hueOff val="0"/>
              <a:satOff val="0"/>
              <a:lumOff val="0"/>
              <a:alphaOff val="0"/>
            </a:schemeClr>
          </a:solidFill>
          <a:prstDash val="solid"/>
        </a:ln>
        <a:effectLst/>
        <a:scene3d>
          <a:camera prst="orthographicFront"/>
          <a:lightRig rig="flat" dir="t"/>
        </a:scene3d>
        <a:sp3d prstMaterial="dkEdge">
          <a:bevelT w="8200" h="38100"/>
        </a:sp3d>
      </dsp:spPr>
      <dsp:style>
        <a:lnRef idx="1">
          <a:scrgbClr r="0" g="0" b="0"/>
        </a:lnRef>
        <a:fillRef idx="2">
          <a:scrgbClr r="0" g="0" b="0"/>
        </a:fillRef>
        <a:effectRef idx="0">
          <a:scrgbClr r="0" g="0" b="0"/>
        </a:effectRef>
        <a:fontRef idx="minor">
          <a:schemeClr val="dk1"/>
        </a:fontRef>
      </dsp:style>
      <dsp:txBody>
        <a:bodyPr spcFirstLastPara="0" vert="horz" wrap="square" lIns="298704" tIns="298704" rIns="298704" bIns="298704" numCol="1" spcCol="1270" anchor="ctr" anchorCtr="0">
          <a:noAutofit/>
        </a:bodyPr>
        <a:lstStyle/>
        <a:p>
          <a:pPr lvl="0" algn="l" defTabSz="1866900">
            <a:lnSpc>
              <a:spcPct val="90000"/>
            </a:lnSpc>
            <a:spcBef>
              <a:spcPct val="0"/>
            </a:spcBef>
            <a:spcAft>
              <a:spcPct val="35000"/>
            </a:spcAft>
          </a:pPr>
          <a:r>
            <a:rPr lang="en-GB" sz="4200" kern="1200" dirty="0" smtClean="0"/>
            <a:t>Lottery (fishbowl draw)</a:t>
          </a:r>
          <a:endParaRPr lang="en-GB" sz="4200" kern="1200" dirty="0"/>
        </a:p>
      </dsp:txBody>
      <dsp:txXfrm>
        <a:off x="2207776" y="1867952"/>
        <a:ext cx="6227114" cy="1414477"/>
      </dsp:txXfrm>
    </dsp:sp>
    <dsp:sp modelId="{87EA5C9E-10E7-4720-909A-77EBC80C5B05}">
      <dsp:nvSpPr>
        <dsp:cNvPr id="0" name=""/>
        <dsp:cNvSpPr/>
      </dsp:nvSpPr>
      <dsp:spPr>
        <a:xfrm>
          <a:off x="525069" y="3591518"/>
          <a:ext cx="1515256" cy="1515256"/>
        </a:xfrm>
        <a:prstGeom prst="roundRect">
          <a:avLst>
            <a:gd name="adj" fmla="val 16670"/>
          </a:avLst>
        </a:prstGeom>
        <a:gradFill rotWithShape="0">
          <a:gsLst>
            <a:gs pos="0">
              <a:schemeClr val="accent3">
                <a:hueOff val="-4839731"/>
                <a:satOff val="1619"/>
                <a:lumOff val="-7059"/>
                <a:alphaOff val="0"/>
                <a:tint val="1000"/>
              </a:schemeClr>
            </a:gs>
            <a:gs pos="68000">
              <a:schemeClr val="accent3">
                <a:hueOff val="-4839731"/>
                <a:satOff val="1619"/>
                <a:lumOff val="-7059"/>
                <a:alphaOff val="0"/>
                <a:tint val="77000"/>
              </a:schemeClr>
            </a:gs>
            <a:gs pos="81000">
              <a:schemeClr val="accent3">
                <a:hueOff val="-4839731"/>
                <a:satOff val="1619"/>
                <a:lumOff val="-7059"/>
                <a:alphaOff val="0"/>
                <a:tint val="79000"/>
              </a:schemeClr>
            </a:gs>
            <a:gs pos="86000">
              <a:schemeClr val="accent3">
                <a:hueOff val="-4839731"/>
                <a:satOff val="1619"/>
                <a:lumOff val="-7059"/>
                <a:alphaOff val="0"/>
                <a:tint val="73000"/>
              </a:schemeClr>
            </a:gs>
            <a:gs pos="100000">
              <a:schemeClr val="accent3">
                <a:hueOff val="-4839731"/>
                <a:satOff val="1619"/>
                <a:lumOff val="-7059"/>
                <a:alphaOff val="0"/>
                <a:tint val="35000"/>
              </a:schemeClr>
            </a:gs>
          </a:gsLst>
          <a:lin ang="5400000" scaled="1"/>
        </a:gradFill>
        <a:ln>
          <a:noFill/>
        </a:ln>
        <a:effectLst>
          <a:glow rad="63500">
            <a:schemeClr val="accent3">
              <a:hueOff val="-4839731"/>
              <a:satOff val="1619"/>
              <a:lumOff val="-7059"/>
              <a:alphaOff val="0"/>
              <a:tint val="30000"/>
              <a:shade val="95000"/>
              <a:satMod val="300000"/>
              <a:alpha val="50000"/>
            </a:schemeClr>
          </a:glo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2792415E-97C2-40F7-909C-B81C0CDAE180}">
      <dsp:nvSpPr>
        <dsp:cNvPr id="0" name=""/>
        <dsp:cNvSpPr/>
      </dsp:nvSpPr>
      <dsp:spPr>
        <a:xfrm>
          <a:off x="2131241" y="3540795"/>
          <a:ext cx="6380184" cy="1616702"/>
        </a:xfrm>
        <a:prstGeom prst="roundRect">
          <a:avLst>
            <a:gd name="adj" fmla="val 16670"/>
          </a:avLst>
        </a:prstGeom>
        <a:gradFill rotWithShape="0">
          <a:gsLst>
            <a:gs pos="0">
              <a:schemeClr val="accent3">
                <a:hueOff val="-4839731"/>
                <a:satOff val="1619"/>
                <a:lumOff val="-7059"/>
                <a:alphaOff val="0"/>
                <a:tint val="1000"/>
              </a:schemeClr>
            </a:gs>
            <a:gs pos="68000">
              <a:schemeClr val="accent3">
                <a:hueOff val="-4839731"/>
                <a:satOff val="1619"/>
                <a:lumOff val="-7059"/>
                <a:alphaOff val="0"/>
                <a:tint val="77000"/>
              </a:schemeClr>
            </a:gs>
            <a:gs pos="81000">
              <a:schemeClr val="accent3">
                <a:hueOff val="-4839731"/>
                <a:satOff val="1619"/>
                <a:lumOff val="-7059"/>
                <a:alphaOff val="0"/>
                <a:tint val="79000"/>
              </a:schemeClr>
            </a:gs>
            <a:gs pos="86000">
              <a:schemeClr val="accent3">
                <a:hueOff val="-4839731"/>
                <a:satOff val="1619"/>
                <a:lumOff val="-7059"/>
                <a:alphaOff val="0"/>
                <a:tint val="73000"/>
              </a:schemeClr>
            </a:gs>
            <a:gs pos="100000">
              <a:schemeClr val="accent3">
                <a:hueOff val="-4839731"/>
                <a:satOff val="1619"/>
                <a:lumOff val="-7059"/>
                <a:alphaOff val="0"/>
                <a:tint val="35000"/>
              </a:schemeClr>
            </a:gs>
          </a:gsLst>
          <a:lin ang="5400000" scaled="1"/>
        </a:gradFill>
        <a:ln w="9525" cap="flat" cmpd="sng" algn="ctr">
          <a:solidFill>
            <a:schemeClr val="lt1">
              <a:hueOff val="0"/>
              <a:satOff val="0"/>
              <a:lumOff val="0"/>
              <a:alphaOff val="0"/>
            </a:schemeClr>
          </a:solidFill>
          <a:prstDash val="solid"/>
        </a:ln>
        <a:effectLst/>
        <a:scene3d>
          <a:camera prst="orthographicFront"/>
          <a:lightRig rig="flat" dir="t"/>
        </a:scene3d>
        <a:sp3d prstMaterial="dkEdge">
          <a:bevelT w="8200" h="38100"/>
        </a:sp3d>
      </dsp:spPr>
      <dsp:style>
        <a:lnRef idx="1">
          <a:scrgbClr r="0" g="0" b="0"/>
        </a:lnRef>
        <a:fillRef idx="2">
          <a:scrgbClr r="0" g="0" b="0"/>
        </a:fillRef>
        <a:effectRef idx="0">
          <a:scrgbClr r="0" g="0" b="0"/>
        </a:effectRef>
        <a:fontRef idx="minor">
          <a:schemeClr val="dk1"/>
        </a:fontRef>
      </dsp:style>
      <dsp:txBody>
        <a:bodyPr spcFirstLastPara="0" vert="horz" wrap="square" lIns="298704" tIns="298704" rIns="298704" bIns="298704" numCol="1" spcCol="1270" anchor="ctr" anchorCtr="0">
          <a:noAutofit/>
        </a:bodyPr>
        <a:lstStyle/>
        <a:p>
          <a:pPr lvl="0" algn="l" defTabSz="1866900">
            <a:lnSpc>
              <a:spcPct val="90000"/>
            </a:lnSpc>
            <a:spcBef>
              <a:spcPct val="0"/>
            </a:spcBef>
            <a:spcAft>
              <a:spcPct val="35000"/>
            </a:spcAft>
          </a:pPr>
          <a:r>
            <a:rPr lang="en-GB" sz="4200" kern="1200" dirty="0" smtClean="0"/>
            <a:t>Computer program</a:t>
          </a:r>
        </a:p>
      </dsp:txBody>
      <dsp:txXfrm>
        <a:off x="2210176" y="3619730"/>
        <a:ext cx="6222314" cy="1458832"/>
      </dsp:txXfrm>
    </dsp:sp>
    <dsp:sp modelId="{989AC073-C18A-47DD-BB92-DEBC5E7C80C2}">
      <dsp:nvSpPr>
        <dsp:cNvPr id="0" name=""/>
        <dsp:cNvSpPr/>
      </dsp:nvSpPr>
      <dsp:spPr>
        <a:xfrm>
          <a:off x="525069" y="5339329"/>
          <a:ext cx="1515256" cy="1515256"/>
        </a:xfrm>
        <a:prstGeom prst="roundRect">
          <a:avLst>
            <a:gd name="adj" fmla="val 16670"/>
          </a:avLst>
        </a:prstGeom>
        <a:gradFill rotWithShape="0">
          <a:gsLst>
            <a:gs pos="0">
              <a:schemeClr val="accent3">
                <a:hueOff val="-9679462"/>
                <a:satOff val="3238"/>
                <a:lumOff val="-14118"/>
                <a:alphaOff val="0"/>
                <a:tint val="1000"/>
              </a:schemeClr>
            </a:gs>
            <a:gs pos="68000">
              <a:schemeClr val="accent3">
                <a:hueOff val="-9679462"/>
                <a:satOff val="3238"/>
                <a:lumOff val="-14118"/>
                <a:alphaOff val="0"/>
                <a:tint val="77000"/>
              </a:schemeClr>
            </a:gs>
            <a:gs pos="81000">
              <a:schemeClr val="accent3">
                <a:hueOff val="-9679462"/>
                <a:satOff val="3238"/>
                <a:lumOff val="-14118"/>
                <a:alphaOff val="0"/>
                <a:tint val="79000"/>
              </a:schemeClr>
            </a:gs>
            <a:gs pos="86000">
              <a:schemeClr val="accent3">
                <a:hueOff val="-9679462"/>
                <a:satOff val="3238"/>
                <a:lumOff val="-14118"/>
                <a:alphaOff val="0"/>
                <a:tint val="73000"/>
              </a:schemeClr>
            </a:gs>
            <a:gs pos="100000">
              <a:schemeClr val="accent3">
                <a:hueOff val="-9679462"/>
                <a:satOff val="3238"/>
                <a:lumOff val="-14118"/>
                <a:alphaOff val="0"/>
                <a:tint val="35000"/>
              </a:schemeClr>
            </a:gs>
          </a:gsLst>
          <a:lin ang="5400000" scaled="1"/>
        </a:gradFill>
        <a:ln>
          <a:noFill/>
        </a:ln>
        <a:effectLst>
          <a:glow rad="63500">
            <a:schemeClr val="accent3">
              <a:hueOff val="-9679462"/>
              <a:satOff val="3238"/>
              <a:lumOff val="-14118"/>
              <a:alphaOff val="0"/>
              <a:tint val="30000"/>
              <a:shade val="95000"/>
              <a:satMod val="300000"/>
              <a:alpha val="50000"/>
            </a:schemeClr>
          </a:glo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E488D707-BEAF-4F84-86D4-CAC6E8737AE7}">
      <dsp:nvSpPr>
        <dsp:cNvPr id="0" name=""/>
        <dsp:cNvSpPr/>
      </dsp:nvSpPr>
      <dsp:spPr>
        <a:xfrm>
          <a:off x="2131241" y="5339329"/>
          <a:ext cx="6380184" cy="1515256"/>
        </a:xfrm>
        <a:prstGeom prst="roundRect">
          <a:avLst>
            <a:gd name="adj" fmla="val 16670"/>
          </a:avLst>
        </a:prstGeom>
        <a:gradFill rotWithShape="0">
          <a:gsLst>
            <a:gs pos="0">
              <a:schemeClr val="accent3">
                <a:hueOff val="-9679462"/>
                <a:satOff val="3238"/>
                <a:lumOff val="-14118"/>
                <a:alphaOff val="0"/>
                <a:tint val="1000"/>
              </a:schemeClr>
            </a:gs>
            <a:gs pos="68000">
              <a:schemeClr val="accent3">
                <a:hueOff val="-9679462"/>
                <a:satOff val="3238"/>
                <a:lumOff val="-14118"/>
                <a:alphaOff val="0"/>
                <a:tint val="77000"/>
              </a:schemeClr>
            </a:gs>
            <a:gs pos="81000">
              <a:schemeClr val="accent3">
                <a:hueOff val="-9679462"/>
                <a:satOff val="3238"/>
                <a:lumOff val="-14118"/>
                <a:alphaOff val="0"/>
                <a:tint val="79000"/>
              </a:schemeClr>
            </a:gs>
            <a:gs pos="86000">
              <a:schemeClr val="accent3">
                <a:hueOff val="-9679462"/>
                <a:satOff val="3238"/>
                <a:lumOff val="-14118"/>
                <a:alphaOff val="0"/>
                <a:tint val="73000"/>
              </a:schemeClr>
            </a:gs>
            <a:gs pos="100000">
              <a:schemeClr val="accent3">
                <a:hueOff val="-9679462"/>
                <a:satOff val="3238"/>
                <a:lumOff val="-14118"/>
                <a:alphaOff val="0"/>
                <a:tint val="35000"/>
              </a:schemeClr>
            </a:gs>
          </a:gsLst>
          <a:lin ang="5400000" scaled="1"/>
        </a:gradFill>
        <a:ln w="9525" cap="flat" cmpd="sng" algn="ctr">
          <a:solidFill>
            <a:schemeClr val="lt1">
              <a:hueOff val="0"/>
              <a:satOff val="0"/>
              <a:lumOff val="0"/>
              <a:alphaOff val="0"/>
            </a:schemeClr>
          </a:solidFill>
          <a:prstDash val="solid"/>
        </a:ln>
        <a:effectLst/>
        <a:scene3d>
          <a:camera prst="orthographicFront"/>
          <a:lightRig rig="flat" dir="t"/>
        </a:scene3d>
        <a:sp3d prstMaterial="dkEdge">
          <a:bevelT w="8200" h="38100"/>
        </a:sp3d>
      </dsp:spPr>
      <dsp:style>
        <a:lnRef idx="1">
          <a:scrgbClr r="0" g="0" b="0"/>
        </a:lnRef>
        <a:fillRef idx="2">
          <a:scrgbClr r="0" g="0" b="0"/>
        </a:fillRef>
        <a:effectRef idx="0">
          <a:scrgbClr r="0" g="0" b="0"/>
        </a:effectRef>
        <a:fontRef idx="minor">
          <a:schemeClr val="dk1"/>
        </a:fontRef>
      </dsp:style>
      <dsp:txBody>
        <a:bodyPr spcFirstLastPara="0" vert="horz" wrap="square" lIns="298704" tIns="298704" rIns="298704" bIns="298704" numCol="1" spcCol="1270" anchor="ctr" anchorCtr="0">
          <a:noAutofit/>
        </a:bodyPr>
        <a:lstStyle/>
        <a:p>
          <a:pPr lvl="0" algn="l" defTabSz="1866900">
            <a:lnSpc>
              <a:spcPct val="90000"/>
            </a:lnSpc>
            <a:spcBef>
              <a:spcPct val="0"/>
            </a:spcBef>
            <a:spcAft>
              <a:spcPct val="35000"/>
            </a:spcAft>
          </a:pPr>
          <a:r>
            <a:rPr lang="en-GB" sz="4200" kern="1200" dirty="0" smtClean="0"/>
            <a:t>Random number tables</a:t>
          </a:r>
          <a:endParaRPr lang="en-GB" sz="4200" kern="1200" dirty="0"/>
        </a:p>
      </dsp:txBody>
      <dsp:txXfrm>
        <a:off x="2205223" y="5413311"/>
        <a:ext cx="6232220" cy="1367292"/>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F9C241-97EA-4AF8-B2D0-70B0393E0EB7}">
      <dsp:nvSpPr>
        <dsp:cNvPr id="0" name=""/>
        <dsp:cNvSpPr/>
      </dsp:nvSpPr>
      <dsp:spPr>
        <a:xfrm>
          <a:off x="145940" y="3266"/>
          <a:ext cx="8744614" cy="1526976"/>
        </a:xfrm>
        <a:prstGeom prst="roundRect">
          <a:avLst>
            <a:gd name="adj" fmla="val 10000"/>
          </a:avLst>
        </a:prstGeom>
        <a:gradFill rotWithShape="0">
          <a:gsLst>
            <a:gs pos="0">
              <a:schemeClr val="accent4">
                <a:hueOff val="0"/>
                <a:satOff val="0"/>
                <a:lumOff val="0"/>
                <a:alphaOff val="0"/>
                <a:tint val="73000"/>
                <a:satMod val="150000"/>
              </a:schemeClr>
            </a:gs>
            <a:gs pos="25000">
              <a:schemeClr val="accent4">
                <a:hueOff val="0"/>
                <a:satOff val="0"/>
                <a:lumOff val="0"/>
                <a:alphaOff val="0"/>
                <a:tint val="96000"/>
                <a:shade val="80000"/>
                <a:satMod val="105000"/>
              </a:schemeClr>
            </a:gs>
            <a:gs pos="38000">
              <a:schemeClr val="accent4">
                <a:hueOff val="0"/>
                <a:satOff val="0"/>
                <a:lumOff val="0"/>
                <a:alphaOff val="0"/>
                <a:tint val="96000"/>
                <a:shade val="59000"/>
                <a:satMod val="120000"/>
              </a:schemeClr>
            </a:gs>
            <a:gs pos="55000">
              <a:schemeClr val="accent4">
                <a:hueOff val="0"/>
                <a:satOff val="0"/>
                <a:lumOff val="0"/>
                <a:alphaOff val="0"/>
                <a:shade val="57000"/>
                <a:satMod val="120000"/>
              </a:schemeClr>
            </a:gs>
            <a:gs pos="80000">
              <a:schemeClr val="accent4">
                <a:hueOff val="0"/>
                <a:satOff val="0"/>
                <a:lumOff val="0"/>
                <a:alphaOff val="0"/>
                <a:shade val="56000"/>
                <a:satMod val="145000"/>
              </a:schemeClr>
            </a:gs>
            <a:gs pos="88000">
              <a:schemeClr val="accent4">
                <a:hueOff val="0"/>
                <a:satOff val="0"/>
                <a:lumOff val="0"/>
                <a:alphaOff val="0"/>
                <a:shade val="63000"/>
                <a:satMod val="160000"/>
              </a:schemeClr>
            </a:gs>
            <a:gs pos="100000">
              <a:schemeClr val="accent4">
                <a:hueOff val="0"/>
                <a:satOff val="0"/>
                <a:lumOff val="0"/>
                <a:alphaOff val="0"/>
                <a:tint val="99555"/>
                <a:satMod val="155000"/>
              </a:schemeClr>
            </a:gs>
          </a:gsLst>
          <a:lin ang="5400000" scaled="1"/>
        </a:gradFill>
        <a:ln>
          <a:noFill/>
        </a:ln>
        <a:effectLst>
          <a:glow rad="70000">
            <a:schemeClr val="accent4">
              <a:hueOff val="0"/>
              <a:satOff val="0"/>
              <a:lumOff val="0"/>
              <a:alphaOff val="0"/>
              <a:tint val="30000"/>
              <a:shade val="95000"/>
              <a:satMod val="300000"/>
              <a:alpha val="50000"/>
            </a:schemeClr>
          </a:glow>
        </a:effectLst>
      </dsp:spPr>
      <dsp:style>
        <a:lnRef idx="0">
          <a:scrgbClr r="0" g="0" b="0"/>
        </a:lnRef>
        <a:fillRef idx="3">
          <a:scrgbClr r="0" g="0" b="0"/>
        </a:fillRef>
        <a:effectRef idx="2">
          <a:scrgbClr r="0" g="0" b="0"/>
        </a:effectRef>
        <a:fontRef idx="minor">
          <a:schemeClr val="lt1"/>
        </a:fontRef>
      </dsp:style>
      <dsp:txBody>
        <a:bodyPr spcFirstLastPara="0" vert="horz" wrap="square" lIns="93345" tIns="62230" rIns="93345" bIns="62230" numCol="1" spcCol="1270" anchor="ctr" anchorCtr="0">
          <a:noAutofit/>
        </a:bodyPr>
        <a:lstStyle/>
        <a:p>
          <a:pPr lvl="0" algn="ctr" defTabSz="2178050">
            <a:lnSpc>
              <a:spcPct val="90000"/>
            </a:lnSpc>
            <a:spcBef>
              <a:spcPct val="0"/>
            </a:spcBef>
            <a:spcAft>
              <a:spcPct val="35000"/>
            </a:spcAft>
          </a:pPr>
          <a:r>
            <a:rPr lang="en-GB" sz="4900" b="1" kern="1200" dirty="0" smtClean="0"/>
            <a:t>The steps in simple random sampling </a:t>
          </a:r>
          <a:endParaRPr lang="en-GB" sz="4900" b="1" kern="1200" dirty="0"/>
        </a:p>
      </dsp:txBody>
      <dsp:txXfrm>
        <a:off x="190664" y="47990"/>
        <a:ext cx="8655166" cy="1437528"/>
      </dsp:txXfrm>
    </dsp:sp>
    <dsp:sp modelId="{27411450-BDF1-45E0-8122-3F71EE5A0819}">
      <dsp:nvSpPr>
        <dsp:cNvPr id="0" name=""/>
        <dsp:cNvSpPr/>
      </dsp:nvSpPr>
      <dsp:spPr>
        <a:xfrm>
          <a:off x="633302" y="1805098"/>
          <a:ext cx="653011" cy="1526976"/>
        </a:xfrm>
        <a:prstGeom prst="roundRect">
          <a:avLst>
            <a:gd name="adj" fmla="val 16670"/>
          </a:avLst>
        </a:prstGeom>
        <a:gradFill rotWithShape="0">
          <a:gsLst>
            <a:gs pos="0">
              <a:schemeClr val="accent5">
                <a:hueOff val="0"/>
                <a:satOff val="0"/>
                <a:lumOff val="0"/>
                <a:alphaOff val="0"/>
                <a:tint val="73000"/>
                <a:satMod val="150000"/>
              </a:schemeClr>
            </a:gs>
            <a:gs pos="25000">
              <a:schemeClr val="accent5">
                <a:hueOff val="0"/>
                <a:satOff val="0"/>
                <a:lumOff val="0"/>
                <a:alphaOff val="0"/>
                <a:tint val="96000"/>
                <a:shade val="80000"/>
                <a:satMod val="105000"/>
              </a:schemeClr>
            </a:gs>
            <a:gs pos="38000">
              <a:schemeClr val="accent5">
                <a:hueOff val="0"/>
                <a:satOff val="0"/>
                <a:lumOff val="0"/>
                <a:alphaOff val="0"/>
                <a:tint val="96000"/>
                <a:shade val="59000"/>
                <a:satMod val="120000"/>
              </a:schemeClr>
            </a:gs>
            <a:gs pos="55000">
              <a:schemeClr val="accent5">
                <a:hueOff val="0"/>
                <a:satOff val="0"/>
                <a:lumOff val="0"/>
                <a:alphaOff val="0"/>
                <a:shade val="57000"/>
                <a:satMod val="120000"/>
              </a:schemeClr>
            </a:gs>
            <a:gs pos="80000">
              <a:schemeClr val="accent5">
                <a:hueOff val="0"/>
                <a:satOff val="0"/>
                <a:lumOff val="0"/>
                <a:alphaOff val="0"/>
                <a:shade val="56000"/>
                <a:satMod val="145000"/>
              </a:schemeClr>
            </a:gs>
            <a:gs pos="88000">
              <a:schemeClr val="accent5">
                <a:hueOff val="0"/>
                <a:satOff val="0"/>
                <a:lumOff val="0"/>
                <a:alphaOff val="0"/>
                <a:shade val="63000"/>
                <a:satMod val="160000"/>
              </a:schemeClr>
            </a:gs>
            <a:gs pos="100000">
              <a:schemeClr val="accent5">
                <a:hueOff val="0"/>
                <a:satOff val="0"/>
                <a:lumOff val="0"/>
                <a:alphaOff val="0"/>
                <a:tint val="99555"/>
                <a:satMod val="155000"/>
              </a:schemeClr>
            </a:gs>
          </a:gsLst>
          <a:lin ang="5400000" scaled="1"/>
        </a:gradFill>
        <a:ln>
          <a:noFill/>
        </a:ln>
        <a:effectLst>
          <a:glow rad="70000">
            <a:schemeClr val="accent5">
              <a:hueOff val="0"/>
              <a:satOff val="0"/>
              <a:lumOff val="0"/>
              <a:alphaOff val="0"/>
              <a:tint val="30000"/>
              <a:shade val="95000"/>
              <a:satMod val="300000"/>
              <a:alpha val="50000"/>
            </a:schemeClr>
          </a:glow>
        </a:effectLst>
      </dsp:spPr>
      <dsp:style>
        <a:lnRef idx="0">
          <a:scrgbClr r="0" g="0" b="0"/>
        </a:lnRef>
        <a:fillRef idx="3">
          <a:scrgbClr r="0" g="0" b="0"/>
        </a:fillRef>
        <a:effectRef idx="2">
          <a:scrgbClr r="0" g="0" b="0"/>
        </a:effectRef>
        <a:fontRef idx="minor">
          <a:schemeClr val="lt1"/>
        </a:fontRef>
      </dsp:style>
    </dsp:sp>
    <dsp:sp modelId="{982822D5-06F4-4195-93F0-A433DD88AEB7}">
      <dsp:nvSpPr>
        <dsp:cNvPr id="0" name=""/>
        <dsp:cNvSpPr/>
      </dsp:nvSpPr>
      <dsp:spPr>
        <a:xfrm>
          <a:off x="1646364" y="1805098"/>
          <a:ext cx="6766634" cy="1526976"/>
        </a:xfrm>
        <a:prstGeom prst="roundRect">
          <a:avLst>
            <a:gd name="adj" fmla="val 16670"/>
          </a:avLst>
        </a:prstGeom>
        <a:gradFill rotWithShape="0">
          <a:gsLst>
            <a:gs pos="0">
              <a:schemeClr val="accent5">
                <a:hueOff val="0"/>
                <a:satOff val="0"/>
                <a:lumOff val="0"/>
                <a:alphaOff val="0"/>
                <a:tint val="73000"/>
                <a:satMod val="150000"/>
              </a:schemeClr>
            </a:gs>
            <a:gs pos="25000">
              <a:schemeClr val="accent5">
                <a:hueOff val="0"/>
                <a:satOff val="0"/>
                <a:lumOff val="0"/>
                <a:alphaOff val="0"/>
                <a:tint val="96000"/>
                <a:shade val="80000"/>
                <a:satMod val="105000"/>
              </a:schemeClr>
            </a:gs>
            <a:gs pos="38000">
              <a:schemeClr val="accent5">
                <a:hueOff val="0"/>
                <a:satOff val="0"/>
                <a:lumOff val="0"/>
                <a:alphaOff val="0"/>
                <a:tint val="96000"/>
                <a:shade val="59000"/>
                <a:satMod val="120000"/>
              </a:schemeClr>
            </a:gs>
            <a:gs pos="55000">
              <a:schemeClr val="accent5">
                <a:hueOff val="0"/>
                <a:satOff val="0"/>
                <a:lumOff val="0"/>
                <a:alphaOff val="0"/>
                <a:shade val="57000"/>
                <a:satMod val="120000"/>
              </a:schemeClr>
            </a:gs>
            <a:gs pos="80000">
              <a:schemeClr val="accent5">
                <a:hueOff val="0"/>
                <a:satOff val="0"/>
                <a:lumOff val="0"/>
                <a:alphaOff val="0"/>
                <a:shade val="56000"/>
                <a:satMod val="145000"/>
              </a:schemeClr>
            </a:gs>
            <a:gs pos="88000">
              <a:schemeClr val="accent5">
                <a:hueOff val="0"/>
                <a:satOff val="0"/>
                <a:lumOff val="0"/>
                <a:alphaOff val="0"/>
                <a:shade val="63000"/>
                <a:satMod val="160000"/>
              </a:schemeClr>
            </a:gs>
            <a:gs pos="100000">
              <a:schemeClr val="accent5">
                <a:hueOff val="0"/>
                <a:satOff val="0"/>
                <a:lumOff val="0"/>
                <a:alphaOff val="0"/>
                <a:tint val="99555"/>
                <a:satMod val="155000"/>
              </a:schemeClr>
            </a:gs>
          </a:gsLst>
          <a:lin ang="5400000" scaled="1"/>
        </a:gradFill>
        <a:ln w="9525" cap="flat" cmpd="sng" algn="ctr">
          <a:solidFill>
            <a:schemeClr val="lt1">
              <a:hueOff val="0"/>
              <a:satOff val="0"/>
              <a:lumOff val="0"/>
              <a:alphaOff val="0"/>
            </a:schemeClr>
          </a:solidFill>
          <a:prstDash val="solid"/>
        </a:ln>
        <a:effectLst>
          <a:glow rad="70000">
            <a:schemeClr val="accent5">
              <a:hueOff val="0"/>
              <a:satOff val="0"/>
              <a:lumOff val="0"/>
              <a:alphaOff val="0"/>
              <a:tint val="30000"/>
              <a:shade val="95000"/>
              <a:satMod val="300000"/>
              <a:alpha val="50000"/>
            </a:schemeClr>
          </a:glow>
        </a:effectLst>
      </dsp:spPr>
      <dsp:style>
        <a:lnRef idx="1">
          <a:scrgbClr r="0" g="0" b="0"/>
        </a:lnRef>
        <a:fillRef idx="3">
          <a:scrgbClr r="0" g="0" b="0"/>
        </a:fillRef>
        <a:effectRef idx="2">
          <a:scrgbClr r="0" g="0" b="0"/>
        </a:effectRef>
        <a:fontRef idx="minor">
          <a:schemeClr val="lt1"/>
        </a:fontRef>
      </dsp:style>
      <dsp:txBody>
        <a:bodyPr spcFirstLastPara="0" vert="horz" wrap="square" lIns="227584" tIns="227584" rIns="227584" bIns="227584" numCol="1" spcCol="1270" anchor="ctr" anchorCtr="0">
          <a:noAutofit/>
        </a:bodyPr>
        <a:lstStyle/>
        <a:p>
          <a:pPr lvl="0" algn="l" defTabSz="1422400">
            <a:lnSpc>
              <a:spcPct val="90000"/>
            </a:lnSpc>
            <a:spcBef>
              <a:spcPct val="0"/>
            </a:spcBef>
            <a:spcAft>
              <a:spcPct val="35000"/>
            </a:spcAft>
          </a:pPr>
          <a:r>
            <a:rPr lang="en-US" sz="3200" kern="1200" dirty="0" smtClean="0">
              <a:latin typeface="Arial Black" panose="020B0A04020102020204" pitchFamily="34" charset="0"/>
            </a:rPr>
            <a:t>Make a numbered list of all the units in the population </a:t>
          </a:r>
          <a:endParaRPr lang="en-GB" sz="3200" kern="1200" dirty="0"/>
        </a:p>
      </dsp:txBody>
      <dsp:txXfrm>
        <a:off x="1720918" y="1879652"/>
        <a:ext cx="6617526" cy="1377868"/>
      </dsp:txXfrm>
    </dsp:sp>
    <dsp:sp modelId="{87EA5C9E-10E7-4720-909A-77EBC80C5B05}">
      <dsp:nvSpPr>
        <dsp:cNvPr id="0" name=""/>
        <dsp:cNvSpPr/>
      </dsp:nvSpPr>
      <dsp:spPr>
        <a:xfrm>
          <a:off x="662772" y="3573009"/>
          <a:ext cx="653011" cy="1526976"/>
        </a:xfrm>
        <a:prstGeom prst="roundRect">
          <a:avLst>
            <a:gd name="adj" fmla="val 16670"/>
          </a:avLst>
        </a:prstGeom>
        <a:gradFill rotWithShape="0">
          <a:gsLst>
            <a:gs pos="0">
              <a:schemeClr val="accent5">
                <a:hueOff val="5182419"/>
                <a:satOff val="-5985"/>
                <a:lumOff val="-588"/>
                <a:alphaOff val="0"/>
                <a:tint val="73000"/>
                <a:satMod val="150000"/>
              </a:schemeClr>
            </a:gs>
            <a:gs pos="25000">
              <a:schemeClr val="accent5">
                <a:hueOff val="5182419"/>
                <a:satOff val="-5985"/>
                <a:lumOff val="-588"/>
                <a:alphaOff val="0"/>
                <a:tint val="96000"/>
                <a:shade val="80000"/>
                <a:satMod val="105000"/>
              </a:schemeClr>
            </a:gs>
            <a:gs pos="38000">
              <a:schemeClr val="accent5">
                <a:hueOff val="5182419"/>
                <a:satOff val="-5985"/>
                <a:lumOff val="-588"/>
                <a:alphaOff val="0"/>
                <a:tint val="96000"/>
                <a:shade val="59000"/>
                <a:satMod val="120000"/>
              </a:schemeClr>
            </a:gs>
            <a:gs pos="55000">
              <a:schemeClr val="accent5">
                <a:hueOff val="5182419"/>
                <a:satOff val="-5985"/>
                <a:lumOff val="-588"/>
                <a:alphaOff val="0"/>
                <a:shade val="57000"/>
                <a:satMod val="120000"/>
              </a:schemeClr>
            </a:gs>
            <a:gs pos="80000">
              <a:schemeClr val="accent5">
                <a:hueOff val="5182419"/>
                <a:satOff val="-5985"/>
                <a:lumOff val="-588"/>
                <a:alphaOff val="0"/>
                <a:shade val="56000"/>
                <a:satMod val="145000"/>
              </a:schemeClr>
            </a:gs>
            <a:gs pos="88000">
              <a:schemeClr val="accent5">
                <a:hueOff val="5182419"/>
                <a:satOff val="-5985"/>
                <a:lumOff val="-588"/>
                <a:alphaOff val="0"/>
                <a:shade val="63000"/>
                <a:satMod val="160000"/>
              </a:schemeClr>
            </a:gs>
            <a:gs pos="100000">
              <a:schemeClr val="accent5">
                <a:hueOff val="5182419"/>
                <a:satOff val="-5985"/>
                <a:lumOff val="-588"/>
                <a:alphaOff val="0"/>
                <a:tint val="99555"/>
                <a:satMod val="155000"/>
              </a:schemeClr>
            </a:gs>
          </a:gsLst>
          <a:lin ang="5400000" scaled="1"/>
        </a:gradFill>
        <a:ln>
          <a:noFill/>
        </a:ln>
        <a:effectLst>
          <a:glow rad="70000">
            <a:schemeClr val="accent5">
              <a:hueOff val="5182419"/>
              <a:satOff val="-5985"/>
              <a:lumOff val="-588"/>
              <a:alphaOff val="0"/>
              <a:tint val="30000"/>
              <a:shade val="95000"/>
              <a:satMod val="300000"/>
              <a:alpha val="50000"/>
            </a:schemeClr>
          </a:glow>
        </a:effectLst>
      </dsp:spPr>
      <dsp:style>
        <a:lnRef idx="0">
          <a:scrgbClr r="0" g="0" b="0"/>
        </a:lnRef>
        <a:fillRef idx="3">
          <a:scrgbClr r="0" g="0" b="0"/>
        </a:fillRef>
        <a:effectRef idx="2">
          <a:scrgbClr r="0" g="0" b="0"/>
        </a:effectRef>
        <a:fontRef idx="minor">
          <a:schemeClr val="lt1"/>
        </a:fontRef>
      </dsp:style>
    </dsp:sp>
    <dsp:sp modelId="{2792415E-97C2-40F7-909C-B81C0CDAE180}">
      <dsp:nvSpPr>
        <dsp:cNvPr id="0" name=""/>
        <dsp:cNvSpPr/>
      </dsp:nvSpPr>
      <dsp:spPr>
        <a:xfrm>
          <a:off x="1646364" y="3515312"/>
          <a:ext cx="6766634" cy="1629207"/>
        </a:xfrm>
        <a:prstGeom prst="roundRect">
          <a:avLst>
            <a:gd name="adj" fmla="val 16670"/>
          </a:avLst>
        </a:prstGeom>
        <a:gradFill rotWithShape="0">
          <a:gsLst>
            <a:gs pos="0">
              <a:schemeClr val="accent5">
                <a:hueOff val="5182419"/>
                <a:satOff val="-5985"/>
                <a:lumOff val="-588"/>
                <a:alphaOff val="0"/>
                <a:tint val="73000"/>
                <a:satMod val="150000"/>
              </a:schemeClr>
            </a:gs>
            <a:gs pos="25000">
              <a:schemeClr val="accent5">
                <a:hueOff val="5182419"/>
                <a:satOff val="-5985"/>
                <a:lumOff val="-588"/>
                <a:alphaOff val="0"/>
                <a:tint val="96000"/>
                <a:shade val="80000"/>
                <a:satMod val="105000"/>
              </a:schemeClr>
            </a:gs>
            <a:gs pos="38000">
              <a:schemeClr val="accent5">
                <a:hueOff val="5182419"/>
                <a:satOff val="-5985"/>
                <a:lumOff val="-588"/>
                <a:alphaOff val="0"/>
                <a:tint val="96000"/>
                <a:shade val="59000"/>
                <a:satMod val="120000"/>
              </a:schemeClr>
            </a:gs>
            <a:gs pos="55000">
              <a:schemeClr val="accent5">
                <a:hueOff val="5182419"/>
                <a:satOff val="-5985"/>
                <a:lumOff val="-588"/>
                <a:alphaOff val="0"/>
                <a:shade val="57000"/>
                <a:satMod val="120000"/>
              </a:schemeClr>
            </a:gs>
            <a:gs pos="80000">
              <a:schemeClr val="accent5">
                <a:hueOff val="5182419"/>
                <a:satOff val="-5985"/>
                <a:lumOff val="-588"/>
                <a:alphaOff val="0"/>
                <a:shade val="56000"/>
                <a:satMod val="145000"/>
              </a:schemeClr>
            </a:gs>
            <a:gs pos="88000">
              <a:schemeClr val="accent5">
                <a:hueOff val="5182419"/>
                <a:satOff val="-5985"/>
                <a:lumOff val="-588"/>
                <a:alphaOff val="0"/>
                <a:shade val="63000"/>
                <a:satMod val="160000"/>
              </a:schemeClr>
            </a:gs>
            <a:gs pos="100000">
              <a:schemeClr val="accent5">
                <a:hueOff val="5182419"/>
                <a:satOff val="-5985"/>
                <a:lumOff val="-588"/>
                <a:alphaOff val="0"/>
                <a:tint val="99555"/>
                <a:satMod val="155000"/>
              </a:schemeClr>
            </a:gs>
          </a:gsLst>
          <a:lin ang="5400000" scaled="1"/>
        </a:gradFill>
        <a:ln w="9525" cap="flat" cmpd="sng" algn="ctr">
          <a:solidFill>
            <a:schemeClr val="lt1">
              <a:hueOff val="0"/>
              <a:satOff val="0"/>
              <a:lumOff val="0"/>
              <a:alphaOff val="0"/>
            </a:schemeClr>
          </a:solidFill>
          <a:prstDash val="solid"/>
        </a:ln>
        <a:effectLst>
          <a:glow rad="70000">
            <a:schemeClr val="accent5">
              <a:hueOff val="5182419"/>
              <a:satOff val="-5985"/>
              <a:lumOff val="-588"/>
              <a:alphaOff val="0"/>
              <a:tint val="30000"/>
              <a:shade val="95000"/>
              <a:satMod val="300000"/>
              <a:alpha val="50000"/>
            </a:schemeClr>
          </a:glow>
        </a:effectLst>
      </dsp:spPr>
      <dsp:style>
        <a:lnRef idx="1">
          <a:scrgbClr r="0" g="0" b="0"/>
        </a:lnRef>
        <a:fillRef idx="3">
          <a:scrgbClr r="0" g="0" b="0"/>
        </a:fillRef>
        <a:effectRef idx="2">
          <a:scrgbClr r="0" g="0" b="0"/>
        </a:effectRef>
        <a:fontRef idx="minor">
          <a:schemeClr val="lt1"/>
        </a:fontRef>
      </dsp:style>
      <dsp:txBody>
        <a:bodyPr spcFirstLastPara="0" vert="horz" wrap="square" lIns="227584" tIns="227584" rIns="227584" bIns="227584" numCol="1" spcCol="1270" anchor="ctr" anchorCtr="0">
          <a:noAutofit/>
        </a:bodyPr>
        <a:lstStyle/>
        <a:p>
          <a:pPr lvl="0" algn="l" defTabSz="1422400">
            <a:lnSpc>
              <a:spcPct val="90000"/>
            </a:lnSpc>
            <a:spcBef>
              <a:spcPct val="0"/>
            </a:spcBef>
            <a:spcAft>
              <a:spcPct val="35000"/>
            </a:spcAft>
          </a:pPr>
          <a:r>
            <a:rPr lang="en-GB" sz="3200" b="1" kern="1200" dirty="0" smtClean="0">
              <a:latin typeface="Arial Black" panose="020B0A04020102020204" pitchFamily="34" charset="0"/>
            </a:rPr>
            <a:t>Determine the sample size</a:t>
          </a:r>
        </a:p>
      </dsp:txBody>
      <dsp:txXfrm>
        <a:off x="1725910" y="3594858"/>
        <a:ext cx="6607542" cy="1470115"/>
      </dsp:txXfrm>
    </dsp:sp>
    <dsp:sp modelId="{989AC073-C18A-47DD-BB92-DEBC5E7C80C2}">
      <dsp:nvSpPr>
        <dsp:cNvPr id="0" name=""/>
        <dsp:cNvSpPr/>
      </dsp:nvSpPr>
      <dsp:spPr>
        <a:xfrm>
          <a:off x="648066" y="5331023"/>
          <a:ext cx="653011" cy="1526976"/>
        </a:xfrm>
        <a:prstGeom prst="roundRect">
          <a:avLst>
            <a:gd name="adj" fmla="val 16670"/>
          </a:avLst>
        </a:prstGeom>
        <a:gradFill rotWithShape="0">
          <a:gsLst>
            <a:gs pos="0">
              <a:schemeClr val="accent5">
                <a:hueOff val="10364837"/>
                <a:satOff val="-11970"/>
                <a:lumOff val="-1176"/>
                <a:alphaOff val="0"/>
                <a:tint val="73000"/>
                <a:satMod val="150000"/>
              </a:schemeClr>
            </a:gs>
            <a:gs pos="25000">
              <a:schemeClr val="accent5">
                <a:hueOff val="10364837"/>
                <a:satOff val="-11970"/>
                <a:lumOff val="-1176"/>
                <a:alphaOff val="0"/>
                <a:tint val="96000"/>
                <a:shade val="80000"/>
                <a:satMod val="105000"/>
              </a:schemeClr>
            </a:gs>
            <a:gs pos="38000">
              <a:schemeClr val="accent5">
                <a:hueOff val="10364837"/>
                <a:satOff val="-11970"/>
                <a:lumOff val="-1176"/>
                <a:alphaOff val="0"/>
                <a:tint val="96000"/>
                <a:shade val="59000"/>
                <a:satMod val="120000"/>
              </a:schemeClr>
            </a:gs>
            <a:gs pos="55000">
              <a:schemeClr val="accent5">
                <a:hueOff val="10364837"/>
                <a:satOff val="-11970"/>
                <a:lumOff val="-1176"/>
                <a:alphaOff val="0"/>
                <a:shade val="57000"/>
                <a:satMod val="120000"/>
              </a:schemeClr>
            </a:gs>
            <a:gs pos="80000">
              <a:schemeClr val="accent5">
                <a:hueOff val="10364837"/>
                <a:satOff val="-11970"/>
                <a:lumOff val="-1176"/>
                <a:alphaOff val="0"/>
                <a:shade val="56000"/>
                <a:satMod val="145000"/>
              </a:schemeClr>
            </a:gs>
            <a:gs pos="88000">
              <a:schemeClr val="accent5">
                <a:hueOff val="10364837"/>
                <a:satOff val="-11970"/>
                <a:lumOff val="-1176"/>
                <a:alphaOff val="0"/>
                <a:shade val="63000"/>
                <a:satMod val="160000"/>
              </a:schemeClr>
            </a:gs>
            <a:gs pos="100000">
              <a:schemeClr val="accent5">
                <a:hueOff val="10364837"/>
                <a:satOff val="-11970"/>
                <a:lumOff val="-1176"/>
                <a:alphaOff val="0"/>
                <a:tint val="99555"/>
                <a:satMod val="155000"/>
              </a:schemeClr>
            </a:gs>
          </a:gsLst>
          <a:lin ang="5400000" scaled="1"/>
        </a:gradFill>
        <a:ln>
          <a:noFill/>
        </a:ln>
        <a:effectLst>
          <a:glow rad="70000">
            <a:schemeClr val="accent5">
              <a:hueOff val="10364837"/>
              <a:satOff val="-11970"/>
              <a:lumOff val="-1176"/>
              <a:alphaOff val="0"/>
              <a:tint val="30000"/>
              <a:shade val="95000"/>
              <a:satMod val="300000"/>
              <a:alpha val="50000"/>
            </a:schemeClr>
          </a:glow>
        </a:effectLst>
      </dsp:spPr>
      <dsp:style>
        <a:lnRef idx="0">
          <a:scrgbClr r="0" g="0" b="0"/>
        </a:lnRef>
        <a:fillRef idx="3">
          <a:scrgbClr r="0" g="0" b="0"/>
        </a:fillRef>
        <a:effectRef idx="2">
          <a:scrgbClr r="0" g="0" b="0"/>
        </a:effectRef>
        <a:fontRef idx="minor">
          <a:schemeClr val="lt1"/>
        </a:fontRef>
      </dsp:style>
    </dsp:sp>
    <dsp:sp modelId="{E488D707-BEAF-4F84-86D4-CAC6E8737AE7}">
      <dsp:nvSpPr>
        <dsp:cNvPr id="0" name=""/>
        <dsp:cNvSpPr/>
      </dsp:nvSpPr>
      <dsp:spPr>
        <a:xfrm>
          <a:off x="1626754" y="5327757"/>
          <a:ext cx="6786244" cy="1526976"/>
        </a:xfrm>
        <a:prstGeom prst="roundRect">
          <a:avLst>
            <a:gd name="adj" fmla="val 16670"/>
          </a:avLst>
        </a:prstGeom>
        <a:gradFill rotWithShape="0">
          <a:gsLst>
            <a:gs pos="0">
              <a:schemeClr val="accent5">
                <a:hueOff val="10364837"/>
                <a:satOff val="-11970"/>
                <a:lumOff val="-1176"/>
                <a:alphaOff val="0"/>
                <a:tint val="73000"/>
                <a:satMod val="150000"/>
              </a:schemeClr>
            </a:gs>
            <a:gs pos="25000">
              <a:schemeClr val="accent5">
                <a:hueOff val="10364837"/>
                <a:satOff val="-11970"/>
                <a:lumOff val="-1176"/>
                <a:alphaOff val="0"/>
                <a:tint val="96000"/>
                <a:shade val="80000"/>
                <a:satMod val="105000"/>
              </a:schemeClr>
            </a:gs>
            <a:gs pos="38000">
              <a:schemeClr val="accent5">
                <a:hueOff val="10364837"/>
                <a:satOff val="-11970"/>
                <a:lumOff val="-1176"/>
                <a:alphaOff val="0"/>
                <a:tint val="96000"/>
                <a:shade val="59000"/>
                <a:satMod val="120000"/>
              </a:schemeClr>
            </a:gs>
            <a:gs pos="55000">
              <a:schemeClr val="accent5">
                <a:hueOff val="10364837"/>
                <a:satOff val="-11970"/>
                <a:lumOff val="-1176"/>
                <a:alphaOff val="0"/>
                <a:shade val="57000"/>
                <a:satMod val="120000"/>
              </a:schemeClr>
            </a:gs>
            <a:gs pos="80000">
              <a:schemeClr val="accent5">
                <a:hueOff val="10364837"/>
                <a:satOff val="-11970"/>
                <a:lumOff val="-1176"/>
                <a:alphaOff val="0"/>
                <a:shade val="56000"/>
                <a:satMod val="145000"/>
              </a:schemeClr>
            </a:gs>
            <a:gs pos="88000">
              <a:schemeClr val="accent5">
                <a:hueOff val="10364837"/>
                <a:satOff val="-11970"/>
                <a:lumOff val="-1176"/>
                <a:alphaOff val="0"/>
                <a:shade val="63000"/>
                <a:satMod val="160000"/>
              </a:schemeClr>
            </a:gs>
            <a:gs pos="100000">
              <a:schemeClr val="accent5">
                <a:hueOff val="10364837"/>
                <a:satOff val="-11970"/>
                <a:lumOff val="-1176"/>
                <a:alphaOff val="0"/>
                <a:tint val="99555"/>
                <a:satMod val="155000"/>
              </a:schemeClr>
            </a:gs>
          </a:gsLst>
          <a:lin ang="5400000" scaled="1"/>
        </a:gradFill>
        <a:ln w="9525" cap="flat" cmpd="sng" algn="ctr">
          <a:solidFill>
            <a:schemeClr val="lt1">
              <a:hueOff val="0"/>
              <a:satOff val="0"/>
              <a:lumOff val="0"/>
              <a:alphaOff val="0"/>
            </a:schemeClr>
          </a:solidFill>
          <a:prstDash val="solid"/>
        </a:ln>
        <a:effectLst>
          <a:glow rad="70000">
            <a:schemeClr val="accent5">
              <a:hueOff val="10364837"/>
              <a:satOff val="-11970"/>
              <a:lumOff val="-1176"/>
              <a:alphaOff val="0"/>
              <a:tint val="30000"/>
              <a:shade val="95000"/>
              <a:satMod val="300000"/>
              <a:alpha val="50000"/>
            </a:schemeClr>
          </a:glow>
        </a:effectLst>
      </dsp:spPr>
      <dsp:style>
        <a:lnRef idx="1">
          <a:scrgbClr r="0" g="0" b="0"/>
        </a:lnRef>
        <a:fillRef idx="3">
          <a:scrgbClr r="0" g="0" b="0"/>
        </a:fillRef>
        <a:effectRef idx="2">
          <a:scrgbClr r="0" g="0" b="0"/>
        </a:effectRef>
        <a:fontRef idx="minor">
          <a:schemeClr val="lt1"/>
        </a:fontRef>
      </dsp:style>
      <dsp:txBody>
        <a:bodyPr spcFirstLastPara="0" vert="horz" wrap="square" lIns="227584" tIns="227584" rIns="227584" bIns="227584" numCol="1" spcCol="1270" anchor="ctr" anchorCtr="0">
          <a:noAutofit/>
        </a:bodyPr>
        <a:lstStyle/>
        <a:p>
          <a:pPr lvl="0" algn="l" defTabSz="1422400">
            <a:lnSpc>
              <a:spcPct val="90000"/>
            </a:lnSpc>
            <a:spcBef>
              <a:spcPct val="0"/>
            </a:spcBef>
            <a:spcAft>
              <a:spcPct val="35000"/>
            </a:spcAft>
          </a:pPr>
          <a:r>
            <a:rPr lang="en-US" sz="3200" kern="1200" dirty="0" smtClean="0">
              <a:latin typeface="Arial Black" panose="020B0A04020102020204" pitchFamily="34" charset="0"/>
            </a:rPr>
            <a:t>Select the required number of sampling units</a:t>
          </a:r>
          <a:endParaRPr lang="en-GB" sz="3200" kern="1200" dirty="0"/>
        </a:p>
      </dsp:txBody>
      <dsp:txXfrm>
        <a:off x="1701308" y="5402311"/>
        <a:ext cx="6637136" cy="1377868"/>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0.xml><?xml version="1.0" encoding="utf-8"?>
<dgm:layoutDef xmlns:dgm="http://schemas.openxmlformats.org/drawingml/2006/diagram" xmlns:a="http://schemas.openxmlformats.org/drawingml/2006/main" uniqueId="urn:microsoft.com/office/officeart/2008/layout/PictureAccentList">
  <dgm:title val=""/>
  <dgm:desc val=""/>
  <dgm:catLst>
    <dgm:cat type="picture" pri="14000"/>
    <dgm:cat type="list" pri="14500"/>
  </dgm:catLst>
  <dgm:sampData>
    <dgm:dataModel>
      <dgm:ptLst>
        <dgm:pt modelId="0" type="doc"/>
        <dgm:pt modelId="1">
          <dgm:prSet phldr="1"/>
        </dgm:pt>
        <dgm:pt modelId="11">
          <dgm:prSet phldr="1"/>
        </dgm:pt>
        <dgm:pt modelId="12">
          <dgm:prSet phldr="1"/>
        </dgm:pt>
      </dgm:ptLst>
      <dgm:cxnLst>
        <dgm:cxn modelId="4" srcId="0" destId="1" srcOrd="0" destOrd="0"/>
        <dgm:cxn modelId="5" srcId="1" destId="11" srcOrd="0" destOrd="0"/>
        <dgm:cxn modelId="6" srcId="1" destId="12" srcOrd="1" destOrd="0"/>
      </dgm:cxnLst>
      <dgm:bg/>
      <dgm:whole/>
    </dgm:dataModel>
  </dgm:sampData>
  <dgm:style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styleData>
  <dgm:clr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clrData>
  <dgm:layoutNode name="layout">
    <dgm:varLst>
      <dgm:chMax/>
      <dgm:chPref/>
      <dgm:dir/>
      <dgm:animOne val="branch"/>
      <dgm:animLvl val="lvl"/>
      <dgm:resizeHandles/>
    </dgm:varLst>
    <dgm:choose name="Name0">
      <dgm:if name="Name1" func="var" arg="dir" op="equ" val="norm">
        <dgm:alg type="hierChild">
          <dgm:param type="linDir" val="fromL"/>
        </dgm:alg>
      </dgm:if>
      <dgm:else name="Name2">
        <dgm:alg type="hierChild">
          <dgm:param type="linDir" val="fromL"/>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primFontSz" for="des" forName="childText" refType="primFontSz" refFor="des" refForName="rootText" op="lte"/>
      <dgm:constr type="w" for="des" forName="rootComposite" refType="w" fact="4"/>
      <dgm:constr type="h" for="des" forName="rootComposite" refType="h"/>
      <dgm:constr type="w" for="des" forName="childComposite" refType="w" refFor="des" refForName="rootComposite"/>
      <dgm:constr type="h" for="des" forName="childComposite" refType="h" refFor="des" refForName="rootComposite"/>
      <dgm:constr type="sibSp" refType="w" refFor="des" refForName="rootComposite" fact="0.1"/>
      <dgm:constr type="sibSp" for="des" forName="childShape" refType="h" refFor="des" refForName="rootComposite" fact="0.12"/>
      <dgm:constr type="sp" for="des" forName="root" refType="h" refFor="des" refForName="rootComposite" fact="0.18"/>
    </dgm:constrLst>
    <dgm:ruleLst/>
    <dgm:forEach name="Name3" axis="ch">
      <dgm:forEach name="Name4" axis="self" ptType="node" cnt="1">
        <dgm:layoutNode name="root">
          <dgm:varLst>
            <dgm:chMax/>
            <dgm:chPref val="4"/>
          </dgm:varLst>
          <dgm:alg type="hierRoot"/>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onstrLst>
              <dgm:constr type="l" for="ch" forName="rootText"/>
              <dgm:constr type="t" for="ch" forName="rootText"/>
              <dgm:constr type="w" for="ch" forName="rootText" refType="w"/>
              <dgm:constr type="h" for="ch" forName="rootText" refType="h"/>
            </dgm:constrLst>
            <dgm:ruleLst/>
            <dgm:layoutNode name="rootText" styleLbl="node0">
              <dgm:varLst>
                <dgm:chMax/>
                <dgm:chPref val="4"/>
              </dgm:varLst>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5" axis="ch">
              <dgm:forEach name="Name6" axis="self" ptType="node">
                <dgm:layoutNode name="childComposite">
                  <dgm:varLst>
                    <dgm:chMax val="0"/>
                    <dgm:chPref val="0"/>
                  </dgm:varLst>
                  <dgm:alg type="composite"/>
                  <dgm:shape xmlns:r="http://schemas.openxmlformats.org/officeDocument/2006/relationships" r:blip="">
                    <dgm:adjLst/>
                  </dgm:shape>
                  <dgm:presOf/>
                  <dgm:choose name="Name7">
                    <dgm:if name="Name8" func="var" arg="dir" op="equ" val="norm">
                      <dgm:constrLst>
                        <dgm:constr type="w" for="ch" forName="Image" refType="h"/>
                        <dgm:constr type="h" for="ch" forName="Image" refType="h"/>
                        <dgm:constr type="l" for="ch" forName="Image"/>
                        <dgm:constr type="t" for="ch" forName="Image"/>
                        <dgm:constr type="h" for="ch" forName="childText" refType="h"/>
                        <dgm:constr type="l" for="ch" forName="childText" refType="w" refFor="ch" refForName="Image" fact="1.06"/>
                        <dgm:constr type="t" for="ch" forName="childText"/>
                      </dgm:constrLst>
                    </dgm:if>
                    <dgm:else name="Name9">
                      <dgm:constrLst>
                        <dgm:constr type="w" for="ch" forName="Image" refType="h"/>
                        <dgm:constr type="h" for="ch" forName="Image" refType="h"/>
                        <dgm:constr type="r" for="ch" forName="Image" refType="w"/>
                        <dgm:constr type="t" for="ch" forName="Image"/>
                        <dgm:constr type="h" for="ch" forName="childText" refType="h"/>
                        <dgm:constr type="t" for="ch" forName="childText"/>
                        <dgm:constr type="wOff" for="ch" forName="childText" refType="w" refFor="ch" refForName="Image" fact="-1.06"/>
                      </dgm:constrLst>
                    </dgm:else>
                  </dgm:choose>
                  <dgm:ruleLst/>
                  <dgm:layoutNode name="Image" styleLbl="node1">
                    <dgm:alg type="sp"/>
                    <dgm:shape xmlns:r="http://schemas.openxmlformats.org/officeDocument/2006/relationships" type="roundRect" r:blip="" blipPhldr="1">
                      <dgm:adjLst>
                        <dgm:adj idx="1" val="0.1667"/>
                      </dgm:adjLst>
                    </dgm:shape>
                    <dgm:presOf/>
                  </dgm:layoutNode>
                  <dgm:layoutNode name="childText" styleLbl="lnNode1">
                    <dgm:varLst>
                      <dgm:chMax val="0"/>
                      <dgm:chPref val="0"/>
                      <dgm:bulletEnabled val="1"/>
                    </dgm:varLst>
                    <dgm:alg type="tx"/>
                    <dgm:shape xmlns:r="http://schemas.openxmlformats.org/officeDocument/2006/relationships" type="roundRect" r:blip="">
                      <dgm:adjLst>
                        <dgm:adj idx="1" val="0.1667"/>
                      </dgm:adjLst>
                    </dgm:shape>
                    <dgm:presOf axis="self desOrSelf" ptType="node node" st="1 1" cnt="1 0"/>
                    <dgm:ruleLst>
                      <dgm:rule type="primFontSz" val="5" fact="NaN" max="NaN"/>
                    </dgm:ruleLst>
                  </dgm:layoutNode>
                </dgm:layoutNode>
              </dgm:forEach>
            </dgm:forEach>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8/layout/PictureAccentList">
  <dgm:title val=""/>
  <dgm:desc val=""/>
  <dgm:catLst>
    <dgm:cat type="picture" pri="14000"/>
    <dgm:cat type="list" pri="14500"/>
  </dgm:catLst>
  <dgm:sampData>
    <dgm:dataModel>
      <dgm:ptLst>
        <dgm:pt modelId="0" type="doc"/>
        <dgm:pt modelId="1">
          <dgm:prSet phldr="1"/>
        </dgm:pt>
        <dgm:pt modelId="11">
          <dgm:prSet phldr="1"/>
        </dgm:pt>
        <dgm:pt modelId="12">
          <dgm:prSet phldr="1"/>
        </dgm:pt>
      </dgm:ptLst>
      <dgm:cxnLst>
        <dgm:cxn modelId="4" srcId="0" destId="1" srcOrd="0" destOrd="0"/>
        <dgm:cxn modelId="5" srcId="1" destId="11" srcOrd="0" destOrd="0"/>
        <dgm:cxn modelId="6" srcId="1" destId="12" srcOrd="1" destOrd="0"/>
      </dgm:cxnLst>
      <dgm:bg/>
      <dgm:whole/>
    </dgm:dataModel>
  </dgm:sampData>
  <dgm:style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styleData>
  <dgm:clr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clrData>
  <dgm:layoutNode name="layout">
    <dgm:varLst>
      <dgm:chMax/>
      <dgm:chPref/>
      <dgm:dir/>
      <dgm:animOne val="branch"/>
      <dgm:animLvl val="lvl"/>
      <dgm:resizeHandles/>
    </dgm:varLst>
    <dgm:choose name="Name0">
      <dgm:if name="Name1" func="var" arg="dir" op="equ" val="norm">
        <dgm:alg type="hierChild">
          <dgm:param type="linDir" val="fromL"/>
        </dgm:alg>
      </dgm:if>
      <dgm:else name="Name2">
        <dgm:alg type="hierChild">
          <dgm:param type="linDir" val="fromL"/>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primFontSz" for="des" forName="childText" refType="primFontSz" refFor="des" refForName="rootText" op="lte"/>
      <dgm:constr type="w" for="des" forName="rootComposite" refType="w" fact="4"/>
      <dgm:constr type="h" for="des" forName="rootComposite" refType="h"/>
      <dgm:constr type="w" for="des" forName="childComposite" refType="w" refFor="des" refForName="rootComposite"/>
      <dgm:constr type="h" for="des" forName="childComposite" refType="h" refFor="des" refForName="rootComposite"/>
      <dgm:constr type="sibSp" refType="w" refFor="des" refForName="rootComposite" fact="0.1"/>
      <dgm:constr type="sibSp" for="des" forName="childShape" refType="h" refFor="des" refForName="rootComposite" fact="0.12"/>
      <dgm:constr type="sp" for="des" forName="root" refType="h" refFor="des" refForName="rootComposite" fact="0.18"/>
    </dgm:constrLst>
    <dgm:ruleLst/>
    <dgm:forEach name="Name3" axis="ch">
      <dgm:forEach name="Name4" axis="self" ptType="node" cnt="1">
        <dgm:layoutNode name="root">
          <dgm:varLst>
            <dgm:chMax/>
            <dgm:chPref val="4"/>
          </dgm:varLst>
          <dgm:alg type="hierRoot"/>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onstrLst>
              <dgm:constr type="l" for="ch" forName="rootText"/>
              <dgm:constr type="t" for="ch" forName="rootText"/>
              <dgm:constr type="w" for="ch" forName="rootText" refType="w"/>
              <dgm:constr type="h" for="ch" forName="rootText" refType="h"/>
            </dgm:constrLst>
            <dgm:ruleLst/>
            <dgm:layoutNode name="rootText" styleLbl="node0">
              <dgm:varLst>
                <dgm:chMax/>
                <dgm:chPref val="4"/>
              </dgm:varLst>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5" axis="ch">
              <dgm:forEach name="Name6" axis="self" ptType="node">
                <dgm:layoutNode name="childComposite">
                  <dgm:varLst>
                    <dgm:chMax val="0"/>
                    <dgm:chPref val="0"/>
                  </dgm:varLst>
                  <dgm:alg type="composite"/>
                  <dgm:shape xmlns:r="http://schemas.openxmlformats.org/officeDocument/2006/relationships" r:blip="">
                    <dgm:adjLst/>
                  </dgm:shape>
                  <dgm:presOf/>
                  <dgm:choose name="Name7">
                    <dgm:if name="Name8" func="var" arg="dir" op="equ" val="norm">
                      <dgm:constrLst>
                        <dgm:constr type="w" for="ch" forName="Image" refType="h"/>
                        <dgm:constr type="h" for="ch" forName="Image" refType="h"/>
                        <dgm:constr type="l" for="ch" forName="Image"/>
                        <dgm:constr type="t" for="ch" forName="Image"/>
                        <dgm:constr type="h" for="ch" forName="childText" refType="h"/>
                        <dgm:constr type="l" for="ch" forName="childText" refType="w" refFor="ch" refForName="Image" fact="1.06"/>
                        <dgm:constr type="t" for="ch" forName="childText"/>
                      </dgm:constrLst>
                    </dgm:if>
                    <dgm:else name="Name9">
                      <dgm:constrLst>
                        <dgm:constr type="w" for="ch" forName="Image" refType="h"/>
                        <dgm:constr type="h" for="ch" forName="Image" refType="h"/>
                        <dgm:constr type="r" for="ch" forName="Image" refType="w"/>
                        <dgm:constr type="t" for="ch" forName="Image"/>
                        <dgm:constr type="h" for="ch" forName="childText" refType="h"/>
                        <dgm:constr type="t" for="ch" forName="childText"/>
                        <dgm:constr type="wOff" for="ch" forName="childText" refType="w" refFor="ch" refForName="Image" fact="-1.06"/>
                      </dgm:constrLst>
                    </dgm:else>
                  </dgm:choose>
                  <dgm:ruleLst/>
                  <dgm:layoutNode name="Image" styleLbl="node1">
                    <dgm:alg type="sp"/>
                    <dgm:shape xmlns:r="http://schemas.openxmlformats.org/officeDocument/2006/relationships" type="roundRect" r:blip="" blipPhldr="1">
                      <dgm:adjLst>
                        <dgm:adj idx="1" val="0.1667"/>
                      </dgm:adjLst>
                    </dgm:shape>
                    <dgm:presOf/>
                  </dgm:layoutNode>
                  <dgm:layoutNode name="childText" styleLbl="lnNode1">
                    <dgm:varLst>
                      <dgm:chMax val="0"/>
                      <dgm:chPref val="0"/>
                      <dgm:bulletEnabled val="1"/>
                    </dgm:varLst>
                    <dgm:alg type="tx"/>
                    <dgm:shape xmlns:r="http://schemas.openxmlformats.org/officeDocument/2006/relationships" type="roundRect" r:blip="">
                      <dgm:adjLst>
                        <dgm:adj idx="1" val="0.1667"/>
                      </dgm:adjLst>
                    </dgm:shape>
                    <dgm:presOf axis="self desOrSelf" ptType="node node" st="1 1" cnt="1 0"/>
                    <dgm:ruleLst>
                      <dgm:rule type="primFontSz" val="5" fact="NaN" max="NaN"/>
                    </dgm:ruleLst>
                  </dgm:layoutNode>
                </dgm:layoutNode>
              </dgm:forEach>
            </dgm:forEach>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9/3/layout/IncreasingArrowsProcess">
  <dgm:title val=""/>
  <dgm:desc val=""/>
  <dgm:catLst>
    <dgm:cat type="process" pri="5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val="5"/>
      <dgm:chPref val="5"/>
      <dgm:dir/>
      <dgm:animLvl val="lvl"/>
    </dgm:varLst>
    <dgm:shape xmlns:r="http://schemas.openxmlformats.org/officeDocument/2006/relationships" r:blip="">
      <dgm:adjLst/>
    </dgm:shape>
    <dgm:choose name="Name1">
      <dgm:if name="Name2" axis="ch" ptType="node" func="cnt" op="equ" val="1">
        <dgm:choose name="Name3">
          <dgm:if name="Name4" axis="ch ch" ptType="node node" func="cnt" op="equ" val="0">
            <dgm:alg type="composite">
              <dgm:param type="ar" val="6.8662"/>
            </dgm:alg>
            <dgm:choose name="Name5">
              <dgm:if name="Name6" func="var" arg="dir" op="equ" val="norm">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if>
              <dgm:else name="Name7">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else>
            </dgm:choose>
          </dgm:if>
          <dgm:else name="Name8">
            <dgm:alg type="composite">
              <dgm:param type="ar" val="1.9864"/>
            </dgm:alg>
            <dgm:choose name="Name9">
              <dgm:if name="Name10" func="var" arg="dir" op="equ" val="norm">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
                  <dgm:constr type="t" for="ch" forName="childText1" refType="h" fact="0.224"/>
                  <dgm:constr type="w" for="ch" forName="childText1" refType="w" fact="0.9241"/>
                  <dgm:constr type="h" for="ch" forName="childText1" refType="h" fact="0.776"/>
                </dgm:constrLst>
              </dgm:if>
              <dgm:else name="Name11">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076"/>
                  <dgm:constr type="t" for="ch" forName="childText1" refType="h" fact="0.224"/>
                  <dgm:constr type="w" for="ch" forName="childText1" refType="w" fact="0.9241"/>
                  <dgm:constr type="h" for="ch" forName="childText1" refType="h" fact="0.776"/>
                </dgm:constrLst>
              </dgm:else>
            </dgm:choose>
          </dgm:else>
        </dgm:choose>
      </dgm:if>
      <dgm:if name="Name12" axis="ch" ptType="node" func="cnt" op="equ" val="2">
        <dgm:choose name="Name13">
          <dgm:if name="Name14" axis="ch ch" ptType="node node" func="cnt" op="equ" val="0">
            <dgm:alg type="composite">
              <dgm:param type="ar" val="5.1498"/>
            </dgm:alg>
            <dgm:choose name="Name15">
              <dgm:if name="Name16" func="var" arg="dir" op="equ" val="norm">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462"/>
                  <dgm:constr type="t" for="ch" forName="parentText2" refType="h" fact="0.2499"/>
                  <dgm:constr type="w" for="ch" forName="parentText2" refType="w" fact="0.538"/>
                  <dgm:constr type="h" for="ch" forName="parentText2" refType="h" fact="0.7501"/>
                </dgm:constrLst>
              </dgm:if>
              <dgm:else name="Name17">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
                  <dgm:constr type="t" for="ch" forName="parentText2" refType="h" fact="0.2499"/>
                  <dgm:constr type="w" for="ch" forName="parentText2" refType="w" fact="0.538"/>
                  <dgm:constr type="h" for="ch" forName="parentText2" refType="h" fact="0.7501"/>
                </dgm:constrLst>
              </dgm:else>
            </dgm:choose>
          </dgm:if>
          <dgm:else name="Name18">
            <dgm:alg type="composite">
              <dgm:param type="ar" val="2.0563"/>
            </dgm:alg>
            <dgm:choose name="Name19">
              <dgm:if name="Name2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462"/>
                  <dgm:constr type="t" for="ch" forName="parentText2" refType="h" fact="0.0998"/>
                  <dgm:constr type="w" for="ch" forName="parentText2" refType="w" fact="0.538"/>
                  <dgm:constr type="h" for="ch" forName="parentText2" refType="h" fact="0.2995"/>
                  <dgm:constr type="l" for="ch" forName="childText1" refType="w" fact="0"/>
                  <dgm:constr type="t" for="ch" forName="childText1" refType="h" fact="0.2317"/>
                  <dgm:constr type="w" for="ch" forName="childText1" refType="w" fact="0.462"/>
                  <dgm:constr type="h" for="ch" forName="childText1" refType="h" fact="0.6685"/>
                  <dgm:constr type="l" for="ch" forName="childText2" refType="w" fact="0.462"/>
                  <dgm:constr type="t" for="ch" forName="childText2" refType="h" fact="0.3315"/>
                  <dgm:constr type="w" for="ch" forName="childText2" refType="w" fact="0.462"/>
                  <dgm:constr type="h" for="ch" forName="childText2" refType="h" fact="0.6685"/>
                </dgm:constrLst>
              </dgm:if>
              <dgm:else name="Name2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
                  <dgm:constr type="t" for="ch" forName="parentText2" refType="h" fact="0.0998"/>
                  <dgm:constr type="w" for="ch" forName="parentText2" refType="w" fact="0.538"/>
                  <dgm:constr type="h" for="ch" forName="parentText2" refType="h" fact="0.2995"/>
                  <dgm:constr type="l" for="ch" forName="childText1" refType="w" fact="0.538"/>
                  <dgm:constr type="t" for="ch" forName="childText1" refType="h" fact="0.2317"/>
                  <dgm:constr type="w" for="ch" forName="childText1" refType="w" fact="0.462"/>
                  <dgm:constr type="h" for="ch" forName="childText1" refType="h" fact="0.6685"/>
                  <dgm:constr type="l" for="ch" forName="childText2" refType="w" fact="0.076"/>
                  <dgm:constr type="t" for="ch" forName="childText2" refType="h" fact="0.3315"/>
                  <dgm:constr type="w" for="ch" forName="childText2" refType="w" fact="0.462"/>
                  <dgm:constr type="h" for="ch" forName="childText2" refType="h" fact="0.6685"/>
                </dgm:constrLst>
              </dgm:else>
            </dgm:choose>
          </dgm:else>
        </dgm:choose>
      </dgm:if>
      <dgm:if name="Name22" axis="ch" ptType="node" func="cnt" op="equ" val="3">
        <dgm:choose name="Name23">
          <dgm:if name="Name24" axis="ch ch" ptType="node node" func="cnt" op="equ" val="0">
            <dgm:alg type="composite">
              <dgm:param type="ar" val="4.1198"/>
            </dgm:alg>
            <dgm:choose name="Name25">
              <dgm:if name="Name2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308"/>
                  <dgm:constr type="t" for="ch" forName="parentText2" refType="h" fact="0.2"/>
                  <dgm:constr type="w" for="ch" forName="parentText2" refType="w" fact="0.692"/>
                  <dgm:constr type="h" for="ch" forName="parentText2" refType="h" fact="0.6"/>
                  <dgm:constr type="l" for="ch" forName="parentText3" refType="w" fact="0.616"/>
                  <dgm:constr type="t" for="ch" forName="parentText3" refType="h" fact="0.4"/>
                  <dgm:constr type="w" for="ch" forName="parentText3" refType="w" fact="0.384"/>
                  <dgm:constr type="h" for="ch" forName="parentText3" refType="h" fact="0.6"/>
                </dgm:constrLst>
              </dgm:if>
              <dgm:else name="Name2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
                  <dgm:constr type="t" for="ch" forName="parentText2" refType="h" fact="0.2"/>
                  <dgm:constr type="w" for="ch" forName="parentText2" refType="w" fact="0.692"/>
                  <dgm:constr type="h" for="ch" forName="parentText2" refType="h" fact="0.6"/>
                  <dgm:constr type="l" for="ch" forName="parentText3" refType="w" fact="0"/>
                  <dgm:constr type="t" for="ch" forName="parentText3" refType="h" fact="0.4"/>
                  <dgm:constr type="w" for="ch" forName="parentText3" refType="w" fact="0.384"/>
                  <dgm:constr type="h" for="ch" forName="parentText3" refType="h" fact="0.6"/>
                </dgm:constrLst>
              </dgm:else>
            </dgm:choose>
          </dgm:if>
          <dgm:else name="Name28">
            <dgm:alg type="composite">
              <dgm:param type="ar" val="2.0702"/>
            </dgm:alg>
            <dgm:choose name="Name29">
              <dgm:if name="Name3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
                  <dgm:constr type="t" for="ch" forName="childText1" refType="h" fact="0.2325"/>
                  <dgm:constr type="w" for="ch" forName="childText1" refType="w" fact="0.308"/>
                  <dgm:constr type="h" for="ch" forName="childText1" refType="h" fact="0.5808"/>
                  <dgm:constr type="l" for="ch" forName="childText2" refType="w" fact="0.308"/>
                  <dgm:constr type="t" for="ch" forName="childText2" refType="h" fact="0.333"/>
                  <dgm:constr type="w" for="ch" forName="childText2" refType="w" fact="0.308"/>
                  <dgm:constr type="h" for="ch" forName="childText2" refType="h" fact="0.5808"/>
                  <dgm:constr type="l" for="ch" forName="childText3" refType="w" fact="0.61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308"/>
                  <dgm:constr type="t" for="ch" forName="parentText2" refType="h" fact="0.1005"/>
                  <dgm:constr type="w" for="ch" forName="parentText2" refType="w" fact="0.692"/>
                  <dgm:constr type="h" for="ch" forName="parentText2" refType="h" fact="0.3015"/>
                  <dgm:constr type="l" for="ch" forName="parentText3" refType="w" fact="0.616"/>
                  <dgm:constr type="t" for="ch" forName="parentText3" refType="h" fact="0.201"/>
                  <dgm:constr type="w" for="ch" forName="parentText3" refType="w" fact="0.384"/>
                  <dgm:constr type="h" for="ch" forName="parentText3" refType="h" fact="0.3015"/>
                </dgm:constrLst>
              </dgm:if>
              <dgm:else name="Name3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692"/>
                  <dgm:constr type="t" for="ch" forName="childText1" refType="h" fact="0.2325"/>
                  <dgm:constr type="w" for="ch" forName="childText1" refType="w" fact="0.308"/>
                  <dgm:constr type="h" for="ch" forName="childText1" refType="h" fact="0.5808"/>
                  <dgm:constr type="l" for="ch" forName="childText2" refType="w" fact="0.384"/>
                  <dgm:constr type="t" for="ch" forName="childText2" refType="h" fact="0.333"/>
                  <dgm:constr type="w" for="ch" forName="childText2" refType="w" fact="0.308"/>
                  <dgm:constr type="h" for="ch" forName="childText2" refType="h" fact="0.5808"/>
                  <dgm:constr type="l" for="ch" forName="childText3" refType="w" fact="0.07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
                  <dgm:constr type="t" for="ch" forName="parentText2" refType="h" fact="0.1005"/>
                  <dgm:constr type="w" for="ch" forName="parentText2" refType="w" fact="0.692"/>
                  <dgm:constr type="h" for="ch" forName="parentText2" refType="h" fact="0.3015"/>
                  <dgm:constr type="l" for="ch" forName="parentText3" refType="w" fact="0"/>
                  <dgm:constr type="t" for="ch" forName="parentText3" refType="h" fact="0.201"/>
                  <dgm:constr type="w" for="ch" forName="parentText3" refType="w" fact="0.384"/>
                  <dgm:constr type="h" for="ch" forName="parentText3" refType="h" fact="0.3015"/>
                </dgm:constrLst>
              </dgm:else>
            </dgm:choose>
          </dgm:else>
        </dgm:choose>
      </dgm:if>
      <dgm:if name="Name32" axis="ch" ptType="node" func="cnt" op="equ" val="4">
        <dgm:choose name="Name33">
          <dgm:if name="Name34" axis="ch ch" ptType="node node" func="cnt" op="equ" val="0">
            <dgm:alg type="composite">
              <dgm:param type="ar" val="3.435"/>
            </dgm:alg>
            <dgm:choose name="Name35">
              <dgm:if name="Name3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2305"/>
                  <dgm:constr type="t" for="ch" forName="parentText2" refType="h" fact="0.1666"/>
                  <dgm:constr type="w" for="ch" forName="parentText2" refType="w" fact="0.7695"/>
                  <dgm:constr type="h" for="ch" forName="parentText2" refType="h" fact="0.5001"/>
                  <dgm:constr type="l" for="ch" forName="parentText3" refType="w" fact="0.461"/>
                  <dgm:constr type="t" for="ch" forName="parentText3" refType="h" fact="0.3333"/>
                  <dgm:constr type="w" for="ch" forName="parentText3" refType="w" fact="0.539"/>
                  <dgm:constr type="h" for="ch" forName="parentText3" refType="h" fact="0.5001"/>
                  <dgm:constr type="l" for="ch" forName="parentText4" refType="w" fact="0.6915"/>
                  <dgm:constr type="t" for="ch" forName="parentText4" refType="h" fact="0.4999"/>
                  <dgm:constr type="w" for="ch" forName="parentText4" refType="w" fact="0.3085"/>
                  <dgm:constr type="h" for="ch" forName="parentText4" refType="h" fact="0.5001"/>
                </dgm:constrLst>
              </dgm:if>
              <dgm:else name="Name3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
                  <dgm:constr type="t" for="ch" forName="parentText2" refType="h" fact="0.1666"/>
                  <dgm:constr type="w" for="ch" forName="parentText2" refType="w" fact="0.7695"/>
                  <dgm:constr type="h" for="ch" forName="parentText2" refType="h" fact="0.5001"/>
                  <dgm:constr type="l" for="ch" forName="parentText3" refType="w" fact="0"/>
                  <dgm:constr type="t" for="ch" forName="parentText3" refType="h" fact="0.3333"/>
                  <dgm:constr type="w" for="ch" forName="parentText3" refType="w" fact="0.539"/>
                  <dgm:constr type="h" for="ch" forName="parentText3" refType="h" fact="0.5001"/>
                  <dgm:constr type="l" for="ch" forName="parentText4" refType="w" fact="0"/>
                  <dgm:constr type="t" for="ch" forName="parentText4" refType="h" fact="0.4999"/>
                  <dgm:constr type="w" for="ch" forName="parentText4" refType="w" fact="0.3085"/>
                  <dgm:constr type="h" for="ch" forName="parentText4" refType="h" fact="0.5001"/>
                </dgm:constrLst>
              </dgm:else>
            </dgm:choose>
          </dgm:if>
          <dgm:else name="Name38">
            <dgm:alg type="composite">
              <dgm:param type="ar" val="1.9377"/>
            </dgm:alg>
            <dgm:choose name="Name39">
              <dgm:if name="Name4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
                  <dgm:constr type="t" for="ch" forName="childText1" refType="h" fact="0.218"/>
                  <dgm:constr type="w" for="ch" forName="childText1" refType="w" fact="0.2305"/>
                  <dgm:constr type="h" for="ch" forName="childText1" refType="h" fact="0.5218"/>
                  <dgm:constr type="l" for="ch" forName="childText2" refType="w" fact="0.2305"/>
                  <dgm:constr type="t" for="ch" forName="childText2" refType="h" fact="0.312"/>
                  <dgm:constr type="w" for="ch" forName="childText2" refType="w" fact="0.2305"/>
                  <dgm:constr type="h" for="ch" forName="childText2" refType="h" fact="0.5085"/>
                  <dgm:constr type="l" for="ch" forName="childText3" refType="w" fact="0.461"/>
                  <dgm:constr type="t" for="ch" forName="childText3" refType="h" fact="0.406"/>
                  <dgm:constr type="w" for="ch" forName="childText3" refType="w" fact="0.2305"/>
                  <dgm:constr type="h" for="ch" forName="childText3" refType="h" fact="0.5119"/>
                  <dgm:constr type="l" for="ch" forName="childText4" refType="w" fact="0.6915"/>
                  <dgm:constr type="t" for="ch" forName="childText4" refType="h" fact="0.5"/>
                  <dgm:constr type="w" for="ch" forName="childText4" refType="w" fact="0.232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2305"/>
                  <dgm:constr type="t" for="ch" forName="parentText2" refType="h" fact="0.094"/>
                  <dgm:constr type="w" for="ch" forName="parentText2" refType="w" fact="0.7695"/>
                  <dgm:constr type="h" for="ch" forName="parentText2" refType="h" fact="0.2821"/>
                  <dgm:constr type="l" for="ch" forName="parentText3" refType="w" fact="0.461"/>
                  <dgm:constr type="t" for="ch" forName="parentText3" refType="h" fact="0.188"/>
                  <dgm:constr type="w" for="ch" forName="parentText3" refType="w" fact="0.539"/>
                  <dgm:constr type="h" for="ch" forName="parentText3" refType="h" fact="0.2821"/>
                  <dgm:constr type="l" for="ch" forName="parentText4" refType="w" fact="0.6915"/>
                  <dgm:constr type="t" for="ch" forName="parentText4" refType="h" fact="0.282"/>
                  <dgm:constr type="w" for="ch" forName="parentText4" refType="w" fact="0.3085"/>
                  <dgm:constr type="h" for="ch" forName="parentText4" refType="h" fact="0.2821"/>
                </dgm:constrLst>
              </dgm:if>
              <dgm:else name="Name4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7695"/>
                  <dgm:constr type="t" for="ch" forName="childText1" refType="h" fact="0.218"/>
                  <dgm:constr type="w" for="ch" forName="childText1" refType="w" fact="0.2305"/>
                  <dgm:constr type="h" for="ch" forName="childText1" refType="h" fact="0.5218"/>
                  <dgm:constr type="l" for="ch" forName="childText2" refType="w" fact="0.539"/>
                  <dgm:constr type="t" for="ch" forName="childText2" refType="h" fact="0.312"/>
                  <dgm:constr type="w" for="ch" forName="childText2" refType="w" fact="0.2305"/>
                  <dgm:constr type="h" for="ch" forName="childText2" refType="h" fact="0.5085"/>
                  <dgm:constr type="l" for="ch" forName="childText3" refType="w" fact="0.3085"/>
                  <dgm:constr type="t" for="ch" forName="childText3" refType="h" fact="0.406"/>
                  <dgm:constr type="w" for="ch" forName="childText3" refType="w" fact="0.2305"/>
                  <dgm:constr type="h" for="ch" forName="childText3" refType="h" fact="0.5119"/>
                  <dgm:constr type="l" for="ch" forName="childText4" refType="w" fact="0.076"/>
                  <dgm:constr type="t" for="ch" forName="childText4" refType="h" fact="0.5"/>
                  <dgm:constr type="w" for="ch" forName="childText4" refType="w" fact="0.234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
                  <dgm:constr type="t" for="ch" forName="parentText2" refType="h" fact="0.094"/>
                  <dgm:constr type="w" for="ch" forName="parentText2" refType="w" fact="0.7695"/>
                  <dgm:constr type="h" for="ch" forName="parentText2" refType="h" fact="0.2821"/>
                  <dgm:constr type="l" for="ch" forName="parentText3" refType="w" fact="0"/>
                  <dgm:constr type="t" for="ch" forName="parentText3" refType="h" fact="0.188"/>
                  <dgm:constr type="w" for="ch" forName="parentText3" refType="w" fact="0.539"/>
                  <dgm:constr type="h" for="ch" forName="parentText3" refType="h" fact="0.2821"/>
                  <dgm:constr type="l" for="ch" forName="parentText4" refType="w" fact="0"/>
                  <dgm:constr type="t" for="ch" forName="parentText4" refType="h" fact="0.282"/>
                  <dgm:constr type="w" for="ch" forName="parentText4" refType="w" fact="0.3085"/>
                  <dgm:constr type="h" for="ch" forName="parentText4" refType="h" fact="0.2821"/>
                </dgm:constrLst>
              </dgm:else>
            </dgm:choose>
          </dgm:else>
        </dgm:choose>
      </dgm:if>
      <dgm:else name="Name42">
        <dgm:choose name="Name43">
          <dgm:if name="Name44" axis="ch ch" ptType="node node" func="cnt" op="equ" val="0">
            <dgm:alg type="composite">
              <dgm:param type="ar" val="2.9463"/>
            </dgm:alg>
            <dgm:choose name="Name45">
              <dgm:if name="Name4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1848"/>
                  <dgm:constr type="t" for="ch" forName="parentText2" refType="h" fact="0.1429"/>
                  <dgm:constr type="w" for="ch" forName="parentText2" refType="w" fact="0.8152"/>
                  <dgm:constr type="h" for="ch" forName="parentText2" refType="h" fact="0.4285"/>
                  <dgm:constr type="l" for="ch" forName="parentText3" refType="w" fact="0.3696"/>
                  <dgm:constr type="t" for="ch" forName="parentText3" refType="h" fact="0.2858"/>
                  <dgm:constr type="w" for="ch" forName="parentText3" refType="w" fact="0.6304"/>
                  <dgm:constr type="h" for="ch" forName="parentText3" refType="h" fact="0.4285"/>
                  <dgm:constr type="l" for="ch" forName="parentText4" refType="w" fact="0.5545"/>
                  <dgm:constr type="t" for="ch" forName="parentText4" refType="h" fact="0.4286"/>
                  <dgm:constr type="w" for="ch" forName="parentText4" refType="w" fact="0.4455"/>
                  <dgm:constr type="h" for="ch" forName="parentText4" refType="h" fact="0.4285"/>
                  <dgm:constr type="l" for="ch" forName="parentText5" refType="w" fact="0.7393"/>
                  <dgm:constr type="t" for="ch" forName="parentText5" refType="h" fact="0.5715"/>
                  <dgm:constr type="w" for="ch" forName="parentText5" refType="w" fact="0.2607"/>
                  <dgm:constr type="h" for="ch" forName="parentText5" refType="h" fact="0.4285"/>
                </dgm:constrLst>
              </dgm:if>
              <dgm:else name="Name4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
                  <dgm:constr type="t" for="ch" forName="parentText2" refType="h" fact="0.1429"/>
                  <dgm:constr type="w" for="ch" forName="parentText2" refType="w" fact="0.8152"/>
                  <dgm:constr type="h" for="ch" forName="parentText2" refType="h" fact="0.4285"/>
                  <dgm:constr type="l" for="ch" forName="parentText3" refType="w" fact="0"/>
                  <dgm:constr type="t" for="ch" forName="parentText3" refType="h" fact="0.2858"/>
                  <dgm:constr type="w" for="ch" forName="parentText3" refType="w" fact="0.6304"/>
                  <dgm:constr type="h" for="ch" forName="parentText3" refType="h" fact="0.4285"/>
                  <dgm:constr type="l" for="ch" forName="parentText4" refType="w" fact="0"/>
                  <dgm:constr type="t" for="ch" forName="parentText4" refType="h" fact="0.4286"/>
                  <dgm:constr type="w" for="ch" forName="parentText4" refType="w" fact="0.4455"/>
                  <dgm:constr type="h" for="ch" forName="parentText4" refType="h" fact="0.4285"/>
                  <dgm:constr type="l" for="ch" forName="parentText5" refType="w" fact="0"/>
                  <dgm:constr type="t" for="ch" forName="parentText5" refType="h" fact="0.5715"/>
                  <dgm:constr type="w" for="ch" forName="parentText5" refType="w" fact="0.2607"/>
                  <dgm:constr type="h" for="ch" forName="parentText5" refType="h" fact="0.4285"/>
                </dgm:constrLst>
              </dgm:else>
            </dgm:choose>
          </dgm:if>
          <dgm:else name="Name48">
            <dgm:alg type="composite">
              <dgm:param type="ar" val="1.7837"/>
            </dgm:alg>
            <dgm:choose name="Name49">
              <dgm:if name="Name5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
                  <dgm:constr type="t" for="ch" forName="childText1" refType="h" fact="0.1997"/>
                  <dgm:constr type="w" for="ch" forName="childText1" refType="w" fact="0.18482"/>
                  <dgm:constr type="h" for="ch" forName="childText1" refType="h" fact="0.4763"/>
                  <dgm:constr type="l" for="ch" forName="childText2" refType="w" fact="0.1848"/>
                  <dgm:constr type="t" for="ch" forName="childText2" refType="h" fact="0.2862"/>
                  <dgm:constr type="w" for="ch" forName="childText2" refType="w" fact="0.18482"/>
                  <dgm:constr type="h" for="ch" forName="childText2" refType="h" fact="0.4763"/>
                  <dgm:constr type="l" for="ch" forName="childText3" refType="w" fact="0.3696"/>
                  <dgm:constr type="t" for="ch" forName="childText3" refType="h" fact="0.3727"/>
                  <dgm:constr type="w" for="ch" forName="childText3" refType="w" fact="0.18482"/>
                  <dgm:constr type="h" for="ch" forName="childText3" refType="h" fact="0.4763"/>
                  <dgm:constr type="l" for="ch" forName="childText4" refType="w" fact="0.5545"/>
                  <dgm:constr type="t" for="ch" forName="childText4" refType="h" fact="0.4592"/>
                  <dgm:constr type="w" for="ch" forName="childText4" refType="w" fact="0.18482"/>
                  <dgm:constr type="h" for="ch" forName="childText4" refType="h" fact="0.4763"/>
                  <dgm:constr type="l" for="ch" forName="childText5" refType="w" fact="0.7393"/>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1848"/>
                  <dgm:constr type="t" for="ch" forName="parentText2" refType="h" fact="0.0865"/>
                  <dgm:constr type="w" for="ch" forName="parentText2" refType="w" fact="0.8152"/>
                  <dgm:constr type="h" for="ch" forName="parentText2" refType="h" fact="0.2594"/>
                  <dgm:constr type="l" for="ch" forName="parentText3" refType="w" fact="0.3696"/>
                  <dgm:constr type="t" for="ch" forName="parentText3" refType="h" fact="0.173"/>
                  <dgm:constr type="w" for="ch" forName="parentText3" refType="w" fact="0.6304"/>
                  <dgm:constr type="h" for="ch" forName="parentText3" refType="h" fact="0.2594"/>
                  <dgm:constr type="l" for="ch" forName="parentText4" refType="w" fact="0.5545"/>
                  <dgm:constr type="t" for="ch" forName="parentText4" refType="h" fact="0.2595"/>
                  <dgm:constr type="w" for="ch" forName="parentText4" refType="w" fact="0.4455"/>
                  <dgm:constr type="h" for="ch" forName="parentText4" refType="h" fact="0.2594"/>
                  <dgm:constr type="l" for="ch" forName="parentText5" refType="w" fact="0.7393"/>
                  <dgm:constr type="t" for="ch" forName="parentText5" refType="h" fact="0.346"/>
                  <dgm:constr type="w" for="ch" forName="parentText5" refType="w" fact="0.2607"/>
                  <dgm:constr type="h" for="ch" forName="parentText5" refType="h" fact="0.2594"/>
                </dgm:constrLst>
              </dgm:if>
              <dgm:else name="Name5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81518"/>
                  <dgm:constr type="t" for="ch" forName="childText1" refType="h" fact="0.1997"/>
                  <dgm:constr type="w" for="ch" forName="childText1" refType="w" fact="0.18482"/>
                  <dgm:constr type="h" for="ch" forName="childText1" refType="h" fact="0.4763"/>
                  <dgm:constr type="l" for="ch" forName="childText2" refType="w" fact="0.63036"/>
                  <dgm:constr type="t" for="ch" forName="childText2" refType="h" fact="0.2862"/>
                  <dgm:constr type="w" for="ch" forName="childText2" refType="w" fact="0.18482"/>
                  <dgm:constr type="h" for="ch" forName="childText2" refType="h" fact="0.4763"/>
                  <dgm:constr type="l" for="ch" forName="childText3" refType="w" fact="0.44554"/>
                  <dgm:constr type="t" for="ch" forName="childText3" refType="h" fact="0.3727"/>
                  <dgm:constr type="w" for="ch" forName="childText3" refType="w" fact="0.18482"/>
                  <dgm:constr type="h" for="ch" forName="childText3" refType="h" fact="0.4763"/>
                  <dgm:constr type="l" for="ch" forName="childText4" refType="w" fact="0.26072"/>
                  <dgm:constr type="t" for="ch" forName="childText4" refType="h" fact="0.4592"/>
                  <dgm:constr type="w" for="ch" forName="childText4" refType="w" fact="0.18482"/>
                  <dgm:constr type="h" for="ch" forName="childText4" refType="h" fact="0.4763"/>
                  <dgm:constr type="l" for="ch" forName="childText5" refType="w" fact="0.0759"/>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
                  <dgm:constr type="t" for="ch" forName="parentText2" refType="h" fact="0.0865"/>
                  <dgm:constr type="w" for="ch" forName="parentText2" refType="w" fact="0.8152"/>
                  <dgm:constr type="h" for="ch" forName="parentText2" refType="h" fact="0.2594"/>
                  <dgm:constr type="l" for="ch" forName="parentText3" refType="w" fact="0"/>
                  <dgm:constr type="t" for="ch" forName="parentText3" refType="h" fact="0.173"/>
                  <dgm:constr type="w" for="ch" forName="parentText3" refType="w" fact="0.6304"/>
                  <dgm:constr type="h" for="ch" forName="parentText3" refType="h" fact="0.2594"/>
                  <dgm:constr type="l" for="ch" forName="parentText4" refType="w" fact="0"/>
                  <dgm:constr type="t" for="ch" forName="parentText4" refType="h" fact="0.2595"/>
                  <dgm:constr type="w" for="ch" forName="parentText4" refType="w" fact="0.4455"/>
                  <dgm:constr type="h" for="ch" forName="parentText4" refType="h" fact="0.2594"/>
                  <dgm:constr type="l" for="ch" forName="parentText5" refType="w" fact="0"/>
                  <dgm:constr type="t" for="ch" forName="parentText5" refType="h" fact="0.346"/>
                  <dgm:constr type="w" for="ch" forName="parentText5" refType="w" fact="0.2607"/>
                  <dgm:constr type="h" for="ch" forName="parentText5" refType="h" fact="0.2594"/>
                </dgm:constrLst>
              </dgm:else>
            </dgm:choose>
          </dgm:else>
        </dgm:choose>
      </dgm:else>
    </dgm:choose>
    <dgm:forEach name="Name52" axis="ch" ptType="node" cnt="1">
      <dgm:layoutNode name="parentText1" styleLbl="node1">
        <dgm:varLst>
          <dgm:chMax/>
          <dgm:chPref val="3"/>
          <dgm:bulletEnabled val="1"/>
        </dgm:varLst>
        <dgm:choose name="Name53">
          <dgm:if name="Name54"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55">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56">
        <dgm:if name="Name57" axis="ch" ptType="node" func="cnt" op="gte" val="1">
          <dgm:layoutNode name="childText1"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dgm:forEach>
    <dgm:forEach name="Name59" axis="ch" ptType="node" st="2" cnt="1">
      <dgm:layoutNode name="parentText2" styleLbl="node1">
        <dgm:varLst>
          <dgm:chMax/>
          <dgm:chPref val="3"/>
          <dgm:bulletEnabled val="1"/>
        </dgm:varLst>
        <dgm:choose name="Name60">
          <dgm:if name="Name61"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2">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63">
        <dgm:if name="Name64" axis="ch" ptType="node" func="cnt" op="gte" val="1">
          <dgm:layoutNode name="childText2"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5"/>
      </dgm:choose>
    </dgm:forEach>
    <dgm:forEach name="Name66" axis="ch" ptType="node" st="3" cnt="1">
      <dgm:layoutNode name="parentText3" styleLbl="node1">
        <dgm:varLst>
          <dgm:chMax/>
          <dgm:chPref val="3"/>
          <dgm:bulletEnabled val="1"/>
        </dgm:varLst>
        <dgm:choose name="Name67">
          <dgm:if name="Name68"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9">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0">
        <dgm:if name="Name71" axis="ch" ptType="node" func="cnt" op="gte" val="1">
          <dgm:layoutNode name="childText3"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forEach>
    <dgm:forEach name="Name73" axis="ch" ptType="node" st="4" cnt="1">
      <dgm:layoutNode name="parentText4" styleLbl="node1">
        <dgm:varLst>
          <dgm:chMax/>
          <dgm:chPref val="3"/>
          <dgm:bulletEnabled val="1"/>
        </dgm:varLst>
        <dgm:choose name="Name74">
          <dgm:if name="Name75"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76">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7">
        <dgm:if name="Name78" axis="ch" ptType="node" func="cnt" op="gte" val="1">
          <dgm:layoutNode name="childText4"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dgm:forEach>
    <dgm:forEach name="Name80" axis="ch" ptType="node" st="5" cnt="1">
      <dgm:layoutNode name="parentText5" styleLbl="node1">
        <dgm:varLst>
          <dgm:chMax/>
          <dgm:chPref val="3"/>
          <dgm:bulletEnabled val="1"/>
        </dgm:varLst>
        <dgm:choose name="Name81">
          <dgm:if name="Name82"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83">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84">
        <dgm:if name="Name85" axis="ch" ptType="node" func="cnt" op="gte" val="1">
          <dgm:layoutNode name="childText5"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6"/>
      </dgm:choose>
    </dgm:forEach>
  </dgm:layoutNode>
</dgm:layoutDef>
</file>

<file path=ppt/diagrams/layout18.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9.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8/layout/PictureAccentList">
  <dgm:title val=""/>
  <dgm:desc val=""/>
  <dgm:catLst>
    <dgm:cat type="picture" pri="14000"/>
    <dgm:cat type="list" pri="14500"/>
  </dgm:catLst>
  <dgm:sampData>
    <dgm:dataModel>
      <dgm:ptLst>
        <dgm:pt modelId="0" type="doc"/>
        <dgm:pt modelId="1">
          <dgm:prSet phldr="1"/>
        </dgm:pt>
        <dgm:pt modelId="11">
          <dgm:prSet phldr="1"/>
        </dgm:pt>
        <dgm:pt modelId="12">
          <dgm:prSet phldr="1"/>
        </dgm:pt>
      </dgm:ptLst>
      <dgm:cxnLst>
        <dgm:cxn modelId="4" srcId="0" destId="1" srcOrd="0" destOrd="0"/>
        <dgm:cxn modelId="5" srcId="1" destId="11" srcOrd="0" destOrd="0"/>
        <dgm:cxn modelId="6" srcId="1" destId="12" srcOrd="1" destOrd="0"/>
      </dgm:cxnLst>
      <dgm:bg/>
      <dgm:whole/>
    </dgm:dataModel>
  </dgm:sampData>
  <dgm:style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styleData>
  <dgm:clr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clrData>
  <dgm:layoutNode name="layout">
    <dgm:varLst>
      <dgm:chMax/>
      <dgm:chPref/>
      <dgm:dir/>
      <dgm:animOne val="branch"/>
      <dgm:animLvl val="lvl"/>
      <dgm:resizeHandles/>
    </dgm:varLst>
    <dgm:choose name="Name0">
      <dgm:if name="Name1" func="var" arg="dir" op="equ" val="norm">
        <dgm:alg type="hierChild">
          <dgm:param type="linDir" val="fromL"/>
        </dgm:alg>
      </dgm:if>
      <dgm:else name="Name2">
        <dgm:alg type="hierChild">
          <dgm:param type="linDir" val="fromL"/>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primFontSz" for="des" forName="childText" refType="primFontSz" refFor="des" refForName="rootText" op="lte"/>
      <dgm:constr type="w" for="des" forName="rootComposite" refType="w" fact="4"/>
      <dgm:constr type="h" for="des" forName="rootComposite" refType="h"/>
      <dgm:constr type="w" for="des" forName="childComposite" refType="w" refFor="des" refForName="rootComposite"/>
      <dgm:constr type="h" for="des" forName="childComposite" refType="h" refFor="des" refForName="rootComposite"/>
      <dgm:constr type="sibSp" refType="w" refFor="des" refForName="rootComposite" fact="0.1"/>
      <dgm:constr type="sibSp" for="des" forName="childShape" refType="h" refFor="des" refForName="rootComposite" fact="0.12"/>
      <dgm:constr type="sp" for="des" forName="root" refType="h" refFor="des" refForName="rootComposite" fact="0.18"/>
    </dgm:constrLst>
    <dgm:ruleLst/>
    <dgm:forEach name="Name3" axis="ch">
      <dgm:forEach name="Name4" axis="self" ptType="node" cnt="1">
        <dgm:layoutNode name="root">
          <dgm:varLst>
            <dgm:chMax/>
            <dgm:chPref val="4"/>
          </dgm:varLst>
          <dgm:alg type="hierRoot"/>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onstrLst>
              <dgm:constr type="l" for="ch" forName="rootText"/>
              <dgm:constr type="t" for="ch" forName="rootText"/>
              <dgm:constr type="w" for="ch" forName="rootText" refType="w"/>
              <dgm:constr type="h" for="ch" forName="rootText" refType="h"/>
            </dgm:constrLst>
            <dgm:ruleLst/>
            <dgm:layoutNode name="rootText" styleLbl="node0">
              <dgm:varLst>
                <dgm:chMax/>
                <dgm:chPref val="4"/>
              </dgm:varLst>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5" axis="ch">
              <dgm:forEach name="Name6" axis="self" ptType="node">
                <dgm:layoutNode name="childComposite">
                  <dgm:varLst>
                    <dgm:chMax val="0"/>
                    <dgm:chPref val="0"/>
                  </dgm:varLst>
                  <dgm:alg type="composite"/>
                  <dgm:shape xmlns:r="http://schemas.openxmlformats.org/officeDocument/2006/relationships" r:blip="">
                    <dgm:adjLst/>
                  </dgm:shape>
                  <dgm:presOf/>
                  <dgm:choose name="Name7">
                    <dgm:if name="Name8" func="var" arg="dir" op="equ" val="norm">
                      <dgm:constrLst>
                        <dgm:constr type="w" for="ch" forName="Image" refType="h"/>
                        <dgm:constr type="h" for="ch" forName="Image" refType="h"/>
                        <dgm:constr type="l" for="ch" forName="Image"/>
                        <dgm:constr type="t" for="ch" forName="Image"/>
                        <dgm:constr type="h" for="ch" forName="childText" refType="h"/>
                        <dgm:constr type="l" for="ch" forName="childText" refType="w" refFor="ch" refForName="Image" fact="1.06"/>
                        <dgm:constr type="t" for="ch" forName="childText"/>
                      </dgm:constrLst>
                    </dgm:if>
                    <dgm:else name="Name9">
                      <dgm:constrLst>
                        <dgm:constr type="w" for="ch" forName="Image" refType="h"/>
                        <dgm:constr type="h" for="ch" forName="Image" refType="h"/>
                        <dgm:constr type="r" for="ch" forName="Image" refType="w"/>
                        <dgm:constr type="t" for="ch" forName="Image"/>
                        <dgm:constr type="h" for="ch" forName="childText" refType="h"/>
                        <dgm:constr type="t" for="ch" forName="childText"/>
                        <dgm:constr type="wOff" for="ch" forName="childText" refType="w" refFor="ch" refForName="Image" fact="-1.06"/>
                      </dgm:constrLst>
                    </dgm:else>
                  </dgm:choose>
                  <dgm:ruleLst/>
                  <dgm:layoutNode name="Image" styleLbl="node1">
                    <dgm:alg type="sp"/>
                    <dgm:shape xmlns:r="http://schemas.openxmlformats.org/officeDocument/2006/relationships" type="roundRect" r:blip="" blipPhldr="1">
                      <dgm:adjLst>
                        <dgm:adj idx="1" val="0.1667"/>
                      </dgm:adjLst>
                    </dgm:shape>
                    <dgm:presOf/>
                  </dgm:layoutNode>
                  <dgm:layoutNode name="childText" styleLbl="lnNode1">
                    <dgm:varLst>
                      <dgm:chMax val="0"/>
                      <dgm:chPref val="0"/>
                      <dgm:bulletEnabled val="1"/>
                    </dgm:varLst>
                    <dgm:alg type="tx"/>
                    <dgm:shape xmlns:r="http://schemas.openxmlformats.org/officeDocument/2006/relationships" type="roundRect" r:blip="">
                      <dgm:adjLst>
                        <dgm:adj idx="1" val="0.1667"/>
                      </dgm:adjLst>
                    </dgm:shape>
                    <dgm:presOf axis="self desOrSelf" ptType="node node" st="1 1" cnt="1 0"/>
                    <dgm:ruleLst>
                      <dgm:rule type="primFontSz" val="5" fact="NaN" max="NaN"/>
                    </dgm:ruleLst>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8/layout/PictureAccentList">
  <dgm:title val=""/>
  <dgm:desc val=""/>
  <dgm:catLst>
    <dgm:cat type="picture" pri="14000"/>
    <dgm:cat type="list" pri="14500"/>
  </dgm:catLst>
  <dgm:sampData>
    <dgm:dataModel>
      <dgm:ptLst>
        <dgm:pt modelId="0" type="doc"/>
        <dgm:pt modelId="1">
          <dgm:prSet phldr="1"/>
        </dgm:pt>
        <dgm:pt modelId="11">
          <dgm:prSet phldr="1"/>
        </dgm:pt>
        <dgm:pt modelId="12">
          <dgm:prSet phldr="1"/>
        </dgm:pt>
      </dgm:ptLst>
      <dgm:cxnLst>
        <dgm:cxn modelId="4" srcId="0" destId="1" srcOrd="0" destOrd="0"/>
        <dgm:cxn modelId="5" srcId="1" destId="11" srcOrd="0" destOrd="0"/>
        <dgm:cxn modelId="6" srcId="1" destId="12" srcOrd="1" destOrd="0"/>
      </dgm:cxnLst>
      <dgm:bg/>
      <dgm:whole/>
    </dgm:dataModel>
  </dgm:sampData>
  <dgm:style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styleData>
  <dgm:clr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clrData>
  <dgm:layoutNode name="layout">
    <dgm:varLst>
      <dgm:chMax/>
      <dgm:chPref/>
      <dgm:dir/>
      <dgm:animOne val="branch"/>
      <dgm:animLvl val="lvl"/>
      <dgm:resizeHandles/>
    </dgm:varLst>
    <dgm:choose name="Name0">
      <dgm:if name="Name1" func="var" arg="dir" op="equ" val="norm">
        <dgm:alg type="hierChild">
          <dgm:param type="linDir" val="fromL"/>
        </dgm:alg>
      </dgm:if>
      <dgm:else name="Name2">
        <dgm:alg type="hierChild">
          <dgm:param type="linDir" val="fromL"/>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primFontSz" for="des" forName="childText" refType="primFontSz" refFor="des" refForName="rootText" op="lte"/>
      <dgm:constr type="w" for="des" forName="rootComposite" refType="w" fact="4"/>
      <dgm:constr type="h" for="des" forName="rootComposite" refType="h"/>
      <dgm:constr type="w" for="des" forName="childComposite" refType="w" refFor="des" refForName="rootComposite"/>
      <dgm:constr type="h" for="des" forName="childComposite" refType="h" refFor="des" refForName="rootComposite"/>
      <dgm:constr type="sibSp" refType="w" refFor="des" refForName="rootComposite" fact="0.1"/>
      <dgm:constr type="sibSp" for="des" forName="childShape" refType="h" refFor="des" refForName="rootComposite" fact="0.12"/>
      <dgm:constr type="sp" for="des" forName="root" refType="h" refFor="des" refForName="rootComposite" fact="0.18"/>
    </dgm:constrLst>
    <dgm:ruleLst/>
    <dgm:forEach name="Name3" axis="ch">
      <dgm:forEach name="Name4" axis="self" ptType="node" cnt="1">
        <dgm:layoutNode name="root">
          <dgm:varLst>
            <dgm:chMax/>
            <dgm:chPref val="4"/>
          </dgm:varLst>
          <dgm:alg type="hierRoot"/>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onstrLst>
              <dgm:constr type="l" for="ch" forName="rootText"/>
              <dgm:constr type="t" for="ch" forName="rootText"/>
              <dgm:constr type="w" for="ch" forName="rootText" refType="w"/>
              <dgm:constr type="h" for="ch" forName="rootText" refType="h"/>
            </dgm:constrLst>
            <dgm:ruleLst/>
            <dgm:layoutNode name="rootText" styleLbl="node0">
              <dgm:varLst>
                <dgm:chMax/>
                <dgm:chPref val="4"/>
              </dgm:varLst>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5" axis="ch">
              <dgm:forEach name="Name6" axis="self" ptType="node">
                <dgm:layoutNode name="childComposite">
                  <dgm:varLst>
                    <dgm:chMax val="0"/>
                    <dgm:chPref val="0"/>
                  </dgm:varLst>
                  <dgm:alg type="composite"/>
                  <dgm:shape xmlns:r="http://schemas.openxmlformats.org/officeDocument/2006/relationships" r:blip="">
                    <dgm:adjLst/>
                  </dgm:shape>
                  <dgm:presOf/>
                  <dgm:choose name="Name7">
                    <dgm:if name="Name8" func="var" arg="dir" op="equ" val="norm">
                      <dgm:constrLst>
                        <dgm:constr type="w" for="ch" forName="Image" refType="h"/>
                        <dgm:constr type="h" for="ch" forName="Image" refType="h"/>
                        <dgm:constr type="l" for="ch" forName="Image"/>
                        <dgm:constr type="t" for="ch" forName="Image"/>
                        <dgm:constr type="h" for="ch" forName="childText" refType="h"/>
                        <dgm:constr type="l" for="ch" forName="childText" refType="w" refFor="ch" refForName="Image" fact="1.06"/>
                        <dgm:constr type="t" for="ch" forName="childText"/>
                      </dgm:constrLst>
                    </dgm:if>
                    <dgm:else name="Name9">
                      <dgm:constrLst>
                        <dgm:constr type="w" for="ch" forName="Image" refType="h"/>
                        <dgm:constr type="h" for="ch" forName="Image" refType="h"/>
                        <dgm:constr type="r" for="ch" forName="Image" refType="w"/>
                        <dgm:constr type="t" for="ch" forName="Image"/>
                        <dgm:constr type="h" for="ch" forName="childText" refType="h"/>
                        <dgm:constr type="t" for="ch" forName="childText"/>
                        <dgm:constr type="wOff" for="ch" forName="childText" refType="w" refFor="ch" refForName="Image" fact="-1.06"/>
                      </dgm:constrLst>
                    </dgm:else>
                  </dgm:choose>
                  <dgm:ruleLst/>
                  <dgm:layoutNode name="Image" styleLbl="node1">
                    <dgm:alg type="sp"/>
                    <dgm:shape xmlns:r="http://schemas.openxmlformats.org/officeDocument/2006/relationships" type="roundRect" r:blip="" blipPhldr="1">
                      <dgm:adjLst>
                        <dgm:adj idx="1" val="0.1667"/>
                      </dgm:adjLst>
                    </dgm:shape>
                    <dgm:presOf/>
                  </dgm:layoutNode>
                  <dgm:layoutNode name="childText" styleLbl="lnNode1">
                    <dgm:varLst>
                      <dgm:chMax val="0"/>
                      <dgm:chPref val="0"/>
                      <dgm:bulletEnabled val="1"/>
                    </dgm:varLst>
                    <dgm:alg type="tx"/>
                    <dgm:shape xmlns:r="http://schemas.openxmlformats.org/officeDocument/2006/relationships" type="roundRect" r:blip="">
                      <dgm:adjLst>
                        <dgm:adj idx="1" val="0.1667"/>
                      </dgm:adjLst>
                    </dgm:shape>
                    <dgm:presOf axis="self desOrSelf" ptType="node node" st="1 1" cnt="1 0"/>
                    <dgm:ruleLst>
                      <dgm:rule type="primFontSz" val="5" fact="NaN" max="NaN"/>
                    </dgm:ruleLst>
                  </dgm:layoutNode>
                </dgm:layoutNode>
              </dgm:forEach>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8/layout/PictureAccentList">
  <dgm:title val=""/>
  <dgm:desc val=""/>
  <dgm:catLst>
    <dgm:cat type="picture" pri="14000"/>
    <dgm:cat type="list" pri="14500"/>
  </dgm:catLst>
  <dgm:sampData>
    <dgm:dataModel>
      <dgm:ptLst>
        <dgm:pt modelId="0" type="doc"/>
        <dgm:pt modelId="1">
          <dgm:prSet phldr="1"/>
        </dgm:pt>
        <dgm:pt modelId="11">
          <dgm:prSet phldr="1"/>
        </dgm:pt>
        <dgm:pt modelId="12">
          <dgm:prSet phldr="1"/>
        </dgm:pt>
      </dgm:ptLst>
      <dgm:cxnLst>
        <dgm:cxn modelId="4" srcId="0" destId="1" srcOrd="0" destOrd="0"/>
        <dgm:cxn modelId="5" srcId="1" destId="11" srcOrd="0" destOrd="0"/>
        <dgm:cxn modelId="6" srcId="1" destId="12" srcOrd="1" destOrd="0"/>
      </dgm:cxnLst>
      <dgm:bg/>
      <dgm:whole/>
    </dgm:dataModel>
  </dgm:sampData>
  <dgm:style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styleData>
  <dgm:clr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clrData>
  <dgm:layoutNode name="layout">
    <dgm:varLst>
      <dgm:chMax/>
      <dgm:chPref/>
      <dgm:dir/>
      <dgm:animOne val="branch"/>
      <dgm:animLvl val="lvl"/>
      <dgm:resizeHandles/>
    </dgm:varLst>
    <dgm:choose name="Name0">
      <dgm:if name="Name1" func="var" arg="dir" op="equ" val="norm">
        <dgm:alg type="hierChild">
          <dgm:param type="linDir" val="fromL"/>
        </dgm:alg>
      </dgm:if>
      <dgm:else name="Name2">
        <dgm:alg type="hierChild">
          <dgm:param type="linDir" val="fromL"/>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primFontSz" for="des" forName="childText" refType="primFontSz" refFor="des" refForName="rootText" op="lte"/>
      <dgm:constr type="w" for="des" forName="rootComposite" refType="w" fact="4"/>
      <dgm:constr type="h" for="des" forName="rootComposite" refType="h"/>
      <dgm:constr type="w" for="des" forName="childComposite" refType="w" refFor="des" refForName="rootComposite"/>
      <dgm:constr type="h" for="des" forName="childComposite" refType="h" refFor="des" refForName="rootComposite"/>
      <dgm:constr type="sibSp" refType="w" refFor="des" refForName="rootComposite" fact="0.1"/>
      <dgm:constr type="sibSp" for="des" forName="childShape" refType="h" refFor="des" refForName="rootComposite" fact="0.12"/>
      <dgm:constr type="sp" for="des" forName="root" refType="h" refFor="des" refForName="rootComposite" fact="0.18"/>
    </dgm:constrLst>
    <dgm:ruleLst/>
    <dgm:forEach name="Name3" axis="ch">
      <dgm:forEach name="Name4" axis="self" ptType="node" cnt="1">
        <dgm:layoutNode name="root">
          <dgm:varLst>
            <dgm:chMax/>
            <dgm:chPref val="4"/>
          </dgm:varLst>
          <dgm:alg type="hierRoot"/>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onstrLst>
              <dgm:constr type="l" for="ch" forName="rootText"/>
              <dgm:constr type="t" for="ch" forName="rootText"/>
              <dgm:constr type="w" for="ch" forName="rootText" refType="w"/>
              <dgm:constr type="h" for="ch" forName="rootText" refType="h"/>
            </dgm:constrLst>
            <dgm:ruleLst/>
            <dgm:layoutNode name="rootText" styleLbl="node0">
              <dgm:varLst>
                <dgm:chMax/>
                <dgm:chPref val="4"/>
              </dgm:varLst>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5" axis="ch">
              <dgm:forEach name="Name6" axis="self" ptType="node">
                <dgm:layoutNode name="childComposite">
                  <dgm:varLst>
                    <dgm:chMax val="0"/>
                    <dgm:chPref val="0"/>
                  </dgm:varLst>
                  <dgm:alg type="composite"/>
                  <dgm:shape xmlns:r="http://schemas.openxmlformats.org/officeDocument/2006/relationships" r:blip="">
                    <dgm:adjLst/>
                  </dgm:shape>
                  <dgm:presOf/>
                  <dgm:choose name="Name7">
                    <dgm:if name="Name8" func="var" arg="dir" op="equ" val="norm">
                      <dgm:constrLst>
                        <dgm:constr type="w" for="ch" forName="Image" refType="h"/>
                        <dgm:constr type="h" for="ch" forName="Image" refType="h"/>
                        <dgm:constr type="l" for="ch" forName="Image"/>
                        <dgm:constr type="t" for="ch" forName="Image"/>
                        <dgm:constr type="h" for="ch" forName="childText" refType="h"/>
                        <dgm:constr type="l" for="ch" forName="childText" refType="w" refFor="ch" refForName="Image" fact="1.06"/>
                        <dgm:constr type="t" for="ch" forName="childText"/>
                      </dgm:constrLst>
                    </dgm:if>
                    <dgm:else name="Name9">
                      <dgm:constrLst>
                        <dgm:constr type="w" for="ch" forName="Image" refType="h"/>
                        <dgm:constr type="h" for="ch" forName="Image" refType="h"/>
                        <dgm:constr type="r" for="ch" forName="Image" refType="w"/>
                        <dgm:constr type="t" for="ch" forName="Image"/>
                        <dgm:constr type="h" for="ch" forName="childText" refType="h"/>
                        <dgm:constr type="t" for="ch" forName="childText"/>
                        <dgm:constr type="wOff" for="ch" forName="childText" refType="w" refFor="ch" refForName="Image" fact="-1.06"/>
                      </dgm:constrLst>
                    </dgm:else>
                  </dgm:choose>
                  <dgm:ruleLst/>
                  <dgm:layoutNode name="Image" styleLbl="node1">
                    <dgm:alg type="sp"/>
                    <dgm:shape xmlns:r="http://schemas.openxmlformats.org/officeDocument/2006/relationships" type="roundRect" r:blip="" blipPhldr="1">
                      <dgm:adjLst>
                        <dgm:adj idx="1" val="0.1667"/>
                      </dgm:adjLst>
                    </dgm:shape>
                    <dgm:presOf/>
                  </dgm:layoutNode>
                  <dgm:layoutNode name="childText" styleLbl="lnNode1">
                    <dgm:varLst>
                      <dgm:chMax val="0"/>
                      <dgm:chPref val="0"/>
                      <dgm:bulletEnabled val="1"/>
                    </dgm:varLst>
                    <dgm:alg type="tx"/>
                    <dgm:shape xmlns:r="http://schemas.openxmlformats.org/officeDocument/2006/relationships" type="roundRect" r:blip="">
                      <dgm:adjLst>
                        <dgm:adj idx="1" val="0.1667"/>
                      </dgm:adjLst>
                    </dgm:shape>
                    <dgm:presOf axis="self desOrSelf" ptType="node node" st="1 1" cnt="1 0"/>
                    <dgm:ruleLst>
                      <dgm:rule type="primFontSz" val="5" fact="NaN" max="NaN"/>
                    </dgm:ruleLst>
                  </dgm:layoutNode>
                </dgm:layoutNode>
              </dgm:forEach>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8/layout/PictureAccentList">
  <dgm:title val=""/>
  <dgm:desc val=""/>
  <dgm:catLst>
    <dgm:cat type="picture" pri="14000"/>
    <dgm:cat type="list" pri="14500"/>
  </dgm:catLst>
  <dgm:sampData>
    <dgm:dataModel>
      <dgm:ptLst>
        <dgm:pt modelId="0" type="doc"/>
        <dgm:pt modelId="1">
          <dgm:prSet phldr="1"/>
        </dgm:pt>
        <dgm:pt modelId="11">
          <dgm:prSet phldr="1"/>
        </dgm:pt>
        <dgm:pt modelId="12">
          <dgm:prSet phldr="1"/>
        </dgm:pt>
      </dgm:ptLst>
      <dgm:cxnLst>
        <dgm:cxn modelId="4" srcId="0" destId="1" srcOrd="0" destOrd="0"/>
        <dgm:cxn modelId="5" srcId="1" destId="11" srcOrd="0" destOrd="0"/>
        <dgm:cxn modelId="6" srcId="1" destId="12" srcOrd="1" destOrd="0"/>
      </dgm:cxnLst>
      <dgm:bg/>
      <dgm:whole/>
    </dgm:dataModel>
  </dgm:sampData>
  <dgm:style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styleData>
  <dgm:clr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clrData>
  <dgm:layoutNode name="layout">
    <dgm:varLst>
      <dgm:chMax/>
      <dgm:chPref/>
      <dgm:dir/>
      <dgm:animOne val="branch"/>
      <dgm:animLvl val="lvl"/>
      <dgm:resizeHandles/>
    </dgm:varLst>
    <dgm:choose name="Name0">
      <dgm:if name="Name1" func="var" arg="dir" op="equ" val="norm">
        <dgm:alg type="hierChild">
          <dgm:param type="linDir" val="fromL"/>
        </dgm:alg>
      </dgm:if>
      <dgm:else name="Name2">
        <dgm:alg type="hierChild">
          <dgm:param type="linDir" val="fromL"/>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primFontSz" for="des" forName="childText" refType="primFontSz" refFor="des" refForName="rootText" op="lte"/>
      <dgm:constr type="w" for="des" forName="rootComposite" refType="w" fact="4"/>
      <dgm:constr type="h" for="des" forName="rootComposite" refType="h"/>
      <dgm:constr type="w" for="des" forName="childComposite" refType="w" refFor="des" refForName="rootComposite"/>
      <dgm:constr type="h" for="des" forName="childComposite" refType="h" refFor="des" refForName="rootComposite"/>
      <dgm:constr type="sibSp" refType="w" refFor="des" refForName="rootComposite" fact="0.1"/>
      <dgm:constr type="sibSp" for="des" forName="childShape" refType="h" refFor="des" refForName="rootComposite" fact="0.12"/>
      <dgm:constr type="sp" for="des" forName="root" refType="h" refFor="des" refForName="rootComposite" fact="0.18"/>
    </dgm:constrLst>
    <dgm:ruleLst/>
    <dgm:forEach name="Name3" axis="ch">
      <dgm:forEach name="Name4" axis="self" ptType="node" cnt="1">
        <dgm:layoutNode name="root">
          <dgm:varLst>
            <dgm:chMax/>
            <dgm:chPref val="4"/>
          </dgm:varLst>
          <dgm:alg type="hierRoot"/>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onstrLst>
              <dgm:constr type="l" for="ch" forName="rootText"/>
              <dgm:constr type="t" for="ch" forName="rootText"/>
              <dgm:constr type="w" for="ch" forName="rootText" refType="w"/>
              <dgm:constr type="h" for="ch" forName="rootText" refType="h"/>
            </dgm:constrLst>
            <dgm:ruleLst/>
            <dgm:layoutNode name="rootText" styleLbl="node0">
              <dgm:varLst>
                <dgm:chMax/>
                <dgm:chPref val="4"/>
              </dgm:varLst>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5" axis="ch">
              <dgm:forEach name="Name6" axis="self" ptType="node">
                <dgm:layoutNode name="childComposite">
                  <dgm:varLst>
                    <dgm:chMax val="0"/>
                    <dgm:chPref val="0"/>
                  </dgm:varLst>
                  <dgm:alg type="composite"/>
                  <dgm:shape xmlns:r="http://schemas.openxmlformats.org/officeDocument/2006/relationships" r:blip="">
                    <dgm:adjLst/>
                  </dgm:shape>
                  <dgm:presOf/>
                  <dgm:choose name="Name7">
                    <dgm:if name="Name8" func="var" arg="dir" op="equ" val="norm">
                      <dgm:constrLst>
                        <dgm:constr type="w" for="ch" forName="Image" refType="h"/>
                        <dgm:constr type="h" for="ch" forName="Image" refType="h"/>
                        <dgm:constr type="l" for="ch" forName="Image"/>
                        <dgm:constr type="t" for="ch" forName="Image"/>
                        <dgm:constr type="h" for="ch" forName="childText" refType="h"/>
                        <dgm:constr type="l" for="ch" forName="childText" refType="w" refFor="ch" refForName="Image" fact="1.06"/>
                        <dgm:constr type="t" for="ch" forName="childText"/>
                      </dgm:constrLst>
                    </dgm:if>
                    <dgm:else name="Name9">
                      <dgm:constrLst>
                        <dgm:constr type="w" for="ch" forName="Image" refType="h"/>
                        <dgm:constr type="h" for="ch" forName="Image" refType="h"/>
                        <dgm:constr type="r" for="ch" forName="Image" refType="w"/>
                        <dgm:constr type="t" for="ch" forName="Image"/>
                        <dgm:constr type="h" for="ch" forName="childText" refType="h"/>
                        <dgm:constr type="t" for="ch" forName="childText"/>
                        <dgm:constr type="wOff" for="ch" forName="childText" refType="w" refFor="ch" refForName="Image" fact="-1.06"/>
                      </dgm:constrLst>
                    </dgm:else>
                  </dgm:choose>
                  <dgm:ruleLst/>
                  <dgm:layoutNode name="Image" styleLbl="node1">
                    <dgm:alg type="sp"/>
                    <dgm:shape xmlns:r="http://schemas.openxmlformats.org/officeDocument/2006/relationships" type="roundRect" r:blip="" blipPhldr="1">
                      <dgm:adjLst>
                        <dgm:adj idx="1" val="0.1667"/>
                      </dgm:adjLst>
                    </dgm:shape>
                    <dgm:presOf/>
                  </dgm:layoutNode>
                  <dgm:layoutNode name="childText" styleLbl="lnNode1">
                    <dgm:varLst>
                      <dgm:chMax val="0"/>
                      <dgm:chPref val="0"/>
                      <dgm:bulletEnabled val="1"/>
                    </dgm:varLst>
                    <dgm:alg type="tx"/>
                    <dgm:shape xmlns:r="http://schemas.openxmlformats.org/officeDocument/2006/relationships" type="roundRect" r:blip="">
                      <dgm:adjLst>
                        <dgm:adj idx="1" val="0.1667"/>
                      </dgm:adjLst>
                    </dgm:shape>
                    <dgm:presOf axis="self desOrSelf" ptType="node node" st="1 1" cnt="1 0"/>
                    <dgm:ruleLst>
                      <dgm:rule type="primFontSz" val="5" fact="NaN" max="NaN"/>
                    </dgm:ruleLs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9B76674E-37C5-47C1-B301-F3F7E493234D}" type="datetimeFigureOut">
              <a:rPr lang="en-US" smtClean="0"/>
              <a:t>5/22/2023</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40E98E1A-A7C3-45AB-A7D8-30AD4D29CB45}" type="slidenum">
              <a:rPr lang="en-US" smtClean="0"/>
              <a:t>‹#›</a:t>
            </a:fld>
            <a:endParaRPr lang="en-US"/>
          </a:p>
        </p:txBody>
      </p:sp>
    </p:spTree>
    <p:extLst>
      <p:ext uri="{BB962C8B-B14F-4D97-AF65-F5344CB8AC3E}">
        <p14:creationId xmlns:p14="http://schemas.microsoft.com/office/powerpoint/2010/main" val="18086444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eaLnBrk="1" fontAlgn="auto" hangingPunct="1">
              <a:spcBef>
                <a:spcPts val="0"/>
              </a:spcBef>
              <a:spcAft>
                <a:spcPts val="0"/>
              </a:spcAft>
              <a:defRPr sz="1200">
                <a:latin typeface="+mn-lt"/>
              </a:defRPr>
            </a:lvl1pPr>
          </a:lstStyle>
          <a:p>
            <a:pPr>
              <a:defRPr/>
            </a:pPr>
            <a:endParaRPr lang="en-GB"/>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eaLnBrk="1" fontAlgn="auto" hangingPunct="1">
              <a:spcBef>
                <a:spcPts val="0"/>
              </a:spcBef>
              <a:spcAft>
                <a:spcPts val="0"/>
              </a:spcAft>
              <a:defRPr sz="1200" smtClean="0">
                <a:latin typeface="+mn-lt"/>
              </a:defRPr>
            </a:lvl1pPr>
          </a:lstStyle>
          <a:p>
            <a:pPr>
              <a:defRPr/>
            </a:pPr>
            <a:fld id="{5CA207FB-DAAC-43A9-A80D-7E01878ED1D8}" type="datetimeFigureOut">
              <a:rPr lang="en-GB"/>
              <a:pPr>
                <a:defRPr/>
              </a:pPr>
              <a:t>22/05/2023</a:t>
            </a:fld>
            <a:endParaRPr lang="en-GB"/>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pPr lvl="0"/>
            <a:endParaRPr lang="en-GB" noProof="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eaLnBrk="1" fontAlgn="auto" hangingPunct="1">
              <a:spcBef>
                <a:spcPts val="0"/>
              </a:spcBef>
              <a:spcAft>
                <a:spcPts val="0"/>
              </a:spcAft>
              <a:defRPr sz="1200">
                <a:latin typeface="+mn-lt"/>
              </a:defRPr>
            </a:lvl1pPr>
          </a:lstStyle>
          <a:p>
            <a:pPr>
              <a:defRPr/>
            </a:pPr>
            <a:endParaRPr lang="en-GB"/>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eaLnBrk="1" fontAlgn="auto" hangingPunct="1">
              <a:spcBef>
                <a:spcPts val="0"/>
              </a:spcBef>
              <a:spcAft>
                <a:spcPts val="0"/>
              </a:spcAft>
              <a:defRPr sz="1200" smtClean="0">
                <a:latin typeface="+mn-lt"/>
              </a:defRPr>
            </a:lvl1pPr>
          </a:lstStyle>
          <a:p>
            <a:pPr>
              <a:defRPr/>
            </a:pPr>
            <a:fld id="{29F329DA-C05A-4D1E-8F5F-97E65D17FE0D}" type="slidenum">
              <a:rPr lang="en-GB"/>
              <a:pPr>
                <a:defRPr/>
              </a:pPr>
              <a:t>‹#›</a:t>
            </a:fld>
            <a:endParaRPr lang="en-GB"/>
          </a:p>
        </p:txBody>
      </p:sp>
    </p:spTree>
    <p:extLst>
      <p:ext uri="{BB962C8B-B14F-4D97-AF65-F5344CB8AC3E}">
        <p14:creationId xmlns:p14="http://schemas.microsoft.com/office/powerpoint/2010/main" val="310990781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smtClean="0"/>
          </a:p>
        </p:txBody>
      </p:sp>
      <p:sp>
        <p:nvSpPr>
          <p:cNvPr id="194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57066" indent="-291179">
              <a:defRPr>
                <a:solidFill>
                  <a:schemeClr val="tx1"/>
                </a:solidFill>
                <a:latin typeface="Arial" panose="020B0604020202020204" pitchFamily="34" charset="0"/>
              </a:defRPr>
            </a:lvl2pPr>
            <a:lvl3pPr marL="1164717" indent="-232943">
              <a:defRPr>
                <a:solidFill>
                  <a:schemeClr val="tx1"/>
                </a:solidFill>
                <a:latin typeface="Arial" panose="020B0604020202020204" pitchFamily="34" charset="0"/>
              </a:defRPr>
            </a:lvl3pPr>
            <a:lvl4pPr marL="1630604" indent="-232943">
              <a:defRPr>
                <a:solidFill>
                  <a:schemeClr val="tx1"/>
                </a:solidFill>
                <a:latin typeface="Arial" panose="020B0604020202020204" pitchFamily="34" charset="0"/>
              </a:defRPr>
            </a:lvl4pPr>
            <a:lvl5pPr marL="2096491" indent="-232943">
              <a:defRPr>
                <a:solidFill>
                  <a:schemeClr val="tx1"/>
                </a:solidFill>
                <a:latin typeface="Arial" panose="020B0604020202020204" pitchFamily="34" charset="0"/>
              </a:defRPr>
            </a:lvl5pPr>
            <a:lvl6pPr marL="2562377" indent="-232943" fontAlgn="base">
              <a:spcBef>
                <a:spcPct val="0"/>
              </a:spcBef>
              <a:spcAft>
                <a:spcPct val="0"/>
              </a:spcAft>
              <a:defRPr>
                <a:solidFill>
                  <a:schemeClr val="tx1"/>
                </a:solidFill>
                <a:latin typeface="Arial" panose="020B0604020202020204" pitchFamily="34" charset="0"/>
              </a:defRPr>
            </a:lvl6pPr>
            <a:lvl7pPr marL="3028264" indent="-232943" fontAlgn="base">
              <a:spcBef>
                <a:spcPct val="0"/>
              </a:spcBef>
              <a:spcAft>
                <a:spcPct val="0"/>
              </a:spcAft>
              <a:defRPr>
                <a:solidFill>
                  <a:schemeClr val="tx1"/>
                </a:solidFill>
                <a:latin typeface="Arial" panose="020B0604020202020204" pitchFamily="34" charset="0"/>
              </a:defRPr>
            </a:lvl7pPr>
            <a:lvl8pPr marL="3494151" indent="-232943" fontAlgn="base">
              <a:spcBef>
                <a:spcPct val="0"/>
              </a:spcBef>
              <a:spcAft>
                <a:spcPct val="0"/>
              </a:spcAft>
              <a:defRPr>
                <a:solidFill>
                  <a:schemeClr val="tx1"/>
                </a:solidFill>
                <a:latin typeface="Arial" panose="020B0604020202020204" pitchFamily="34" charset="0"/>
              </a:defRPr>
            </a:lvl8pPr>
            <a:lvl9pPr marL="3960038" indent="-232943" fontAlgn="base">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BFB95876-3CD5-4547-BC02-AED70946B6B3}" type="slidenum">
              <a:rPr lang="en-GB" altLang="en-US">
                <a:latin typeface="Calibri" panose="020F0502020204030204" pitchFamily="34" charset="0"/>
              </a:rPr>
              <a:pPr fontAlgn="base">
                <a:spcBef>
                  <a:spcPct val="0"/>
                </a:spcBef>
                <a:spcAft>
                  <a:spcPct val="0"/>
                </a:spcAft>
              </a:pPr>
              <a:t>11</a:t>
            </a:fld>
            <a:endParaRPr lang="en-GB" altLang="en-US">
              <a:latin typeface="Calibri" panose="020F0502020204030204" pitchFamily="34" charset="0"/>
            </a:endParaRPr>
          </a:p>
        </p:txBody>
      </p:sp>
    </p:spTree>
    <p:extLst>
      <p:ext uri="{BB962C8B-B14F-4D97-AF65-F5344CB8AC3E}">
        <p14:creationId xmlns:p14="http://schemas.microsoft.com/office/powerpoint/2010/main" val="26375539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smtClean="0"/>
          </a:p>
        </p:txBody>
      </p:sp>
      <p:sp>
        <p:nvSpPr>
          <p:cNvPr id="24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57066" indent="-291179">
              <a:defRPr>
                <a:solidFill>
                  <a:schemeClr val="tx1"/>
                </a:solidFill>
                <a:latin typeface="Arial" panose="020B0604020202020204" pitchFamily="34" charset="0"/>
              </a:defRPr>
            </a:lvl2pPr>
            <a:lvl3pPr marL="1164717" indent="-232943">
              <a:defRPr>
                <a:solidFill>
                  <a:schemeClr val="tx1"/>
                </a:solidFill>
                <a:latin typeface="Arial" panose="020B0604020202020204" pitchFamily="34" charset="0"/>
              </a:defRPr>
            </a:lvl3pPr>
            <a:lvl4pPr marL="1630604" indent="-232943">
              <a:defRPr>
                <a:solidFill>
                  <a:schemeClr val="tx1"/>
                </a:solidFill>
                <a:latin typeface="Arial" panose="020B0604020202020204" pitchFamily="34" charset="0"/>
              </a:defRPr>
            </a:lvl4pPr>
            <a:lvl5pPr marL="2096491" indent="-232943">
              <a:defRPr>
                <a:solidFill>
                  <a:schemeClr val="tx1"/>
                </a:solidFill>
                <a:latin typeface="Arial" panose="020B0604020202020204" pitchFamily="34" charset="0"/>
              </a:defRPr>
            </a:lvl5pPr>
            <a:lvl6pPr marL="2562377" indent="-232943" fontAlgn="base">
              <a:spcBef>
                <a:spcPct val="0"/>
              </a:spcBef>
              <a:spcAft>
                <a:spcPct val="0"/>
              </a:spcAft>
              <a:defRPr>
                <a:solidFill>
                  <a:schemeClr val="tx1"/>
                </a:solidFill>
                <a:latin typeface="Arial" panose="020B0604020202020204" pitchFamily="34" charset="0"/>
              </a:defRPr>
            </a:lvl6pPr>
            <a:lvl7pPr marL="3028264" indent="-232943" fontAlgn="base">
              <a:spcBef>
                <a:spcPct val="0"/>
              </a:spcBef>
              <a:spcAft>
                <a:spcPct val="0"/>
              </a:spcAft>
              <a:defRPr>
                <a:solidFill>
                  <a:schemeClr val="tx1"/>
                </a:solidFill>
                <a:latin typeface="Arial" panose="020B0604020202020204" pitchFamily="34" charset="0"/>
              </a:defRPr>
            </a:lvl7pPr>
            <a:lvl8pPr marL="3494151" indent="-232943" fontAlgn="base">
              <a:spcBef>
                <a:spcPct val="0"/>
              </a:spcBef>
              <a:spcAft>
                <a:spcPct val="0"/>
              </a:spcAft>
              <a:defRPr>
                <a:solidFill>
                  <a:schemeClr val="tx1"/>
                </a:solidFill>
                <a:latin typeface="Arial" panose="020B0604020202020204" pitchFamily="34" charset="0"/>
              </a:defRPr>
            </a:lvl8pPr>
            <a:lvl9pPr marL="3960038" indent="-232943" fontAlgn="base">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73AD649E-295B-42C5-944F-50EA4012CE83}" type="slidenum">
              <a:rPr lang="en-GB" altLang="en-US">
                <a:latin typeface="Calibri" panose="020F0502020204030204" pitchFamily="34" charset="0"/>
              </a:rPr>
              <a:pPr fontAlgn="base">
                <a:spcBef>
                  <a:spcPct val="0"/>
                </a:spcBef>
                <a:spcAft>
                  <a:spcPct val="0"/>
                </a:spcAft>
              </a:pPr>
              <a:t>15</a:t>
            </a:fld>
            <a:endParaRPr lang="en-GB" altLang="en-US">
              <a:latin typeface="Calibri" panose="020F0502020204030204" pitchFamily="34" charset="0"/>
            </a:endParaRPr>
          </a:p>
        </p:txBody>
      </p:sp>
    </p:spTree>
    <p:extLst>
      <p:ext uri="{BB962C8B-B14F-4D97-AF65-F5344CB8AC3E}">
        <p14:creationId xmlns:p14="http://schemas.microsoft.com/office/powerpoint/2010/main" val="19270758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dirty="0" smtClean="0"/>
              <a:t>Quota sampling is </a:t>
            </a:r>
            <a:r>
              <a:rPr lang="en-US" b="1" dirty="0" smtClean="0"/>
              <a:t>a non-probability sampling method that relies on the non-random selection of a predetermined number or proportion of units</a:t>
            </a:r>
            <a:r>
              <a:rPr lang="en-US" dirty="0" smtClean="0"/>
              <a:t>. This is called a quota. You first divide the population into mutually exclusive subgroups (called strata) and then recruit sample units until you reach your quota. Quota sampling is </a:t>
            </a:r>
            <a:r>
              <a:rPr lang="en-US" b="1" dirty="0" smtClean="0"/>
              <a:t>a quick, easy, and inexpensive way to get survey results</a:t>
            </a:r>
            <a:r>
              <a:rPr lang="en-US" dirty="0" smtClean="0"/>
              <a:t>. The one drawback is that because of the lack of randomization, there is a greater potential for survey bias.</a:t>
            </a:r>
          </a:p>
          <a:p>
            <a:pPr>
              <a:spcBef>
                <a:spcPct val="0"/>
              </a:spcBef>
            </a:pPr>
            <a:r>
              <a:rPr lang="en-US" dirty="0" smtClean="0"/>
              <a:t>Convenience sampling (also known as grab sampling, accidental sampling, or opportunity sampling) is </a:t>
            </a:r>
            <a:r>
              <a:rPr lang="en-US" b="1" dirty="0" smtClean="0"/>
              <a:t>a type of non-probability sampling that involves the sample being drawn from that part of the population that is close to hand</a:t>
            </a:r>
            <a:r>
              <a:rPr lang="en-US" dirty="0" smtClean="0"/>
              <a:t>.</a:t>
            </a:r>
          </a:p>
          <a:p>
            <a:pPr>
              <a:spcBef>
                <a:spcPct val="0"/>
              </a:spcBef>
            </a:pPr>
            <a:r>
              <a:rPr lang="en-US" dirty="0" smtClean="0"/>
              <a:t>This type of sampling is always affordable, less time consuming, subjects are readily available, and easy to conduct. Sometimes, another very important reason for the use of accidental sampling is that </a:t>
            </a:r>
            <a:r>
              <a:rPr lang="en-US" b="1" dirty="0" smtClean="0"/>
              <a:t>the population is homogeneous</a:t>
            </a:r>
            <a:r>
              <a:rPr lang="en-US" dirty="0" smtClean="0"/>
              <a:t>.</a:t>
            </a:r>
          </a:p>
          <a:p>
            <a:pPr>
              <a:spcBef>
                <a:spcPct val="0"/>
              </a:spcBef>
            </a:pPr>
            <a:r>
              <a:rPr lang="en-US" dirty="0" smtClean="0"/>
              <a:t>Judgmental (i.e., </a:t>
            </a:r>
            <a:r>
              <a:rPr lang="en-US" dirty="0" err="1" smtClean="0"/>
              <a:t>nonstatistical</a:t>
            </a:r>
            <a:r>
              <a:rPr lang="en-US" dirty="0" smtClean="0"/>
              <a:t>) sampling includes </a:t>
            </a:r>
            <a:r>
              <a:rPr lang="en-US" b="1" dirty="0" smtClean="0"/>
              <a:t>gathering a selection of items for testing based on examiners' professional judgment, expertise, and knowledge to target known or probable areas of risk</a:t>
            </a:r>
            <a:r>
              <a:rPr lang="en-US" dirty="0" smtClean="0"/>
              <a:t>. </a:t>
            </a:r>
          </a:p>
          <a:p>
            <a:pPr>
              <a:spcBef>
                <a:spcPct val="0"/>
              </a:spcBef>
            </a:pPr>
            <a:r>
              <a:rPr lang="en-US" dirty="0" smtClean="0"/>
              <a:t>Judgmental sampling, also called purposive sampling or authoritative sampling, is </a:t>
            </a:r>
            <a:r>
              <a:rPr lang="en-US" b="1" dirty="0" smtClean="0"/>
              <a:t>a non-probability sampling technique in which the sample members are chosen only on the basis of the researcher's knowledge and judgment. </a:t>
            </a:r>
            <a:r>
              <a:rPr lang="en-US" dirty="0" smtClean="0"/>
              <a:t>By exercising judgment in who to sample, </a:t>
            </a:r>
            <a:r>
              <a:rPr lang="en-US" b="1" dirty="0" smtClean="0"/>
              <a:t>the researcher is able to save time and money when compared to broader sampling strategies</a:t>
            </a:r>
            <a:r>
              <a:rPr lang="en-US" dirty="0" smtClean="0"/>
              <a:t>. Unsystematic: Judgment sampling is vulnerable to errors in judgment by the researcher, leading to bias.</a:t>
            </a:r>
          </a:p>
          <a:p>
            <a:pPr>
              <a:spcBef>
                <a:spcPct val="0"/>
              </a:spcBef>
            </a:pPr>
            <a:r>
              <a:rPr lang="en-US" dirty="0" smtClean="0"/>
              <a:t>Snowball sampling </a:t>
            </a:r>
            <a:r>
              <a:rPr lang="en-US" b="1" dirty="0" smtClean="0"/>
              <a:t>enables researchers to conduct studies when finding participants might otherwise be challenging</a:t>
            </a:r>
            <a:r>
              <a:rPr lang="en-US" dirty="0" smtClean="0"/>
              <a:t>. Concealed individuals, such as drug users or sex workers, are difficult for researchers to access, but snowball sampling helps researchers to connect to these hidden populations. . Snowball sampling </a:t>
            </a:r>
            <a:r>
              <a:rPr lang="en-US" b="1" dirty="0" smtClean="0"/>
              <a:t>enables researchers to conduct studies when finding participants might otherwise be challenging</a:t>
            </a:r>
            <a:r>
              <a:rPr lang="en-US" dirty="0" smtClean="0"/>
              <a:t>. Concealed individuals, such as drug users or sex workers, are difficult for researchers to access, but snowball sampling helps researchers to connect to these hidden populations. Snowball sampling is a non-probability sampling method where new units are recruited by other units to form part of the sample. Snowball sampling can be a useful way </a:t>
            </a:r>
            <a:r>
              <a:rPr lang="en-US" b="1" dirty="0" smtClean="0"/>
              <a:t>to conduct research about people with specific traits who might otherwise be difficult to identify</a:t>
            </a:r>
            <a:r>
              <a:rPr lang="en-US" dirty="0" smtClean="0"/>
              <a:t> (e.g., people with a rare disease). The chain referral process </a:t>
            </a:r>
            <a:r>
              <a:rPr lang="en-US" b="1" dirty="0" smtClean="0"/>
              <a:t>allows the researcher to reach populations that are difficult to sample when using other sampling methods</a:t>
            </a:r>
            <a:r>
              <a:rPr lang="en-US" dirty="0" smtClean="0"/>
              <a:t>. The process is cheap, simple and cost-efficient. This sampling technique needs little planning and fewer workforce compared to other sampling techniques. </a:t>
            </a:r>
          </a:p>
          <a:p>
            <a:pPr>
              <a:spcBef>
                <a:spcPct val="0"/>
              </a:spcBef>
            </a:pPr>
            <a:r>
              <a:rPr lang="en-US" dirty="0" smtClean="0"/>
              <a:t>Expert sampling is </a:t>
            </a:r>
            <a:r>
              <a:rPr lang="en-US" b="1" dirty="0" smtClean="0"/>
              <a:t>used when your research requires individuals with a high level of knowledge about a particular subject</a:t>
            </a:r>
            <a:r>
              <a:rPr lang="en-US" dirty="0" smtClean="0"/>
              <a:t>. Your experts are thus selected based on a demonstrable skill set, or level of experience possessed. </a:t>
            </a:r>
            <a:r>
              <a:rPr lang="en-US" b="1" dirty="0" smtClean="0"/>
              <a:t>Judgmental</a:t>
            </a:r>
            <a:r>
              <a:rPr lang="en-US" dirty="0" smtClean="0"/>
              <a:t> or Expert sampling is usually used in situations where the target population comprises of highly intellectual individuals who cannot be chosen by using any other probability or non-probability sampling technique. Expert sampling is a kind of purposive sampling that finds experts in an area. Researchers use this method in the early phases of a study </a:t>
            </a:r>
            <a:r>
              <a:rPr lang="en-US" b="1" dirty="0" smtClean="0"/>
              <a:t>to become better informed</a:t>
            </a:r>
            <a:r>
              <a:rPr lang="en-US" dirty="0" smtClean="0"/>
              <a:t>. Experts can help them identify the critical factors, constraints, and issues in a research area.</a:t>
            </a:r>
            <a:endParaRPr lang="en-GB" altLang="en-US" dirty="0" smtClean="0"/>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57066" indent="-291179">
              <a:defRPr>
                <a:solidFill>
                  <a:schemeClr val="tx1"/>
                </a:solidFill>
                <a:latin typeface="Arial" panose="020B0604020202020204" pitchFamily="34" charset="0"/>
              </a:defRPr>
            </a:lvl2pPr>
            <a:lvl3pPr marL="1164717" indent="-232943">
              <a:defRPr>
                <a:solidFill>
                  <a:schemeClr val="tx1"/>
                </a:solidFill>
                <a:latin typeface="Arial" panose="020B0604020202020204" pitchFamily="34" charset="0"/>
              </a:defRPr>
            </a:lvl3pPr>
            <a:lvl4pPr marL="1630604" indent="-232943">
              <a:defRPr>
                <a:solidFill>
                  <a:schemeClr val="tx1"/>
                </a:solidFill>
                <a:latin typeface="Arial" panose="020B0604020202020204" pitchFamily="34" charset="0"/>
              </a:defRPr>
            </a:lvl4pPr>
            <a:lvl5pPr marL="2096491" indent="-232943">
              <a:defRPr>
                <a:solidFill>
                  <a:schemeClr val="tx1"/>
                </a:solidFill>
                <a:latin typeface="Arial" panose="020B0604020202020204" pitchFamily="34" charset="0"/>
              </a:defRPr>
            </a:lvl5pPr>
            <a:lvl6pPr marL="2562377" indent="-232943" fontAlgn="base">
              <a:spcBef>
                <a:spcPct val="0"/>
              </a:spcBef>
              <a:spcAft>
                <a:spcPct val="0"/>
              </a:spcAft>
              <a:defRPr>
                <a:solidFill>
                  <a:schemeClr val="tx1"/>
                </a:solidFill>
                <a:latin typeface="Arial" panose="020B0604020202020204" pitchFamily="34" charset="0"/>
              </a:defRPr>
            </a:lvl6pPr>
            <a:lvl7pPr marL="3028264" indent="-232943" fontAlgn="base">
              <a:spcBef>
                <a:spcPct val="0"/>
              </a:spcBef>
              <a:spcAft>
                <a:spcPct val="0"/>
              </a:spcAft>
              <a:defRPr>
                <a:solidFill>
                  <a:schemeClr val="tx1"/>
                </a:solidFill>
                <a:latin typeface="Arial" panose="020B0604020202020204" pitchFamily="34" charset="0"/>
              </a:defRPr>
            </a:lvl7pPr>
            <a:lvl8pPr marL="3494151" indent="-232943" fontAlgn="base">
              <a:spcBef>
                <a:spcPct val="0"/>
              </a:spcBef>
              <a:spcAft>
                <a:spcPct val="0"/>
              </a:spcAft>
              <a:defRPr>
                <a:solidFill>
                  <a:schemeClr val="tx1"/>
                </a:solidFill>
                <a:latin typeface="Arial" panose="020B0604020202020204" pitchFamily="34" charset="0"/>
              </a:defRPr>
            </a:lvl8pPr>
            <a:lvl9pPr marL="3960038" indent="-232943" fontAlgn="base">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D24B48F9-7FD5-4CA6-B99F-1BC8C0D0BEFE}" type="slidenum">
              <a:rPr lang="en-GB" altLang="en-US">
                <a:latin typeface="Calibri" panose="020F0502020204030204" pitchFamily="34" charset="0"/>
              </a:rPr>
              <a:pPr fontAlgn="base">
                <a:spcBef>
                  <a:spcPct val="0"/>
                </a:spcBef>
                <a:spcAft>
                  <a:spcPct val="0"/>
                </a:spcAft>
              </a:pPr>
              <a:t>26</a:t>
            </a:fld>
            <a:endParaRPr lang="en-GB" altLang="en-US">
              <a:latin typeface="Calibri" panose="020F0502020204030204" pitchFamily="34" charset="0"/>
            </a:endParaRPr>
          </a:p>
        </p:txBody>
      </p:sp>
    </p:spTree>
    <p:extLst>
      <p:ext uri="{BB962C8B-B14F-4D97-AF65-F5344CB8AC3E}">
        <p14:creationId xmlns:p14="http://schemas.microsoft.com/office/powerpoint/2010/main" val="127399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smtClean="0"/>
          </a:p>
        </p:txBody>
      </p:sp>
      <p:sp>
        <p:nvSpPr>
          <p:cNvPr id="440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57066" indent="-291179">
              <a:defRPr>
                <a:solidFill>
                  <a:schemeClr val="tx1"/>
                </a:solidFill>
                <a:latin typeface="Arial" panose="020B0604020202020204" pitchFamily="34" charset="0"/>
              </a:defRPr>
            </a:lvl2pPr>
            <a:lvl3pPr marL="1164717" indent="-232943">
              <a:defRPr>
                <a:solidFill>
                  <a:schemeClr val="tx1"/>
                </a:solidFill>
                <a:latin typeface="Arial" panose="020B0604020202020204" pitchFamily="34" charset="0"/>
              </a:defRPr>
            </a:lvl3pPr>
            <a:lvl4pPr marL="1630604" indent="-232943">
              <a:defRPr>
                <a:solidFill>
                  <a:schemeClr val="tx1"/>
                </a:solidFill>
                <a:latin typeface="Arial" panose="020B0604020202020204" pitchFamily="34" charset="0"/>
              </a:defRPr>
            </a:lvl4pPr>
            <a:lvl5pPr marL="2096491" indent="-232943">
              <a:defRPr>
                <a:solidFill>
                  <a:schemeClr val="tx1"/>
                </a:solidFill>
                <a:latin typeface="Arial" panose="020B0604020202020204" pitchFamily="34" charset="0"/>
              </a:defRPr>
            </a:lvl5pPr>
            <a:lvl6pPr marL="2562377" indent="-232943" fontAlgn="base">
              <a:spcBef>
                <a:spcPct val="0"/>
              </a:spcBef>
              <a:spcAft>
                <a:spcPct val="0"/>
              </a:spcAft>
              <a:defRPr>
                <a:solidFill>
                  <a:schemeClr val="tx1"/>
                </a:solidFill>
                <a:latin typeface="Arial" panose="020B0604020202020204" pitchFamily="34" charset="0"/>
              </a:defRPr>
            </a:lvl6pPr>
            <a:lvl7pPr marL="3028264" indent="-232943" fontAlgn="base">
              <a:spcBef>
                <a:spcPct val="0"/>
              </a:spcBef>
              <a:spcAft>
                <a:spcPct val="0"/>
              </a:spcAft>
              <a:defRPr>
                <a:solidFill>
                  <a:schemeClr val="tx1"/>
                </a:solidFill>
                <a:latin typeface="Arial" panose="020B0604020202020204" pitchFamily="34" charset="0"/>
              </a:defRPr>
            </a:lvl7pPr>
            <a:lvl8pPr marL="3494151" indent="-232943" fontAlgn="base">
              <a:spcBef>
                <a:spcPct val="0"/>
              </a:spcBef>
              <a:spcAft>
                <a:spcPct val="0"/>
              </a:spcAft>
              <a:defRPr>
                <a:solidFill>
                  <a:schemeClr val="tx1"/>
                </a:solidFill>
                <a:latin typeface="Arial" panose="020B0604020202020204" pitchFamily="34" charset="0"/>
              </a:defRPr>
            </a:lvl8pPr>
            <a:lvl9pPr marL="3960038" indent="-232943" fontAlgn="base">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CA61FEF2-ECA0-4415-81E4-967639793DA1}" type="slidenum">
              <a:rPr lang="en-GB" altLang="en-US">
                <a:latin typeface="Calibri" panose="020F0502020204030204" pitchFamily="34" charset="0"/>
              </a:rPr>
              <a:pPr fontAlgn="base">
                <a:spcBef>
                  <a:spcPct val="0"/>
                </a:spcBef>
                <a:spcAft>
                  <a:spcPct val="0"/>
                </a:spcAft>
              </a:pPr>
              <a:t>32</a:t>
            </a:fld>
            <a:endParaRPr lang="en-GB" altLang="en-US">
              <a:latin typeface="Calibri" panose="020F0502020204030204" pitchFamily="34" charset="0"/>
            </a:endParaRPr>
          </a:p>
        </p:txBody>
      </p:sp>
    </p:spTree>
    <p:extLst>
      <p:ext uri="{BB962C8B-B14F-4D97-AF65-F5344CB8AC3E}">
        <p14:creationId xmlns:p14="http://schemas.microsoft.com/office/powerpoint/2010/main" val="11200306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smtClean="0"/>
          </a:p>
        </p:txBody>
      </p:sp>
      <p:sp>
        <p:nvSpPr>
          <p:cNvPr id="46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57066" indent="-291179">
              <a:defRPr>
                <a:solidFill>
                  <a:schemeClr val="tx1"/>
                </a:solidFill>
                <a:latin typeface="Arial" panose="020B0604020202020204" pitchFamily="34" charset="0"/>
              </a:defRPr>
            </a:lvl2pPr>
            <a:lvl3pPr marL="1164717" indent="-232943">
              <a:defRPr>
                <a:solidFill>
                  <a:schemeClr val="tx1"/>
                </a:solidFill>
                <a:latin typeface="Arial" panose="020B0604020202020204" pitchFamily="34" charset="0"/>
              </a:defRPr>
            </a:lvl3pPr>
            <a:lvl4pPr marL="1630604" indent="-232943">
              <a:defRPr>
                <a:solidFill>
                  <a:schemeClr val="tx1"/>
                </a:solidFill>
                <a:latin typeface="Arial" panose="020B0604020202020204" pitchFamily="34" charset="0"/>
              </a:defRPr>
            </a:lvl4pPr>
            <a:lvl5pPr marL="2096491" indent="-232943">
              <a:defRPr>
                <a:solidFill>
                  <a:schemeClr val="tx1"/>
                </a:solidFill>
                <a:latin typeface="Arial" panose="020B0604020202020204" pitchFamily="34" charset="0"/>
              </a:defRPr>
            </a:lvl5pPr>
            <a:lvl6pPr marL="2562377" indent="-232943" fontAlgn="base">
              <a:spcBef>
                <a:spcPct val="0"/>
              </a:spcBef>
              <a:spcAft>
                <a:spcPct val="0"/>
              </a:spcAft>
              <a:defRPr>
                <a:solidFill>
                  <a:schemeClr val="tx1"/>
                </a:solidFill>
                <a:latin typeface="Arial" panose="020B0604020202020204" pitchFamily="34" charset="0"/>
              </a:defRPr>
            </a:lvl6pPr>
            <a:lvl7pPr marL="3028264" indent="-232943" fontAlgn="base">
              <a:spcBef>
                <a:spcPct val="0"/>
              </a:spcBef>
              <a:spcAft>
                <a:spcPct val="0"/>
              </a:spcAft>
              <a:defRPr>
                <a:solidFill>
                  <a:schemeClr val="tx1"/>
                </a:solidFill>
                <a:latin typeface="Arial" panose="020B0604020202020204" pitchFamily="34" charset="0"/>
              </a:defRPr>
            </a:lvl7pPr>
            <a:lvl8pPr marL="3494151" indent="-232943" fontAlgn="base">
              <a:spcBef>
                <a:spcPct val="0"/>
              </a:spcBef>
              <a:spcAft>
                <a:spcPct val="0"/>
              </a:spcAft>
              <a:defRPr>
                <a:solidFill>
                  <a:schemeClr val="tx1"/>
                </a:solidFill>
                <a:latin typeface="Arial" panose="020B0604020202020204" pitchFamily="34" charset="0"/>
              </a:defRPr>
            </a:lvl8pPr>
            <a:lvl9pPr marL="3960038" indent="-232943" fontAlgn="base">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3E51AFE4-18FD-43CB-A9A4-2B6AB0E2AD86}" type="slidenum">
              <a:rPr lang="en-GB" altLang="en-US">
                <a:latin typeface="Calibri" panose="020F0502020204030204" pitchFamily="34" charset="0"/>
              </a:rPr>
              <a:pPr fontAlgn="base">
                <a:spcBef>
                  <a:spcPct val="0"/>
                </a:spcBef>
                <a:spcAft>
                  <a:spcPct val="0"/>
                </a:spcAft>
              </a:pPr>
              <a:t>33</a:t>
            </a:fld>
            <a:endParaRPr lang="en-GB" altLang="en-US">
              <a:latin typeface="Calibri" panose="020F0502020204030204" pitchFamily="34" charset="0"/>
            </a:endParaRPr>
          </a:p>
        </p:txBody>
      </p:sp>
    </p:spTree>
    <p:extLst>
      <p:ext uri="{BB962C8B-B14F-4D97-AF65-F5344CB8AC3E}">
        <p14:creationId xmlns:p14="http://schemas.microsoft.com/office/powerpoint/2010/main" val="5310701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rotWithShape="1">
          <a:gsLst>
            <a:gs pos="0">
              <a:srgbClr val="242424"/>
            </a:gs>
            <a:gs pos="30000">
              <a:srgbClr val="2D2D2D"/>
            </a:gs>
            <a:gs pos="100000">
              <a:srgbClr val="7D7D7D"/>
            </a:gs>
          </a:gsLst>
          <a:lin ang="12960000"/>
        </a:gradFill>
        <a:effectLst/>
      </p:bgPr>
    </p:bg>
    <p:spTree>
      <p:nvGrpSpPr>
        <p:cNvPr id="1" name=""/>
        <p:cNvGrpSpPr/>
        <p:nvPr/>
      </p:nvGrpSpPr>
      <p:grpSpPr>
        <a:xfrm>
          <a:off x="0" y="0"/>
          <a:ext cx="0" cy="0"/>
          <a:chOff x="0" y="0"/>
          <a:chExt cx="0" cy="0"/>
        </a:xfrm>
      </p:grpSpPr>
      <p:sp>
        <p:nvSpPr>
          <p:cNvPr id="4" name="Freeform 3"/>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eaLnBrk="1" fontAlgn="auto" hangingPunct="1">
              <a:spcBef>
                <a:spcPts val="0"/>
              </a:spcBef>
              <a:spcAft>
                <a:spcPts val="0"/>
              </a:spcAft>
              <a:defRPr/>
            </a:pPr>
            <a:endParaRPr lang="en-US">
              <a:latin typeface="+mn-lt"/>
            </a:endParaRPr>
          </a:p>
        </p:txBody>
      </p:sp>
      <p:sp>
        <p:nvSpPr>
          <p:cNvPr id="5" name="Freeform 4"/>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eaLnBrk="1" fontAlgn="auto" hangingPunct="1">
              <a:spcBef>
                <a:spcPts val="0"/>
              </a:spcBef>
              <a:spcAft>
                <a:spcPts val="0"/>
              </a:spcAft>
              <a:defRPr/>
            </a:pPr>
            <a:endParaRPr lang="en-US">
              <a:latin typeface="+mn-lt"/>
            </a:endParaRPr>
          </a:p>
        </p:txBody>
      </p:sp>
      <p:sp>
        <p:nvSpPr>
          <p:cNvPr id="9" name="Title 8"/>
          <p:cNvSpPr>
            <a:spLocks noGrp="1"/>
          </p:cNvSpPr>
          <p:nvPr>
            <p:ph type="ctrTitle"/>
          </p:nvPr>
        </p:nvSpPr>
        <p:spPr>
          <a:xfrm>
            <a:off x="429064" y="3337560"/>
            <a:ext cx="6480048" cy="2301240"/>
          </a:xfrm>
        </p:spPr>
        <p:txBody>
          <a:bodyPr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en-US" smtClean="0"/>
              <a:t>Click to edit Master title style</a:t>
            </a:r>
            <a:endParaRPr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6" name="Date Placeholder 29"/>
          <p:cNvSpPr>
            <a:spLocks noGrp="1"/>
          </p:cNvSpPr>
          <p:nvPr>
            <p:ph type="dt" sz="half" idx="10"/>
          </p:nvPr>
        </p:nvSpPr>
        <p:spPr/>
        <p:txBody>
          <a:bodyPr/>
          <a:lstStyle>
            <a:lvl1pPr>
              <a:defRPr/>
            </a:lvl1pPr>
          </a:lstStyle>
          <a:p>
            <a:pPr>
              <a:defRPr/>
            </a:pPr>
            <a:fld id="{3A540430-E4B9-4880-8163-4EE364559DB1}" type="datetimeFigureOut">
              <a:rPr lang="en-AU"/>
              <a:pPr>
                <a:defRPr/>
              </a:pPr>
              <a:t>22/05/2023</a:t>
            </a:fld>
            <a:endParaRPr lang="en-AU"/>
          </a:p>
        </p:txBody>
      </p:sp>
      <p:sp>
        <p:nvSpPr>
          <p:cNvPr id="7" name="Footer Placeholder 18"/>
          <p:cNvSpPr>
            <a:spLocks noGrp="1"/>
          </p:cNvSpPr>
          <p:nvPr>
            <p:ph type="ftr" sz="quarter" idx="11"/>
          </p:nvPr>
        </p:nvSpPr>
        <p:spPr/>
        <p:txBody>
          <a:bodyPr/>
          <a:lstStyle>
            <a:lvl1pPr>
              <a:defRPr/>
            </a:lvl1pPr>
          </a:lstStyle>
          <a:p>
            <a:pPr>
              <a:defRPr/>
            </a:pPr>
            <a:endParaRPr lang="en-AU"/>
          </a:p>
        </p:txBody>
      </p:sp>
      <p:sp>
        <p:nvSpPr>
          <p:cNvPr id="8" name="Slide Number Placeholder 26"/>
          <p:cNvSpPr>
            <a:spLocks noGrp="1"/>
          </p:cNvSpPr>
          <p:nvPr>
            <p:ph type="sldNum" sz="quarter" idx="12"/>
          </p:nvPr>
        </p:nvSpPr>
        <p:spPr/>
        <p:txBody>
          <a:bodyPr/>
          <a:lstStyle>
            <a:lvl1pPr>
              <a:defRPr/>
            </a:lvl1pPr>
          </a:lstStyle>
          <a:p>
            <a:pPr>
              <a:defRPr/>
            </a:pPr>
            <a:fld id="{A71F4810-AC01-4ED6-845A-C2C0881AC0BE}" type="slidenum">
              <a:rPr lang="en-AU"/>
              <a:pPr>
                <a:defRPr/>
              </a:pPr>
              <a:t>‹#›</a:t>
            </a:fld>
            <a:endParaRPr lang="en-AU"/>
          </a:p>
        </p:txBody>
      </p:sp>
    </p:spTree>
    <p:extLst>
      <p:ext uri="{BB962C8B-B14F-4D97-AF65-F5344CB8AC3E}">
        <p14:creationId xmlns:p14="http://schemas.microsoft.com/office/powerpoint/2010/main" val="269783401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382C34AB-E153-4E7D-B197-3B06327A806C}" type="datetimeFigureOut">
              <a:rPr lang="en-AU"/>
              <a:pPr>
                <a:defRPr/>
              </a:pPr>
              <a:t>22/05/2023</a:t>
            </a:fld>
            <a:endParaRPr lang="en-AU"/>
          </a:p>
        </p:txBody>
      </p:sp>
      <p:sp>
        <p:nvSpPr>
          <p:cNvPr id="5" name="Footer Placeholder 21"/>
          <p:cNvSpPr>
            <a:spLocks noGrp="1"/>
          </p:cNvSpPr>
          <p:nvPr>
            <p:ph type="ftr" sz="quarter" idx="11"/>
          </p:nvPr>
        </p:nvSpPr>
        <p:spPr/>
        <p:txBody>
          <a:bodyPr/>
          <a:lstStyle>
            <a:lvl1pPr>
              <a:defRPr/>
            </a:lvl1pPr>
          </a:lstStyle>
          <a:p>
            <a:pPr>
              <a:defRPr/>
            </a:pPr>
            <a:endParaRPr lang="en-AU"/>
          </a:p>
        </p:txBody>
      </p:sp>
      <p:sp>
        <p:nvSpPr>
          <p:cNvPr id="6" name="Slide Number Placeholder 17"/>
          <p:cNvSpPr>
            <a:spLocks noGrp="1"/>
          </p:cNvSpPr>
          <p:nvPr>
            <p:ph type="sldNum" sz="quarter" idx="12"/>
          </p:nvPr>
        </p:nvSpPr>
        <p:spPr/>
        <p:txBody>
          <a:bodyPr/>
          <a:lstStyle>
            <a:lvl1pPr>
              <a:defRPr/>
            </a:lvl1pPr>
          </a:lstStyle>
          <a:p>
            <a:pPr>
              <a:defRPr/>
            </a:pPr>
            <a:fld id="{97F24316-336B-4673-99BC-68607BB1891B}" type="slidenum">
              <a:rPr lang="en-AU"/>
              <a:pPr>
                <a:defRPr/>
              </a:pPr>
              <a:t>‹#›</a:t>
            </a:fld>
            <a:endParaRPr lang="en-AU"/>
          </a:p>
        </p:txBody>
      </p:sp>
    </p:spTree>
    <p:extLst>
      <p:ext uri="{BB962C8B-B14F-4D97-AF65-F5344CB8AC3E}">
        <p14:creationId xmlns:p14="http://schemas.microsoft.com/office/powerpoint/2010/main" val="5864351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BD0E538F-3642-46B9-861F-71A30B6C0815}" type="datetimeFigureOut">
              <a:rPr lang="en-AU"/>
              <a:pPr>
                <a:defRPr/>
              </a:pPr>
              <a:t>22/05/2023</a:t>
            </a:fld>
            <a:endParaRPr lang="en-AU"/>
          </a:p>
        </p:txBody>
      </p:sp>
      <p:sp>
        <p:nvSpPr>
          <p:cNvPr id="5" name="Footer Placeholder 21"/>
          <p:cNvSpPr>
            <a:spLocks noGrp="1"/>
          </p:cNvSpPr>
          <p:nvPr>
            <p:ph type="ftr" sz="quarter" idx="11"/>
          </p:nvPr>
        </p:nvSpPr>
        <p:spPr/>
        <p:txBody>
          <a:bodyPr/>
          <a:lstStyle>
            <a:lvl1pPr>
              <a:defRPr/>
            </a:lvl1pPr>
          </a:lstStyle>
          <a:p>
            <a:pPr>
              <a:defRPr/>
            </a:pPr>
            <a:endParaRPr lang="en-AU"/>
          </a:p>
        </p:txBody>
      </p:sp>
      <p:sp>
        <p:nvSpPr>
          <p:cNvPr id="6" name="Slide Number Placeholder 17"/>
          <p:cNvSpPr>
            <a:spLocks noGrp="1"/>
          </p:cNvSpPr>
          <p:nvPr>
            <p:ph type="sldNum" sz="quarter" idx="12"/>
          </p:nvPr>
        </p:nvSpPr>
        <p:spPr/>
        <p:txBody>
          <a:bodyPr/>
          <a:lstStyle>
            <a:lvl1pPr>
              <a:defRPr/>
            </a:lvl1pPr>
          </a:lstStyle>
          <a:p>
            <a:pPr>
              <a:defRPr/>
            </a:pPr>
            <a:fld id="{D1E6B8A6-8987-4FA8-B54F-DAE6EF873522}" type="slidenum">
              <a:rPr lang="en-AU"/>
              <a:pPr>
                <a:defRPr/>
              </a:pPr>
              <a:t>‹#›</a:t>
            </a:fld>
            <a:endParaRPr lang="en-AU"/>
          </a:p>
        </p:txBody>
      </p:sp>
    </p:spTree>
    <p:extLst>
      <p:ext uri="{BB962C8B-B14F-4D97-AF65-F5344CB8AC3E}">
        <p14:creationId xmlns:p14="http://schemas.microsoft.com/office/powerpoint/2010/main" val="41902164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BC80DE9D-F135-4BFA-9375-03A02C211EB7}" type="datetimeFigureOut">
              <a:rPr lang="en-AU"/>
              <a:pPr>
                <a:defRPr/>
              </a:pPr>
              <a:t>22/05/2023</a:t>
            </a:fld>
            <a:endParaRPr lang="en-AU"/>
          </a:p>
        </p:txBody>
      </p:sp>
      <p:sp>
        <p:nvSpPr>
          <p:cNvPr id="5" name="Footer Placeholder 21"/>
          <p:cNvSpPr>
            <a:spLocks noGrp="1"/>
          </p:cNvSpPr>
          <p:nvPr>
            <p:ph type="ftr" sz="quarter" idx="11"/>
          </p:nvPr>
        </p:nvSpPr>
        <p:spPr/>
        <p:txBody>
          <a:bodyPr/>
          <a:lstStyle>
            <a:lvl1pPr>
              <a:defRPr/>
            </a:lvl1pPr>
          </a:lstStyle>
          <a:p>
            <a:pPr>
              <a:defRPr/>
            </a:pPr>
            <a:endParaRPr lang="en-AU"/>
          </a:p>
        </p:txBody>
      </p:sp>
      <p:sp>
        <p:nvSpPr>
          <p:cNvPr id="6" name="Slide Number Placeholder 17"/>
          <p:cNvSpPr>
            <a:spLocks noGrp="1"/>
          </p:cNvSpPr>
          <p:nvPr>
            <p:ph type="sldNum" sz="quarter" idx="12"/>
          </p:nvPr>
        </p:nvSpPr>
        <p:spPr/>
        <p:txBody>
          <a:bodyPr/>
          <a:lstStyle>
            <a:lvl1pPr>
              <a:defRPr/>
            </a:lvl1pPr>
          </a:lstStyle>
          <a:p>
            <a:pPr>
              <a:defRPr/>
            </a:pPr>
            <a:fld id="{09883927-A3D4-42E5-88A7-D28BD8203C9F}" type="slidenum">
              <a:rPr lang="en-AU"/>
              <a:pPr>
                <a:defRPr/>
              </a:pPr>
              <a:t>‹#›</a:t>
            </a:fld>
            <a:endParaRPr lang="en-AU"/>
          </a:p>
        </p:txBody>
      </p:sp>
    </p:spTree>
    <p:extLst>
      <p:ext uri="{BB962C8B-B14F-4D97-AF65-F5344CB8AC3E}">
        <p14:creationId xmlns:p14="http://schemas.microsoft.com/office/powerpoint/2010/main" val="40731344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gradFill rotWithShape="1">
          <a:gsLst>
            <a:gs pos="0">
              <a:srgbClr val="242424"/>
            </a:gs>
            <a:gs pos="30000">
              <a:srgbClr val="2D2D2D"/>
            </a:gs>
            <a:gs pos="100000">
              <a:srgbClr val="7D7D7D"/>
            </a:gs>
          </a:gsLst>
          <a:lin ang="12960000"/>
        </a:gradFill>
        <a:effectLst/>
      </p:bgPr>
    </p:bg>
    <p:spTree>
      <p:nvGrpSpPr>
        <p:cNvPr id="1" name=""/>
        <p:cNvGrpSpPr/>
        <p:nvPr/>
      </p:nvGrpSpPr>
      <p:grpSpPr>
        <a:xfrm>
          <a:off x="0" y="0"/>
          <a:ext cx="0" cy="0"/>
          <a:chOff x="0" y="0"/>
          <a:chExt cx="0" cy="0"/>
        </a:xfrm>
      </p:grpSpPr>
      <p:sp>
        <p:nvSpPr>
          <p:cNvPr id="4" name="Freeform 3"/>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eaLnBrk="1" fontAlgn="auto" hangingPunct="1">
              <a:spcBef>
                <a:spcPts val="0"/>
              </a:spcBef>
              <a:spcAft>
                <a:spcPts val="0"/>
              </a:spcAft>
              <a:defRPr/>
            </a:pPr>
            <a:endParaRPr lang="en-US">
              <a:latin typeface="+mn-lt"/>
            </a:endParaRPr>
          </a:p>
        </p:txBody>
      </p:sp>
      <p:sp>
        <p:nvSpPr>
          <p:cNvPr id="5" name="Freeform 4"/>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eaLnBrk="1" fontAlgn="auto" hangingPunct="1">
              <a:spcBef>
                <a:spcPts val="0"/>
              </a:spcBef>
              <a:spcAft>
                <a:spcPts val="0"/>
              </a:spcAft>
              <a:defRPr/>
            </a:pPr>
            <a:endParaRPr lang="en-US">
              <a:latin typeface="+mn-lt"/>
            </a:endParaRPr>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en-US" smtClean="0"/>
              <a:t>Click to edit Master title style</a:t>
            </a:r>
            <a:endParaRPr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lstStyle>
          <a:p>
            <a:pPr>
              <a:defRPr/>
            </a:pPr>
            <a:fld id="{493DA495-E250-4B4B-96F9-CF12609EAE57}" type="datetimeFigureOut">
              <a:rPr lang="en-AU"/>
              <a:pPr>
                <a:defRPr/>
              </a:pPr>
              <a:t>22/05/2023</a:t>
            </a:fld>
            <a:endParaRPr lang="en-AU"/>
          </a:p>
        </p:txBody>
      </p:sp>
      <p:sp>
        <p:nvSpPr>
          <p:cNvPr id="7" name="Footer Placeholder 4"/>
          <p:cNvSpPr>
            <a:spLocks noGrp="1"/>
          </p:cNvSpPr>
          <p:nvPr>
            <p:ph type="ftr" sz="quarter" idx="11"/>
          </p:nvPr>
        </p:nvSpPr>
        <p:spPr/>
        <p:txBody>
          <a:bodyPr/>
          <a:lstStyle>
            <a:lvl1pPr>
              <a:defRPr/>
            </a:lvl1pPr>
          </a:lstStyle>
          <a:p>
            <a:pPr>
              <a:defRPr/>
            </a:pPr>
            <a:endParaRPr lang="en-AU"/>
          </a:p>
        </p:txBody>
      </p:sp>
      <p:sp>
        <p:nvSpPr>
          <p:cNvPr id="8" name="Slide Number Placeholder 5"/>
          <p:cNvSpPr>
            <a:spLocks noGrp="1"/>
          </p:cNvSpPr>
          <p:nvPr>
            <p:ph type="sldNum" sz="quarter" idx="12"/>
          </p:nvPr>
        </p:nvSpPr>
        <p:spPr/>
        <p:txBody>
          <a:bodyPr/>
          <a:lstStyle>
            <a:lvl1pPr>
              <a:defRPr/>
            </a:lvl1pPr>
          </a:lstStyle>
          <a:p>
            <a:pPr>
              <a:defRPr/>
            </a:pPr>
            <a:fld id="{FA37B176-436E-48B2-8615-45A810E79DF4}" type="slidenum">
              <a:rPr lang="en-AU"/>
              <a:pPr>
                <a:defRPr/>
              </a:pPr>
              <a:t>‹#›</a:t>
            </a:fld>
            <a:endParaRPr lang="en-AU"/>
          </a:p>
        </p:txBody>
      </p:sp>
    </p:spTree>
    <p:extLst>
      <p:ext uri="{BB962C8B-B14F-4D97-AF65-F5344CB8AC3E}">
        <p14:creationId xmlns:p14="http://schemas.microsoft.com/office/powerpoint/2010/main" val="375554135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712B25C6-1520-4F51-9041-B92659904730}" type="datetimeFigureOut">
              <a:rPr lang="en-AU"/>
              <a:pPr>
                <a:defRPr/>
              </a:pPr>
              <a:t>22/05/2023</a:t>
            </a:fld>
            <a:endParaRPr lang="en-AU"/>
          </a:p>
        </p:txBody>
      </p:sp>
      <p:sp>
        <p:nvSpPr>
          <p:cNvPr id="6" name="Footer Placeholder 21"/>
          <p:cNvSpPr>
            <a:spLocks noGrp="1"/>
          </p:cNvSpPr>
          <p:nvPr>
            <p:ph type="ftr" sz="quarter" idx="11"/>
          </p:nvPr>
        </p:nvSpPr>
        <p:spPr/>
        <p:txBody>
          <a:bodyPr/>
          <a:lstStyle>
            <a:lvl1pPr>
              <a:defRPr/>
            </a:lvl1pPr>
          </a:lstStyle>
          <a:p>
            <a:pPr>
              <a:defRPr/>
            </a:pPr>
            <a:endParaRPr lang="en-AU"/>
          </a:p>
        </p:txBody>
      </p:sp>
      <p:sp>
        <p:nvSpPr>
          <p:cNvPr id="7" name="Slide Number Placeholder 17"/>
          <p:cNvSpPr>
            <a:spLocks noGrp="1"/>
          </p:cNvSpPr>
          <p:nvPr>
            <p:ph type="sldNum" sz="quarter" idx="12"/>
          </p:nvPr>
        </p:nvSpPr>
        <p:spPr/>
        <p:txBody>
          <a:bodyPr/>
          <a:lstStyle>
            <a:lvl1pPr>
              <a:defRPr/>
            </a:lvl1pPr>
          </a:lstStyle>
          <a:p>
            <a:pPr>
              <a:defRPr/>
            </a:pPr>
            <a:fld id="{8C3F3959-6F6C-4380-B7A7-2B45615A745E}" type="slidenum">
              <a:rPr lang="en-AU"/>
              <a:pPr>
                <a:defRPr/>
              </a:pPr>
              <a:t>‹#›</a:t>
            </a:fld>
            <a:endParaRPr lang="en-AU"/>
          </a:p>
        </p:txBody>
      </p:sp>
    </p:spTree>
    <p:extLst>
      <p:ext uri="{BB962C8B-B14F-4D97-AF65-F5344CB8AC3E}">
        <p14:creationId xmlns:p14="http://schemas.microsoft.com/office/powerpoint/2010/main" val="40073045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5486400"/>
            <a:ext cx="4040188"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fld id="{DC4394B1-8E66-4D2C-A8B7-EC63C5FA3CDB}" type="datetimeFigureOut">
              <a:rPr lang="en-AU"/>
              <a:pPr>
                <a:defRPr/>
              </a:pPr>
              <a:t>22/05/2023</a:t>
            </a:fld>
            <a:endParaRPr lang="en-AU"/>
          </a:p>
        </p:txBody>
      </p:sp>
      <p:sp>
        <p:nvSpPr>
          <p:cNvPr id="8" name="Footer Placeholder 7"/>
          <p:cNvSpPr>
            <a:spLocks noGrp="1"/>
          </p:cNvSpPr>
          <p:nvPr>
            <p:ph type="ftr" sz="quarter" idx="11"/>
          </p:nvPr>
        </p:nvSpPr>
        <p:spPr/>
        <p:txBody>
          <a:bodyPr/>
          <a:lstStyle>
            <a:lvl1pPr>
              <a:defRPr/>
            </a:lvl1pPr>
          </a:lstStyle>
          <a:p>
            <a:pPr>
              <a:defRPr/>
            </a:pPr>
            <a:endParaRPr lang="en-AU"/>
          </a:p>
        </p:txBody>
      </p:sp>
      <p:sp>
        <p:nvSpPr>
          <p:cNvPr id="9" name="Slide Number Placeholder 8"/>
          <p:cNvSpPr>
            <a:spLocks noGrp="1"/>
          </p:cNvSpPr>
          <p:nvPr>
            <p:ph type="sldNum" sz="quarter" idx="12"/>
          </p:nvPr>
        </p:nvSpPr>
        <p:spPr/>
        <p:txBody>
          <a:bodyPr/>
          <a:lstStyle>
            <a:lvl1pPr>
              <a:defRPr/>
            </a:lvl1pPr>
          </a:lstStyle>
          <a:p>
            <a:pPr>
              <a:defRPr/>
            </a:pPr>
            <a:fld id="{1707BC9D-F4B7-4DE8-8F41-D60F8B1434D0}" type="slidenum">
              <a:rPr lang="en-AU"/>
              <a:pPr>
                <a:defRPr/>
              </a:pPr>
              <a:t>‹#›</a:t>
            </a:fld>
            <a:endParaRPr lang="en-AU"/>
          </a:p>
        </p:txBody>
      </p:sp>
    </p:spTree>
    <p:extLst>
      <p:ext uri="{BB962C8B-B14F-4D97-AF65-F5344CB8AC3E}">
        <p14:creationId xmlns:p14="http://schemas.microsoft.com/office/powerpoint/2010/main" val="16463416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lstStyle>
            <a:lvl1pPr algn="l">
              <a:defRPr sz="4600"/>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888BF593-E7C0-46D2-B64F-E2853CB9FF59}" type="datetimeFigureOut">
              <a:rPr lang="en-AU"/>
              <a:pPr>
                <a:defRPr/>
              </a:pPr>
              <a:t>22/05/2023</a:t>
            </a:fld>
            <a:endParaRPr lang="en-AU"/>
          </a:p>
        </p:txBody>
      </p:sp>
      <p:sp>
        <p:nvSpPr>
          <p:cNvPr id="4" name="Footer Placeholder 21"/>
          <p:cNvSpPr>
            <a:spLocks noGrp="1"/>
          </p:cNvSpPr>
          <p:nvPr>
            <p:ph type="ftr" sz="quarter" idx="11"/>
          </p:nvPr>
        </p:nvSpPr>
        <p:spPr/>
        <p:txBody>
          <a:bodyPr/>
          <a:lstStyle>
            <a:lvl1pPr>
              <a:defRPr/>
            </a:lvl1pPr>
          </a:lstStyle>
          <a:p>
            <a:pPr>
              <a:defRPr/>
            </a:pPr>
            <a:endParaRPr lang="en-AU"/>
          </a:p>
        </p:txBody>
      </p:sp>
      <p:sp>
        <p:nvSpPr>
          <p:cNvPr id="5" name="Slide Number Placeholder 17"/>
          <p:cNvSpPr>
            <a:spLocks noGrp="1"/>
          </p:cNvSpPr>
          <p:nvPr>
            <p:ph type="sldNum" sz="quarter" idx="12"/>
          </p:nvPr>
        </p:nvSpPr>
        <p:spPr/>
        <p:txBody>
          <a:bodyPr/>
          <a:lstStyle>
            <a:lvl1pPr>
              <a:defRPr/>
            </a:lvl1pPr>
          </a:lstStyle>
          <a:p>
            <a:pPr>
              <a:defRPr/>
            </a:pPr>
            <a:fld id="{6AF7A5D6-3FD7-4C62-A7E5-815AFFC4BB4C}" type="slidenum">
              <a:rPr lang="en-AU"/>
              <a:pPr>
                <a:defRPr/>
              </a:pPr>
              <a:t>‹#›</a:t>
            </a:fld>
            <a:endParaRPr lang="en-AU"/>
          </a:p>
        </p:txBody>
      </p:sp>
    </p:spTree>
    <p:extLst>
      <p:ext uri="{BB962C8B-B14F-4D97-AF65-F5344CB8AC3E}">
        <p14:creationId xmlns:p14="http://schemas.microsoft.com/office/powerpoint/2010/main" val="2323749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65E50334-8DF2-4785-8DFE-514C27A40F95}" type="datetimeFigureOut">
              <a:rPr lang="en-AU"/>
              <a:pPr>
                <a:defRPr/>
              </a:pPr>
              <a:t>22/05/2023</a:t>
            </a:fld>
            <a:endParaRPr lang="en-AU"/>
          </a:p>
        </p:txBody>
      </p:sp>
      <p:sp>
        <p:nvSpPr>
          <p:cNvPr id="3" name="Footer Placeholder 21"/>
          <p:cNvSpPr>
            <a:spLocks noGrp="1"/>
          </p:cNvSpPr>
          <p:nvPr>
            <p:ph type="ftr" sz="quarter" idx="11"/>
          </p:nvPr>
        </p:nvSpPr>
        <p:spPr/>
        <p:txBody>
          <a:bodyPr/>
          <a:lstStyle>
            <a:lvl1pPr>
              <a:defRPr/>
            </a:lvl1pPr>
          </a:lstStyle>
          <a:p>
            <a:pPr>
              <a:defRPr/>
            </a:pPr>
            <a:endParaRPr lang="en-AU"/>
          </a:p>
        </p:txBody>
      </p:sp>
      <p:sp>
        <p:nvSpPr>
          <p:cNvPr id="4" name="Slide Number Placeholder 17"/>
          <p:cNvSpPr>
            <a:spLocks noGrp="1"/>
          </p:cNvSpPr>
          <p:nvPr>
            <p:ph type="sldNum" sz="quarter" idx="12"/>
          </p:nvPr>
        </p:nvSpPr>
        <p:spPr/>
        <p:txBody>
          <a:bodyPr/>
          <a:lstStyle>
            <a:lvl1pPr>
              <a:defRPr/>
            </a:lvl1pPr>
          </a:lstStyle>
          <a:p>
            <a:pPr>
              <a:defRPr/>
            </a:pPr>
            <a:fld id="{93FC40A4-AD99-4B87-AF4A-814F50BCFCB1}" type="slidenum">
              <a:rPr lang="en-AU"/>
              <a:pPr>
                <a:defRPr/>
              </a:pPr>
              <a:t>‹#›</a:t>
            </a:fld>
            <a:endParaRPr lang="en-AU"/>
          </a:p>
        </p:txBody>
      </p:sp>
    </p:spTree>
    <p:extLst>
      <p:ext uri="{BB962C8B-B14F-4D97-AF65-F5344CB8AC3E}">
        <p14:creationId xmlns:p14="http://schemas.microsoft.com/office/powerpoint/2010/main" val="203906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fld id="{59D0B4EF-7130-4E96-8A4C-1859A4081B90}" type="datetimeFigureOut">
              <a:rPr lang="en-AU"/>
              <a:pPr>
                <a:defRPr/>
              </a:pPr>
              <a:t>22/05/2023</a:t>
            </a:fld>
            <a:endParaRPr lang="en-AU"/>
          </a:p>
        </p:txBody>
      </p:sp>
      <p:sp>
        <p:nvSpPr>
          <p:cNvPr id="6" name="Footer Placeholder 5"/>
          <p:cNvSpPr>
            <a:spLocks noGrp="1"/>
          </p:cNvSpPr>
          <p:nvPr>
            <p:ph type="ftr" sz="quarter" idx="11"/>
          </p:nvPr>
        </p:nvSpPr>
        <p:spPr/>
        <p:txBody>
          <a:bodyPr/>
          <a:lstStyle>
            <a:lvl1pPr>
              <a:defRPr/>
            </a:lvl1pPr>
          </a:lstStyle>
          <a:p>
            <a:pPr>
              <a:defRPr/>
            </a:pPr>
            <a:endParaRPr lang="en-AU"/>
          </a:p>
        </p:txBody>
      </p:sp>
      <p:sp>
        <p:nvSpPr>
          <p:cNvPr id="7" name="Slide Number Placeholder 6"/>
          <p:cNvSpPr>
            <a:spLocks noGrp="1"/>
          </p:cNvSpPr>
          <p:nvPr>
            <p:ph type="sldNum" sz="quarter" idx="12"/>
          </p:nvPr>
        </p:nvSpPr>
        <p:spPr>
          <a:xfrm>
            <a:off x="8156575" y="6421438"/>
            <a:ext cx="762000" cy="365125"/>
          </a:xfrm>
        </p:spPr>
        <p:txBody>
          <a:bodyPr/>
          <a:lstStyle>
            <a:lvl1pPr>
              <a:defRPr/>
            </a:lvl1pPr>
          </a:lstStyle>
          <a:p>
            <a:pPr>
              <a:defRPr/>
            </a:pPr>
            <a:fld id="{83D5A60E-12C0-47BD-812D-1E153849B353}" type="slidenum">
              <a:rPr lang="en-AU"/>
              <a:pPr>
                <a:defRPr/>
              </a:pPr>
              <a:t>‹#›</a:t>
            </a:fld>
            <a:endParaRPr lang="en-AU"/>
          </a:p>
        </p:txBody>
      </p:sp>
    </p:spTree>
    <p:extLst>
      <p:ext uri="{BB962C8B-B14F-4D97-AF65-F5344CB8AC3E}">
        <p14:creationId xmlns:p14="http://schemas.microsoft.com/office/powerpoint/2010/main" val="26894000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109201-7595-46EE-B21E-35C1A6C3BCF9}" type="datetimeFigureOut">
              <a:rPr lang="en-AU"/>
              <a:pPr>
                <a:defRPr/>
              </a:pPr>
              <a:t>22/05/2023</a:t>
            </a:fld>
            <a:endParaRPr lang="en-AU"/>
          </a:p>
        </p:txBody>
      </p:sp>
      <p:sp>
        <p:nvSpPr>
          <p:cNvPr id="6" name="Footer Placeholder 5"/>
          <p:cNvSpPr>
            <a:spLocks noGrp="1"/>
          </p:cNvSpPr>
          <p:nvPr>
            <p:ph type="ftr" sz="quarter" idx="11"/>
          </p:nvPr>
        </p:nvSpPr>
        <p:spPr/>
        <p:txBody>
          <a:bodyPr/>
          <a:lstStyle>
            <a:lvl1pPr>
              <a:defRPr/>
            </a:lvl1pPr>
          </a:lstStyle>
          <a:p>
            <a:pPr>
              <a:defRPr/>
            </a:pPr>
            <a:endParaRPr lang="en-AU"/>
          </a:p>
        </p:txBody>
      </p:sp>
      <p:sp>
        <p:nvSpPr>
          <p:cNvPr id="7" name="Slide Number Placeholder 6"/>
          <p:cNvSpPr>
            <a:spLocks noGrp="1"/>
          </p:cNvSpPr>
          <p:nvPr>
            <p:ph type="sldNum" sz="quarter" idx="12"/>
          </p:nvPr>
        </p:nvSpPr>
        <p:spPr/>
        <p:txBody>
          <a:bodyPr/>
          <a:lstStyle>
            <a:lvl1pPr>
              <a:defRPr/>
            </a:lvl1pPr>
          </a:lstStyle>
          <a:p>
            <a:pPr>
              <a:defRPr/>
            </a:pPr>
            <a:fld id="{01D72A58-5B05-4292-9654-E4F968B74CE8}" type="slidenum">
              <a:rPr lang="en-AU"/>
              <a:pPr>
                <a:defRPr/>
              </a:pPr>
              <a:t>‹#›</a:t>
            </a:fld>
            <a:endParaRPr lang="en-AU"/>
          </a:p>
        </p:txBody>
      </p:sp>
    </p:spTree>
    <p:extLst>
      <p:ext uri="{BB962C8B-B14F-4D97-AF65-F5344CB8AC3E}">
        <p14:creationId xmlns:p14="http://schemas.microsoft.com/office/powerpoint/2010/main" val="3289879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2" name="Freeform 11"/>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eaLnBrk="1" fontAlgn="auto" hangingPunct="1">
              <a:spcBef>
                <a:spcPts val="0"/>
              </a:spcBef>
              <a:spcAft>
                <a:spcPts val="0"/>
              </a:spcAft>
              <a:defRPr/>
            </a:pPr>
            <a:endParaRPr lang="en-US">
              <a:latin typeface="+mn-lt"/>
            </a:endParaRPr>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eaLnBrk="1" fontAlgn="auto" hangingPunct="1">
              <a:spcBef>
                <a:spcPts val="0"/>
              </a:spcBef>
              <a:spcAft>
                <a:spcPts val="0"/>
              </a:spcAft>
              <a:defRPr/>
            </a:pPr>
            <a:endParaRPr lang="en-US">
              <a:latin typeface="+mn-lt"/>
            </a:endParaRPr>
          </a:p>
        </p:txBody>
      </p:sp>
      <p:sp>
        <p:nvSpPr>
          <p:cNvPr id="1028" name="Title Placeholder 8"/>
          <p:cNvSpPr>
            <a:spLocks noGrp="1"/>
          </p:cNvSpPr>
          <p:nvPr>
            <p:ph type="title"/>
          </p:nvPr>
        </p:nvSpPr>
        <p:spPr bwMode="auto">
          <a:xfrm>
            <a:off x="457200" y="274638"/>
            <a:ext cx="7467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45720" bIns="45720" numCol="1" anchor="ctr" anchorCtr="0" compatLnSpc="1">
            <a:prstTxWarp prst="textNoShape">
              <a:avLst/>
            </a:prstTxWarp>
          </a:bodyPr>
          <a:lstStyle/>
          <a:p>
            <a:pPr lvl="0"/>
            <a:r>
              <a:rPr lang="en-US" altLang="en-US" smtClean="0"/>
              <a:t>Click to edit Master title style</a:t>
            </a:r>
          </a:p>
        </p:txBody>
      </p:sp>
      <p:sp>
        <p:nvSpPr>
          <p:cNvPr id="1029" name="Text Placeholder 29"/>
          <p:cNvSpPr>
            <a:spLocks noGrp="1"/>
          </p:cNvSpPr>
          <p:nvPr>
            <p:ph type="body" idx="1"/>
          </p:nvPr>
        </p:nvSpPr>
        <p:spPr bwMode="auto">
          <a:xfrm>
            <a:off x="457200" y="1600200"/>
            <a:ext cx="7467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 name="Date Placeholder 9"/>
          <p:cNvSpPr>
            <a:spLocks noGrp="1"/>
          </p:cNvSpPr>
          <p:nvPr>
            <p:ph type="dt" sz="half" idx="2"/>
          </p:nvPr>
        </p:nvSpPr>
        <p:spPr>
          <a:xfrm>
            <a:off x="457200" y="6421438"/>
            <a:ext cx="2133600" cy="365125"/>
          </a:xfrm>
          <a:prstGeom prst="rect">
            <a:avLst/>
          </a:prstGeom>
        </p:spPr>
        <p:txBody>
          <a:bodyPr vert="horz" bIns="0" anchor="b"/>
          <a:lstStyle>
            <a:lvl1pPr algn="l" eaLnBrk="1" fontAlgn="auto" latinLnBrk="0" hangingPunct="1">
              <a:spcBef>
                <a:spcPts val="0"/>
              </a:spcBef>
              <a:spcAft>
                <a:spcPts val="0"/>
              </a:spcAft>
              <a:defRPr kumimoji="0" sz="1000" smtClean="0">
                <a:solidFill>
                  <a:schemeClr val="tx2">
                    <a:shade val="50000"/>
                  </a:schemeClr>
                </a:solidFill>
                <a:latin typeface="+mn-lt"/>
              </a:defRPr>
            </a:lvl1pPr>
          </a:lstStyle>
          <a:p>
            <a:pPr>
              <a:defRPr/>
            </a:pPr>
            <a:fld id="{16DB06FD-50E5-4587-A766-945E1D4DF07F}" type="datetimeFigureOut">
              <a:rPr lang="en-AU"/>
              <a:pPr>
                <a:defRPr/>
              </a:pPr>
              <a:t>22/05/2023</a:t>
            </a:fld>
            <a:endParaRPr lang="en-AU"/>
          </a:p>
        </p:txBody>
      </p:sp>
      <p:sp>
        <p:nvSpPr>
          <p:cNvPr id="22" name="Footer Placeholder 21"/>
          <p:cNvSpPr>
            <a:spLocks noGrp="1"/>
          </p:cNvSpPr>
          <p:nvPr>
            <p:ph type="ftr" sz="quarter" idx="3"/>
          </p:nvPr>
        </p:nvSpPr>
        <p:spPr>
          <a:xfrm>
            <a:off x="3124200" y="6421438"/>
            <a:ext cx="2895600" cy="365125"/>
          </a:xfrm>
          <a:prstGeom prst="rect">
            <a:avLst/>
          </a:prstGeom>
        </p:spPr>
        <p:txBody>
          <a:bodyPr vert="horz" lIns="0" rIns="0" bIns="0" anchor="b"/>
          <a:lstStyle>
            <a:lvl1pPr algn="ctr" eaLnBrk="1" fontAlgn="auto" latinLnBrk="0" hangingPunct="1">
              <a:spcBef>
                <a:spcPts val="0"/>
              </a:spcBef>
              <a:spcAft>
                <a:spcPts val="0"/>
              </a:spcAft>
              <a:defRPr kumimoji="0" sz="1000">
                <a:solidFill>
                  <a:schemeClr val="tx2">
                    <a:shade val="50000"/>
                  </a:schemeClr>
                </a:solidFill>
                <a:latin typeface="+mn-lt"/>
              </a:defRPr>
            </a:lvl1pPr>
          </a:lstStyle>
          <a:p>
            <a:pPr>
              <a:defRPr/>
            </a:pPr>
            <a:endParaRPr lang="en-AU"/>
          </a:p>
        </p:txBody>
      </p:sp>
      <p:sp>
        <p:nvSpPr>
          <p:cNvPr id="18" name="Slide Number Placeholder 17"/>
          <p:cNvSpPr>
            <a:spLocks noGrp="1"/>
          </p:cNvSpPr>
          <p:nvPr>
            <p:ph type="sldNum" sz="quarter" idx="4"/>
          </p:nvPr>
        </p:nvSpPr>
        <p:spPr>
          <a:xfrm>
            <a:off x="8153400" y="6421438"/>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000" smtClean="0">
                <a:solidFill>
                  <a:schemeClr val="tx2">
                    <a:shade val="50000"/>
                  </a:schemeClr>
                </a:solidFill>
                <a:latin typeface="+mn-lt"/>
              </a:defRPr>
            </a:lvl1pPr>
          </a:lstStyle>
          <a:p>
            <a:pPr>
              <a:defRPr/>
            </a:pPr>
            <a:fld id="{E2EECDF0-A651-455D-940B-559A4D2BF2DD}" type="slidenum">
              <a:rPr lang="en-AU"/>
              <a:pPr>
                <a:defRPr/>
              </a:pPr>
              <a:t>‹#›</a:t>
            </a:fld>
            <a:endParaRPr lang="en-AU"/>
          </a:p>
        </p:txBody>
      </p:sp>
    </p:spTree>
  </p:cSld>
  <p:clrMap bg1="dk1" tx1="lt1" bg2="dk2" tx2="lt2" accent1="accent1" accent2="accent2" accent3="accent3" accent4="accent4" accent5="accent5" accent6="accent6" hlink="hlink" folHlink="folHlink"/>
  <p:sldLayoutIdLst>
    <p:sldLayoutId id="2147483695" r:id="rId1"/>
    <p:sldLayoutId id="2147483689" r:id="rId2"/>
    <p:sldLayoutId id="2147483696" r:id="rId3"/>
    <p:sldLayoutId id="2147483690" r:id="rId4"/>
    <p:sldLayoutId id="2147483697" r:id="rId5"/>
    <p:sldLayoutId id="2147483691" r:id="rId6"/>
    <p:sldLayoutId id="2147483692" r:id="rId7"/>
    <p:sldLayoutId id="2147483698" r:id="rId8"/>
    <p:sldLayoutId id="2147483699" r:id="rId9"/>
    <p:sldLayoutId id="2147483693" r:id="rId10"/>
    <p:sldLayoutId id="2147483694" r:id="rId11"/>
  </p:sldLayoutIdLst>
  <p:txStyles>
    <p:titleStyle>
      <a:lvl1pPr algn="l" rtl="0" fontAlgn="base">
        <a:spcBef>
          <a:spcPct val="0"/>
        </a:spcBef>
        <a:spcAft>
          <a:spcPct val="0"/>
        </a:spcAft>
        <a:defRPr sz="4600" kern="1200">
          <a:solidFill>
            <a:schemeClr val="tx1"/>
          </a:solidFill>
          <a:latin typeface="+mj-lt"/>
          <a:ea typeface="+mj-ea"/>
          <a:cs typeface="+mj-cs"/>
        </a:defRPr>
      </a:lvl1pPr>
      <a:lvl2pPr algn="l" rtl="0" fontAlgn="base">
        <a:spcBef>
          <a:spcPct val="0"/>
        </a:spcBef>
        <a:spcAft>
          <a:spcPct val="0"/>
        </a:spcAft>
        <a:defRPr sz="4600">
          <a:solidFill>
            <a:schemeClr val="tx1"/>
          </a:solidFill>
          <a:latin typeface="Franklin Gothic Book" panose="020B0503020102020204" pitchFamily="34" charset="0"/>
        </a:defRPr>
      </a:lvl2pPr>
      <a:lvl3pPr algn="l" rtl="0" fontAlgn="base">
        <a:spcBef>
          <a:spcPct val="0"/>
        </a:spcBef>
        <a:spcAft>
          <a:spcPct val="0"/>
        </a:spcAft>
        <a:defRPr sz="4600">
          <a:solidFill>
            <a:schemeClr val="tx1"/>
          </a:solidFill>
          <a:latin typeface="Franklin Gothic Book" panose="020B0503020102020204" pitchFamily="34" charset="0"/>
        </a:defRPr>
      </a:lvl3pPr>
      <a:lvl4pPr algn="l" rtl="0" fontAlgn="base">
        <a:spcBef>
          <a:spcPct val="0"/>
        </a:spcBef>
        <a:spcAft>
          <a:spcPct val="0"/>
        </a:spcAft>
        <a:defRPr sz="4600">
          <a:solidFill>
            <a:schemeClr val="tx1"/>
          </a:solidFill>
          <a:latin typeface="Franklin Gothic Book" panose="020B0503020102020204" pitchFamily="34" charset="0"/>
        </a:defRPr>
      </a:lvl4pPr>
      <a:lvl5pPr algn="l" rtl="0" fontAlgn="base">
        <a:spcBef>
          <a:spcPct val="0"/>
        </a:spcBef>
        <a:spcAft>
          <a:spcPct val="0"/>
        </a:spcAft>
        <a:defRPr sz="4600">
          <a:solidFill>
            <a:schemeClr val="tx1"/>
          </a:solidFill>
          <a:latin typeface="Franklin Gothic Book" panose="020B0503020102020204" pitchFamily="34" charset="0"/>
        </a:defRPr>
      </a:lvl5pPr>
      <a:lvl6pPr marL="457200" algn="l" rtl="0" fontAlgn="base">
        <a:spcBef>
          <a:spcPct val="0"/>
        </a:spcBef>
        <a:spcAft>
          <a:spcPct val="0"/>
        </a:spcAft>
        <a:defRPr sz="4600">
          <a:solidFill>
            <a:schemeClr val="tx1"/>
          </a:solidFill>
          <a:latin typeface="Franklin Gothic Book" panose="020B0503020102020204" pitchFamily="34" charset="0"/>
        </a:defRPr>
      </a:lvl6pPr>
      <a:lvl7pPr marL="914400" algn="l" rtl="0" fontAlgn="base">
        <a:spcBef>
          <a:spcPct val="0"/>
        </a:spcBef>
        <a:spcAft>
          <a:spcPct val="0"/>
        </a:spcAft>
        <a:defRPr sz="4600">
          <a:solidFill>
            <a:schemeClr val="tx1"/>
          </a:solidFill>
          <a:latin typeface="Franklin Gothic Book" panose="020B0503020102020204" pitchFamily="34" charset="0"/>
        </a:defRPr>
      </a:lvl7pPr>
      <a:lvl8pPr marL="1371600" algn="l" rtl="0" fontAlgn="base">
        <a:spcBef>
          <a:spcPct val="0"/>
        </a:spcBef>
        <a:spcAft>
          <a:spcPct val="0"/>
        </a:spcAft>
        <a:defRPr sz="4600">
          <a:solidFill>
            <a:schemeClr val="tx1"/>
          </a:solidFill>
          <a:latin typeface="Franklin Gothic Book" panose="020B0503020102020204" pitchFamily="34" charset="0"/>
        </a:defRPr>
      </a:lvl8pPr>
      <a:lvl9pPr marL="1828800" algn="l" rtl="0" fontAlgn="base">
        <a:spcBef>
          <a:spcPct val="0"/>
        </a:spcBef>
        <a:spcAft>
          <a:spcPct val="0"/>
        </a:spcAft>
        <a:defRPr sz="4600">
          <a:solidFill>
            <a:schemeClr val="tx1"/>
          </a:solidFill>
          <a:latin typeface="Franklin Gothic Book" panose="020B0503020102020204" pitchFamily="34" charset="0"/>
        </a:defRPr>
      </a:lvl9pPr>
    </p:titleStyle>
    <p:bodyStyle>
      <a:lvl1pPr marL="419100" indent="-382588" algn="l" rtl="0" fontAlgn="base">
        <a:spcBef>
          <a:spcPct val="20000"/>
        </a:spcBef>
        <a:spcAft>
          <a:spcPct val="0"/>
        </a:spcAft>
        <a:buClr>
          <a:schemeClr val="accent1"/>
        </a:buClr>
        <a:buSzPct val="80000"/>
        <a:buFont typeface="Wingdings 2" panose="05020102010507070707" pitchFamily="18" charset="2"/>
        <a:buChar char=""/>
        <a:defRPr sz="3000" kern="1200">
          <a:solidFill>
            <a:schemeClr val="tx1"/>
          </a:solidFill>
          <a:latin typeface="+mn-lt"/>
          <a:ea typeface="+mn-ea"/>
          <a:cs typeface="+mn-cs"/>
        </a:defRPr>
      </a:lvl1pPr>
      <a:lvl2pPr marL="722313" indent="-273050" algn="l" rtl="0" fontAlgn="base">
        <a:spcBef>
          <a:spcPct val="20000"/>
        </a:spcBef>
        <a:spcAft>
          <a:spcPct val="0"/>
        </a:spcAft>
        <a:buClr>
          <a:schemeClr val="accent1"/>
        </a:buClr>
        <a:buSzPct val="90000"/>
        <a:buFont typeface="Wingdings 2" panose="05020102010507070707" pitchFamily="18" charset="2"/>
        <a:buChar char=""/>
        <a:defRPr sz="2600" kern="1200">
          <a:solidFill>
            <a:schemeClr val="tx1"/>
          </a:solidFill>
          <a:latin typeface="+mn-lt"/>
          <a:ea typeface="+mn-ea"/>
          <a:cs typeface="+mn-cs"/>
        </a:defRPr>
      </a:lvl2pPr>
      <a:lvl3pPr marL="1004888" indent="-255588" algn="l" rtl="0" fontAlgn="base">
        <a:spcBef>
          <a:spcPct val="20000"/>
        </a:spcBef>
        <a:spcAft>
          <a:spcPct val="0"/>
        </a:spcAft>
        <a:buClr>
          <a:schemeClr val="accent2"/>
        </a:buClr>
        <a:buSzPct val="85000"/>
        <a:buFont typeface="Arial" panose="020B0604020202020204" pitchFamily="34" charset="0"/>
        <a:buChar char="○"/>
        <a:defRPr sz="2400" kern="1200">
          <a:solidFill>
            <a:schemeClr val="tx1"/>
          </a:solidFill>
          <a:latin typeface="+mn-lt"/>
          <a:ea typeface="+mn-ea"/>
          <a:cs typeface="+mn-cs"/>
        </a:defRPr>
      </a:lvl3pPr>
      <a:lvl4pPr marL="1279525" indent="-236538" algn="l" rtl="0" fontAlgn="base">
        <a:spcBef>
          <a:spcPct val="20000"/>
        </a:spcBef>
        <a:spcAft>
          <a:spcPct val="0"/>
        </a:spcAft>
        <a:buClr>
          <a:srgbClr val="8D89A4"/>
        </a:buClr>
        <a:buSzPct val="90000"/>
        <a:buFont typeface="Wingdings 2" panose="05020102010507070707" pitchFamily="18" charset="2"/>
        <a:buChar char=""/>
        <a:defRPr sz="2000" kern="1200">
          <a:solidFill>
            <a:schemeClr val="tx1"/>
          </a:solidFill>
          <a:latin typeface="+mn-lt"/>
          <a:ea typeface="+mn-ea"/>
          <a:cs typeface="+mn-cs"/>
        </a:defRPr>
      </a:lvl4pPr>
      <a:lvl5pPr marL="1489075" indent="-182563" algn="l" rtl="0" fontAlgn="base">
        <a:spcBef>
          <a:spcPct val="20000"/>
        </a:spcBef>
        <a:spcAft>
          <a:spcPct val="0"/>
        </a:spcAft>
        <a:buClr>
          <a:srgbClr val="748560"/>
        </a:buClr>
        <a:buSzPct val="100000"/>
        <a:buFont typeface="Arial" panose="020B0604020202020204" pitchFamily="34" charset="0"/>
        <a:buChar char="-"/>
        <a:defRPr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7.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7.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7.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7.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7.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7.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7.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7.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7.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7.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19.xml"/><Relationship Id="rId7" Type="http://schemas.microsoft.com/office/2007/relationships/diagramDrawing" Target="../diagrams/drawing19.xml"/><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diagramColors" Target="../diagrams/colors19.xml"/><Relationship Id="rId5" Type="http://schemas.openxmlformats.org/officeDocument/2006/relationships/diagramQuickStyle" Target="../diagrams/quickStyle19.xml"/><Relationship Id="rId4" Type="http://schemas.openxmlformats.org/officeDocument/2006/relationships/diagramLayout" Target="../diagrams/layout19.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7.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7.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22.xml"/><Relationship Id="rId2" Type="http://schemas.openxmlformats.org/officeDocument/2006/relationships/diagramData" Target="../diagrams/data22.xml"/><Relationship Id="rId1" Type="http://schemas.openxmlformats.org/officeDocument/2006/relationships/slideLayout" Target="../slideLayouts/slideLayout7.xml"/><Relationship Id="rId6" Type="http://schemas.microsoft.com/office/2007/relationships/diagramDrawing" Target="../diagrams/drawing2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23.xml"/><Relationship Id="rId2" Type="http://schemas.openxmlformats.org/officeDocument/2006/relationships/diagramData" Target="../diagrams/data23.xml"/><Relationship Id="rId1" Type="http://schemas.openxmlformats.org/officeDocument/2006/relationships/slideLayout" Target="../slideLayouts/slideLayout7.xml"/><Relationship Id="rId6" Type="http://schemas.microsoft.com/office/2007/relationships/diagramDrawing" Target="../diagrams/drawing23.xml"/><Relationship Id="rId5" Type="http://schemas.openxmlformats.org/officeDocument/2006/relationships/diagramColors" Target="../diagrams/colors23.xml"/><Relationship Id="rId4" Type="http://schemas.openxmlformats.org/officeDocument/2006/relationships/diagramQuickStyle" Target="../diagrams/quickStyle23.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24.xml"/><Relationship Id="rId2" Type="http://schemas.openxmlformats.org/officeDocument/2006/relationships/diagramData" Target="../diagrams/data24.xml"/><Relationship Id="rId1" Type="http://schemas.openxmlformats.org/officeDocument/2006/relationships/slideLayout" Target="../slideLayouts/slideLayout7.xml"/><Relationship Id="rId6" Type="http://schemas.microsoft.com/office/2007/relationships/diagramDrawing" Target="../diagrams/drawing24.xml"/><Relationship Id="rId5" Type="http://schemas.openxmlformats.org/officeDocument/2006/relationships/diagramColors" Target="../diagrams/colors24.xml"/><Relationship Id="rId4" Type="http://schemas.openxmlformats.org/officeDocument/2006/relationships/diagramQuickStyle" Target="../diagrams/quickStyle24.xml"/></Relationships>
</file>

<file path=ppt/slides/_rels/slide32.xml.rels><?xml version="1.0" encoding="UTF-8" standalone="yes"?>
<Relationships xmlns="http://schemas.openxmlformats.org/package/2006/relationships"><Relationship Id="rId3" Type="http://schemas.openxmlformats.org/officeDocument/2006/relationships/diagramData" Target="../diagrams/data25.xml"/><Relationship Id="rId7" Type="http://schemas.microsoft.com/office/2007/relationships/diagramDrawing" Target="../diagrams/drawing25.xml"/><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diagramColors" Target="../diagrams/colors25.xml"/><Relationship Id="rId5" Type="http://schemas.openxmlformats.org/officeDocument/2006/relationships/diagramQuickStyle" Target="../diagrams/quickStyle25.xml"/><Relationship Id="rId4" Type="http://schemas.openxmlformats.org/officeDocument/2006/relationships/diagramLayout" Target="../diagrams/layout25.xml"/></Relationships>
</file>

<file path=ppt/slides/_rels/slide33.xml.rels><?xml version="1.0" encoding="UTF-8" standalone="yes"?>
<Relationships xmlns="http://schemas.openxmlformats.org/package/2006/relationships"><Relationship Id="rId3" Type="http://schemas.openxmlformats.org/officeDocument/2006/relationships/diagramData" Target="../diagrams/data26.xml"/><Relationship Id="rId7" Type="http://schemas.microsoft.com/office/2007/relationships/diagramDrawing" Target="../diagrams/drawing26.xm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diagramColors" Target="../diagrams/colors26.xml"/><Relationship Id="rId5" Type="http://schemas.openxmlformats.org/officeDocument/2006/relationships/diagramQuickStyle" Target="../diagrams/quickStyle26.xml"/><Relationship Id="rId4" Type="http://schemas.openxmlformats.org/officeDocument/2006/relationships/diagramLayout" Target="../diagrams/layout2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98625"/>
            <a:ext cx="7772400" cy="2701826"/>
          </a:xfrm>
        </p:spPr>
        <p:txBody>
          <a:bodyPr>
            <a:normAutofit/>
          </a:bodyPr>
          <a:lstStyle/>
          <a:p>
            <a:pPr fontAlgn="auto">
              <a:spcAft>
                <a:spcPts val="0"/>
              </a:spcAft>
              <a:defRPr/>
            </a:pPr>
            <a:r>
              <a:rPr sz="3200" dirty="0" smtClean="0"/>
              <a:t> </a:t>
            </a:r>
            <a:br>
              <a:rPr sz="3200" dirty="0" smtClean="0"/>
            </a:br>
            <a:r>
              <a:rPr sz="3200" dirty="0" smtClean="0"/>
              <a:t> </a:t>
            </a:r>
            <a:br>
              <a:rPr sz="3200" dirty="0" smtClean="0"/>
            </a:br>
            <a:r>
              <a:rPr sz="3200" dirty="0" smtClean="0"/>
              <a:t/>
            </a:r>
            <a:br>
              <a:rPr sz="3200" dirty="0" smtClean="0"/>
            </a:br>
            <a:r>
              <a:rPr sz="5400" dirty="0" smtClean="0">
                <a:solidFill>
                  <a:srgbClr val="ECD3DC"/>
                </a:solidFill>
              </a:rPr>
              <a:t>SAMPLING TECHNIQUES</a:t>
            </a:r>
            <a:endParaRPr sz="5400" dirty="0">
              <a:solidFill>
                <a:srgbClr val="ECD3DC"/>
              </a:solidFill>
            </a:endParaRPr>
          </a:p>
        </p:txBody>
      </p:sp>
      <p:sp>
        <p:nvSpPr>
          <p:cNvPr id="8195" name="Subtitle 2"/>
          <p:cNvSpPr>
            <a:spLocks noGrp="1"/>
          </p:cNvSpPr>
          <p:nvPr>
            <p:ph type="subTitle" idx="1"/>
          </p:nvPr>
        </p:nvSpPr>
        <p:spPr>
          <a:xfrm>
            <a:off x="1371600" y="3886200"/>
            <a:ext cx="6400800" cy="2608263"/>
          </a:xfrm>
        </p:spPr>
        <p:txBody>
          <a:bodyPr/>
          <a:lstStyle/>
          <a:p>
            <a:r>
              <a:rPr lang="en-US" altLang="en-US" dirty="0" smtClean="0"/>
              <a:t>Bornwell Sikateyo, PhD</a:t>
            </a:r>
          </a:p>
          <a:p>
            <a:r>
              <a:rPr lang="en-US" altLang="en-US" dirty="0" smtClean="0"/>
              <a:t>University of Zambia</a:t>
            </a:r>
          </a:p>
          <a:p>
            <a:r>
              <a:rPr lang="en-US" altLang="en-US" dirty="0" smtClean="0"/>
              <a:t>School of Medicine</a:t>
            </a:r>
          </a:p>
          <a:p>
            <a:endParaRPr lang="en-US" altLang="en-US" dirty="0" smtClean="0"/>
          </a:p>
          <a:p>
            <a:r>
              <a:rPr lang="en-US" altLang="en-US" dirty="0" smtClean="0"/>
              <a:t>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1663365065"/>
              </p:ext>
            </p:extLst>
          </p:nvPr>
        </p:nvGraphicFramePr>
        <p:xfrm>
          <a:off x="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2375668317"/>
              </p:ext>
            </p:extLst>
          </p:nvPr>
        </p:nvGraphicFramePr>
        <p:xfrm>
          <a:off x="107504" y="0"/>
          <a:ext cx="9036496"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107504" y="0"/>
          <a:ext cx="9036496"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107504" y="0"/>
          <a:ext cx="9036496"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2736950217"/>
              </p:ext>
            </p:extLst>
          </p:nvPr>
        </p:nvGraphicFramePr>
        <p:xfrm>
          <a:off x="107504" y="0"/>
          <a:ext cx="9036496"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251520" y="116632"/>
          <a:ext cx="8784976" cy="67413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107504" y="116632"/>
          <a:ext cx="9036496" cy="66247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officeArt objec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2163503470"/>
              </p:ext>
            </p:extLst>
          </p:nvPr>
        </p:nvGraphicFramePr>
        <p:xfrm>
          <a:off x="179512" y="187422"/>
          <a:ext cx="8784976" cy="66967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officeArt objec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algn="ctr"/>
            <a:r>
              <a:rPr lang="en-AU" altLang="en-US" b="1" dirty="0" smtClean="0"/>
              <a:t>Lesson</a:t>
            </a:r>
          </a:p>
        </p:txBody>
      </p:sp>
      <p:sp>
        <p:nvSpPr>
          <p:cNvPr id="9219" name="Content Placeholder 2"/>
          <p:cNvSpPr>
            <a:spLocks noGrp="1"/>
          </p:cNvSpPr>
          <p:nvPr>
            <p:ph idx="1"/>
          </p:nvPr>
        </p:nvSpPr>
        <p:spPr/>
        <p:txBody>
          <a:bodyPr/>
          <a:lstStyle/>
          <a:p>
            <a:pPr>
              <a:lnSpc>
                <a:spcPct val="150000"/>
              </a:lnSpc>
            </a:pPr>
            <a:r>
              <a:rPr lang="en-AU" altLang="en-US" sz="3200" dirty="0" smtClean="0"/>
              <a:t>What is sampling</a:t>
            </a:r>
          </a:p>
          <a:p>
            <a:pPr>
              <a:lnSpc>
                <a:spcPct val="150000"/>
              </a:lnSpc>
            </a:pPr>
            <a:r>
              <a:rPr lang="en-AU" altLang="en-US" sz="3200" dirty="0" smtClean="0"/>
              <a:t>The three principals of sampling</a:t>
            </a:r>
          </a:p>
          <a:p>
            <a:pPr>
              <a:lnSpc>
                <a:spcPct val="150000"/>
              </a:lnSpc>
            </a:pPr>
            <a:r>
              <a:rPr lang="en-AU" altLang="en-US" sz="3200" dirty="0" smtClean="0"/>
              <a:t>Sampling for quantitative studies</a:t>
            </a:r>
          </a:p>
          <a:p>
            <a:pPr>
              <a:lnSpc>
                <a:spcPct val="150000"/>
              </a:lnSpc>
            </a:pPr>
            <a:r>
              <a:rPr lang="en-AU" altLang="en-US" sz="3200" dirty="0" smtClean="0"/>
              <a:t>Sampling for qualitative studies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218"/>
                                        </p:tgtEl>
                                        <p:attrNameLst>
                                          <p:attrName>style.visibility</p:attrName>
                                        </p:attrNameLst>
                                      </p:cBhvr>
                                      <p:to>
                                        <p:strVal val="visible"/>
                                      </p:to>
                                    </p:set>
                                    <p:anim calcmode="lin" valueType="num">
                                      <p:cBhvr additive="base">
                                        <p:cTn id="7" dur="500" fill="hold"/>
                                        <p:tgtEl>
                                          <p:spTgt spid="9218"/>
                                        </p:tgtEl>
                                        <p:attrNameLst>
                                          <p:attrName>ppt_x</p:attrName>
                                        </p:attrNameLst>
                                      </p:cBhvr>
                                      <p:tavLst>
                                        <p:tav tm="0">
                                          <p:val>
                                            <p:strVal val="#ppt_x"/>
                                          </p:val>
                                        </p:tav>
                                        <p:tav tm="100000">
                                          <p:val>
                                            <p:strVal val="#ppt_x"/>
                                          </p:val>
                                        </p:tav>
                                      </p:tavLst>
                                    </p:anim>
                                    <p:anim calcmode="lin" valueType="num">
                                      <p:cBhvr additive="base">
                                        <p:cTn id="8" dur="500" fill="hold"/>
                                        <p:tgtEl>
                                          <p:spTgt spid="921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219">
                                            <p:txEl>
                                              <p:pRg st="0" end="0"/>
                                            </p:txEl>
                                          </p:spTgt>
                                        </p:tgtEl>
                                        <p:attrNameLst>
                                          <p:attrName>style.visibility</p:attrName>
                                        </p:attrNameLst>
                                      </p:cBhvr>
                                      <p:to>
                                        <p:strVal val="visible"/>
                                      </p:to>
                                    </p:set>
                                    <p:anim calcmode="lin" valueType="num">
                                      <p:cBhvr additive="base">
                                        <p:cTn id="13" dur="500" fill="hold"/>
                                        <p:tgtEl>
                                          <p:spTgt spid="921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2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219">
                                            <p:txEl>
                                              <p:pRg st="1" end="1"/>
                                            </p:txEl>
                                          </p:spTgt>
                                        </p:tgtEl>
                                        <p:attrNameLst>
                                          <p:attrName>style.visibility</p:attrName>
                                        </p:attrNameLst>
                                      </p:cBhvr>
                                      <p:to>
                                        <p:strVal val="visible"/>
                                      </p:to>
                                    </p:set>
                                    <p:anim calcmode="lin" valueType="num">
                                      <p:cBhvr additive="base">
                                        <p:cTn id="19" dur="500" fill="hold"/>
                                        <p:tgtEl>
                                          <p:spTgt spid="9219">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2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9219">
                                            <p:txEl>
                                              <p:pRg st="2" end="2"/>
                                            </p:txEl>
                                          </p:spTgt>
                                        </p:tgtEl>
                                        <p:attrNameLst>
                                          <p:attrName>style.visibility</p:attrName>
                                        </p:attrNameLst>
                                      </p:cBhvr>
                                      <p:to>
                                        <p:strVal val="visible"/>
                                      </p:to>
                                    </p:set>
                                    <p:anim calcmode="lin" valueType="num">
                                      <p:cBhvr additive="base">
                                        <p:cTn id="25" dur="500" fill="hold"/>
                                        <p:tgtEl>
                                          <p:spTgt spid="9219">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2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9219">
                                            <p:txEl>
                                              <p:pRg st="3" end="3"/>
                                            </p:txEl>
                                          </p:spTgt>
                                        </p:tgtEl>
                                        <p:attrNameLst>
                                          <p:attrName>style.visibility</p:attrName>
                                        </p:attrNameLst>
                                      </p:cBhvr>
                                      <p:to>
                                        <p:strVal val="visible"/>
                                      </p:to>
                                    </p:set>
                                    <p:anim calcmode="lin" valueType="num">
                                      <p:cBhvr additive="base">
                                        <p:cTn id="31" dur="500" fill="hold"/>
                                        <p:tgtEl>
                                          <p:spTgt spid="9219">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21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officeArt object"/>
          <p:cNvPicPr>
            <a:picLocks noChangeAspect="1" noChangeArrowheads="1"/>
          </p:cNvPicPr>
          <p:nvPr/>
        </p:nvPicPr>
        <p:blipFill>
          <a:blip r:embed="rId2">
            <a:extLst>
              <a:ext uri="{28A0092B-C50C-407E-A947-70E740481C1C}">
                <a14:useLocalDpi xmlns:a14="http://schemas.microsoft.com/office/drawing/2010/main" val="0"/>
              </a:ext>
            </a:extLst>
          </a:blip>
          <a:srcRect r="28455"/>
          <a:stretch>
            <a:fillRect/>
          </a:stretch>
        </p:blipFill>
        <p:spPr bwMode="auto">
          <a:xfrm>
            <a:off x="611188" y="1196975"/>
            <a:ext cx="7921625" cy="417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107504" y="-16529"/>
          <a:ext cx="8856984" cy="67687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2831589399"/>
              </p:ext>
            </p:extLst>
          </p:nvPr>
        </p:nvGraphicFramePr>
        <p:xfrm>
          <a:off x="107504" y="-16529"/>
          <a:ext cx="8856984" cy="67687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0" y="116632"/>
          <a:ext cx="9036496" cy="67413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2716252120"/>
              </p:ext>
            </p:extLst>
          </p:nvPr>
        </p:nvGraphicFramePr>
        <p:xfrm>
          <a:off x="251520" y="260648"/>
          <a:ext cx="8640960" cy="6408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3170769470"/>
              </p:ext>
            </p:extLst>
          </p:nvPr>
        </p:nvGraphicFramePr>
        <p:xfrm>
          <a:off x="107504" y="116632"/>
          <a:ext cx="8928992" cy="66247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395536" y="260648"/>
          <a:ext cx="8424936" cy="62646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395536" y="260648"/>
          <a:ext cx="8424936" cy="62646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395536" y="260648"/>
          <a:ext cx="8424936" cy="62646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4037176566"/>
              </p:ext>
            </p:extLst>
          </p:nvPr>
        </p:nvGraphicFramePr>
        <p:xfrm>
          <a:off x="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107504" y="116632"/>
          <a:ext cx="9036496" cy="67413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251520" y="188640"/>
          <a:ext cx="8712968" cy="64807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179512" y="188640"/>
          <a:ext cx="8856984" cy="64807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339126774"/>
              </p:ext>
            </p:extLst>
          </p:nvPr>
        </p:nvGraphicFramePr>
        <p:xfrm>
          <a:off x="179512" y="188640"/>
          <a:ext cx="8856984" cy="64807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313" y="2852738"/>
            <a:ext cx="7469187" cy="1143000"/>
          </a:xfrm>
        </p:spPr>
        <p:txBody>
          <a:bodyPr>
            <a:normAutofit/>
          </a:bodyPr>
          <a:lstStyle/>
          <a:p>
            <a:pPr algn="ctr" fontAlgn="auto">
              <a:spcAft>
                <a:spcPts val="0"/>
              </a:spcAft>
              <a:defRPr/>
            </a:pPr>
            <a:r>
              <a:rPr lang="en-GB" b="1" dirty="0" smtClean="0">
                <a:solidFill>
                  <a:schemeClr val="accent3">
                    <a:lumMod val="20000"/>
                    <a:lumOff val="80000"/>
                  </a:schemeClr>
                </a:solidFill>
                <a:effectLst>
                  <a:outerShdw blurRad="38100" dist="38100" dir="2700000" algn="tl">
                    <a:srgbClr val="000000">
                      <a:alpha val="43137"/>
                    </a:srgbClr>
                  </a:outerShdw>
                </a:effectLst>
              </a:rPr>
              <a:t>THE END</a:t>
            </a:r>
            <a:endParaRPr lang="en-GB" b="1" dirty="0">
              <a:solidFill>
                <a:schemeClr val="accent3">
                  <a:lumMod val="20000"/>
                  <a:lumOff val="80000"/>
                </a:schemeClr>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725524525"/>
              </p:ext>
            </p:extLst>
          </p:nvPr>
        </p:nvGraphicFramePr>
        <p:xfrm>
          <a:off x="107504" y="116632"/>
          <a:ext cx="8928992" cy="67413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3457464534"/>
              </p:ext>
            </p:extLst>
          </p:nvPr>
        </p:nvGraphicFramePr>
        <p:xfrm>
          <a:off x="107504" y="116632"/>
          <a:ext cx="8928992" cy="67413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900521259"/>
              </p:ext>
            </p:extLst>
          </p:nvPr>
        </p:nvGraphicFramePr>
        <p:xfrm>
          <a:off x="107504" y="116632"/>
          <a:ext cx="8928992" cy="67413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664" y="3861049"/>
            <a:ext cx="6629400" cy="936104"/>
          </a:xfrm>
        </p:spPr>
        <p:txBody>
          <a:bodyPr>
            <a:normAutofit/>
          </a:bodyPr>
          <a:lstStyle/>
          <a:p>
            <a:pPr fontAlgn="auto">
              <a:spcAft>
                <a:spcPts val="0"/>
              </a:spcAft>
              <a:defRPr/>
            </a:pPr>
            <a:r>
              <a:rPr lang="en-GB" dirty="0" smtClean="0"/>
              <a:t>The 3 principles of sampling</a:t>
            </a:r>
            <a:endParaRPr lang="en-GB" dirty="0"/>
          </a:p>
        </p:txBody>
      </p:sp>
      <p:sp>
        <p:nvSpPr>
          <p:cNvPr id="14339" name="Text Placeholder 2"/>
          <p:cNvSpPr>
            <a:spLocks noGrp="1"/>
          </p:cNvSpPr>
          <p:nvPr>
            <p:ph type="body" idx="1"/>
          </p:nvPr>
        </p:nvSpPr>
        <p:spPr>
          <a:xfrm>
            <a:off x="1187624" y="1556792"/>
            <a:ext cx="6629400" cy="1066800"/>
          </a:xfrm>
        </p:spPr>
        <p:txBody>
          <a:bodyPr/>
          <a:lstStyle/>
          <a:p>
            <a:pPr algn="ctr"/>
            <a:r>
              <a:rPr lang="en-GB" altLang="en-US" sz="4000" b="1" dirty="0" smtClean="0"/>
              <a:t>GROUP EXERCISE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xplosion 1 1"/>
          <p:cNvSpPr/>
          <p:nvPr/>
        </p:nvSpPr>
        <p:spPr>
          <a:xfrm>
            <a:off x="1331913" y="260350"/>
            <a:ext cx="6553200" cy="6121400"/>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5400" b="1" dirty="0">
                <a:solidFill>
                  <a:schemeClr val="bg1"/>
                </a:solidFill>
              </a:rPr>
              <a:t>HANDOUT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0" y="116632"/>
          <a:ext cx="9144000" cy="67413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Technic</Template>
  <TotalTime>1716</TotalTime>
  <Words>1767</Words>
  <Application>Microsoft Office PowerPoint</Application>
  <PresentationFormat>On-screen Show (4:3)</PresentationFormat>
  <Paragraphs>161</Paragraphs>
  <Slides>34</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34</vt:i4>
      </vt:variant>
    </vt:vector>
  </HeadingPairs>
  <TitlesOfParts>
    <vt:vector size="41" baseType="lpstr">
      <vt:lpstr>Arial</vt:lpstr>
      <vt:lpstr>Arial Black</vt:lpstr>
      <vt:lpstr>Calibri</vt:lpstr>
      <vt:lpstr>Franklin Gothic Book</vt:lpstr>
      <vt:lpstr>Wingdings</vt:lpstr>
      <vt:lpstr>Wingdings 2</vt:lpstr>
      <vt:lpstr>Technic</vt:lpstr>
      <vt:lpstr>     SAMPLING TECHNIQUES</vt:lpstr>
      <vt:lpstr>Lesson</vt:lpstr>
      <vt:lpstr>PowerPoint Presentation</vt:lpstr>
      <vt:lpstr>PowerPoint Presentation</vt:lpstr>
      <vt:lpstr>PowerPoint Presentation</vt:lpstr>
      <vt:lpstr>PowerPoint Presentation</vt:lpstr>
      <vt:lpstr>The 3 principles of sampling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END</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METHODOLOGY WORKSHOP 2019  University of Malawi  SAMPLING TECHNIQUES</dc:title>
  <dc:creator>Hewlett-Packard Company</dc:creator>
  <cp:lastModifiedBy>DMED</cp:lastModifiedBy>
  <cp:revision>51</cp:revision>
  <cp:lastPrinted>2023-05-22T06:36:17Z</cp:lastPrinted>
  <dcterms:created xsi:type="dcterms:W3CDTF">2019-01-18T10:26:19Z</dcterms:created>
  <dcterms:modified xsi:type="dcterms:W3CDTF">2023-05-22T06:58:28Z</dcterms:modified>
</cp:coreProperties>
</file>