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9A407B-A7DC-48C7-AC1D-7FC3259F2583}"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3641838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A407B-A7DC-48C7-AC1D-7FC3259F2583}"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369446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A407B-A7DC-48C7-AC1D-7FC3259F2583}"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1093478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9A407B-A7DC-48C7-AC1D-7FC3259F2583}"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734464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9A407B-A7DC-48C7-AC1D-7FC3259F2583}"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2340198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9A407B-A7DC-48C7-AC1D-7FC3259F2583}"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194437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9A407B-A7DC-48C7-AC1D-7FC3259F2583}"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1700356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9A407B-A7DC-48C7-AC1D-7FC3259F2583}"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399123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9A407B-A7DC-48C7-AC1D-7FC3259F2583}"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89351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9A407B-A7DC-48C7-AC1D-7FC3259F2583}"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365960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9A407B-A7DC-48C7-AC1D-7FC3259F2583}"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0BBC9-54EA-4317-9B8D-B7E344A02269}" type="slidenum">
              <a:rPr lang="en-US" smtClean="0"/>
              <a:t>‹#›</a:t>
            </a:fld>
            <a:endParaRPr lang="en-US"/>
          </a:p>
        </p:txBody>
      </p:sp>
    </p:spTree>
    <p:extLst>
      <p:ext uri="{BB962C8B-B14F-4D97-AF65-F5344CB8AC3E}">
        <p14:creationId xmlns:p14="http://schemas.microsoft.com/office/powerpoint/2010/main" val="15761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A407B-A7DC-48C7-AC1D-7FC3259F2583}"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0BBC9-54EA-4317-9B8D-B7E344A02269}" type="slidenum">
              <a:rPr lang="en-US" smtClean="0"/>
              <a:t>‹#›</a:t>
            </a:fld>
            <a:endParaRPr lang="en-US"/>
          </a:p>
        </p:txBody>
      </p:sp>
    </p:spTree>
    <p:extLst>
      <p:ext uri="{BB962C8B-B14F-4D97-AF65-F5344CB8AC3E}">
        <p14:creationId xmlns:p14="http://schemas.microsoft.com/office/powerpoint/2010/main" val="297910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CERTAINTY</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endParaRPr lang="en-US" dirty="0"/>
          </a:p>
        </p:txBody>
      </p:sp>
    </p:spTree>
    <p:extLst>
      <p:ext uri="{BB962C8B-B14F-4D97-AF65-F5344CB8AC3E}">
        <p14:creationId xmlns:p14="http://schemas.microsoft.com/office/powerpoint/2010/main" val="31459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POSSIBLE REASONS FOR FINDING THAT THE TERMS ARE TOO UNCERTAIN</a:t>
            </a:r>
            <a:endParaRPr lang="en-US"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smtClean="0"/>
              <a:t>VAGUENESS</a:t>
            </a:r>
          </a:p>
          <a:p>
            <a:r>
              <a:rPr lang="en-US" dirty="0" smtClean="0"/>
              <a:t>The terms of the contract may be too vague for the courts to enforce. </a:t>
            </a:r>
          </a:p>
          <a:p>
            <a:r>
              <a:rPr lang="en-US" dirty="0" smtClean="0"/>
              <a:t>In </a:t>
            </a:r>
            <a:r>
              <a:rPr lang="en-US" b="1" i="1" dirty="0" smtClean="0"/>
              <a:t>Scammell and Nephew Ltd v </a:t>
            </a:r>
            <a:r>
              <a:rPr lang="en-US" b="1" i="1" dirty="0" err="1" smtClean="0"/>
              <a:t>Ouston</a:t>
            </a:r>
            <a:r>
              <a:rPr lang="en-US" b="1" i="1" dirty="0" smtClean="0"/>
              <a:t>,</a:t>
            </a:r>
            <a:r>
              <a:rPr lang="en-US" dirty="0" smtClean="0"/>
              <a:t> the parties entered into an agreement to buy goods on ‘hire purchase’ and it was held that this agreement was too vague to be enforced because there were many different types of hire purchase agreements in use.</a:t>
            </a:r>
            <a:endParaRPr lang="en-US" dirty="0"/>
          </a:p>
        </p:txBody>
      </p:sp>
    </p:spTree>
    <p:extLst>
      <p:ext uri="{BB962C8B-B14F-4D97-AF65-F5344CB8AC3E}">
        <p14:creationId xmlns:p14="http://schemas.microsoft.com/office/powerpoint/2010/main" val="2366672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a:bodyPr>
          <a:lstStyle/>
          <a:p>
            <a:r>
              <a:rPr lang="en-US" dirty="0" smtClean="0"/>
              <a:t>However, courts are reluctant to find that an agreement is so vague that it cannot be enforced.</a:t>
            </a:r>
          </a:p>
          <a:p>
            <a:r>
              <a:rPr lang="en-US" dirty="0" smtClean="0"/>
              <a:t>If the court wishes to ascertain the meaning of a phrase, it can refer to customs of the trade in which the parties are contracting or it may be able to enforce the agreement by severing a clause which is meaningless or the court may be may be to interpret the vague phrase in light of what is reasonable.</a:t>
            </a:r>
            <a:endParaRPr lang="en-US" dirty="0"/>
          </a:p>
        </p:txBody>
      </p:sp>
    </p:spTree>
    <p:extLst>
      <p:ext uri="{BB962C8B-B14F-4D97-AF65-F5344CB8AC3E}">
        <p14:creationId xmlns:p14="http://schemas.microsoft.com/office/powerpoint/2010/main" val="1576331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INCOMPLETENESS</a:t>
            </a:r>
            <a:endParaRPr lang="en-US" dirty="0"/>
          </a:p>
        </p:txBody>
      </p:sp>
      <p:sp>
        <p:nvSpPr>
          <p:cNvPr id="3" name="Content Placeholder 2"/>
          <p:cNvSpPr>
            <a:spLocks noGrp="1"/>
          </p:cNvSpPr>
          <p:nvPr>
            <p:ph idx="1"/>
          </p:nvPr>
        </p:nvSpPr>
        <p:spPr/>
        <p:txBody>
          <a:bodyPr/>
          <a:lstStyle/>
          <a:p>
            <a:r>
              <a:rPr lang="en-US" dirty="0" smtClean="0"/>
              <a:t>Agreements may be incomplete because the parties have not reached agreement on a particular issue.</a:t>
            </a:r>
          </a:p>
          <a:p>
            <a:r>
              <a:rPr lang="en-US" dirty="0" smtClean="0"/>
              <a:t>However, a number of devices are available to a court which wished to avoid the conclusion that the agreement is incomplete and therefore cannot be enforced.</a:t>
            </a:r>
            <a:endParaRPr lang="en-US" dirty="0"/>
          </a:p>
        </p:txBody>
      </p:sp>
    </p:spTree>
    <p:extLst>
      <p:ext uri="{BB962C8B-B14F-4D97-AF65-F5344CB8AC3E}">
        <p14:creationId xmlns:p14="http://schemas.microsoft.com/office/powerpoint/2010/main" val="2392259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The first is if the price is not agreed upon, then the court may use S 8 (2) of the Sale of Goods Act which provides that, “the buyer must pay a reasonable price.” this only comes into play where the price is not mentioned.</a:t>
            </a:r>
          </a:p>
          <a:p>
            <a:r>
              <a:rPr lang="en-US" dirty="0" smtClean="0"/>
              <a:t>Secondly where the parties have agreed upon a criteria to be used to resolve incomplete matters, it is must easier for the court to uphold the agreement as was in </a:t>
            </a:r>
            <a:r>
              <a:rPr lang="en-US" b="1" i="1" dirty="0" err="1" smtClean="0"/>
              <a:t>Hillas</a:t>
            </a:r>
            <a:r>
              <a:rPr lang="en-US" b="1" i="1" dirty="0" smtClean="0"/>
              <a:t> v </a:t>
            </a:r>
            <a:r>
              <a:rPr lang="en-US" b="1" i="1" dirty="0" err="1" smtClean="0"/>
              <a:t>Acros</a:t>
            </a:r>
            <a:endParaRPr lang="en-US" dirty="0"/>
          </a:p>
        </p:txBody>
      </p:sp>
    </p:spTree>
    <p:extLst>
      <p:ext uri="{BB962C8B-B14F-4D97-AF65-F5344CB8AC3E}">
        <p14:creationId xmlns:p14="http://schemas.microsoft.com/office/powerpoint/2010/main" val="5682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Thirdly the contract itself may provide the machinery for resolving disputes between parties.</a:t>
            </a:r>
          </a:p>
          <a:p>
            <a:r>
              <a:rPr lang="en-US" dirty="0" smtClean="0"/>
              <a:t>In conclusion the courts have adopted a piece meal approach to cases thus there has been a degree of inconsistency in the case law as different judges implement the rules differently.</a:t>
            </a:r>
          </a:p>
          <a:p>
            <a:r>
              <a:rPr lang="en-US" dirty="0" smtClean="0"/>
              <a:t>But the more liberal approach found in </a:t>
            </a:r>
            <a:r>
              <a:rPr lang="en-US" b="1" i="1" dirty="0" smtClean="0"/>
              <a:t> </a:t>
            </a:r>
            <a:r>
              <a:rPr lang="en-US" b="1" i="1" dirty="0" err="1" smtClean="0"/>
              <a:t>Hillas</a:t>
            </a:r>
            <a:r>
              <a:rPr lang="en-US" b="1" i="1" dirty="0" smtClean="0"/>
              <a:t> v </a:t>
            </a:r>
            <a:r>
              <a:rPr lang="en-US" b="1" i="1" dirty="0" err="1" smtClean="0"/>
              <a:t>Acros</a:t>
            </a:r>
            <a:r>
              <a:rPr lang="en-US" b="1" i="1" dirty="0" smtClean="0"/>
              <a:t> </a:t>
            </a:r>
            <a:r>
              <a:rPr lang="en-US" dirty="0" smtClean="0"/>
              <a:t> is followed more than the one found in </a:t>
            </a:r>
            <a:r>
              <a:rPr lang="en-US" b="1" i="1" dirty="0" smtClean="0"/>
              <a:t>May and Butcher v R.</a:t>
            </a:r>
            <a:endParaRPr lang="en-US" dirty="0"/>
          </a:p>
        </p:txBody>
      </p:sp>
    </p:spTree>
    <p:extLst>
      <p:ext uri="{BB962C8B-B14F-4D97-AF65-F5344CB8AC3E}">
        <p14:creationId xmlns:p14="http://schemas.microsoft.com/office/powerpoint/2010/main" val="2042145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RESTITUTIONARY APPROACH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British Steel Corp v Cleveland Bridge and Engineering Co Ltd [1984] 1 All ER 504,</a:t>
            </a:r>
            <a:r>
              <a:rPr lang="en-US" dirty="0" smtClean="0"/>
              <a:t> the parties entered into negotiations for the manufacture of steel nodes by the claimant for the defendant. Despite negotiations, no formal contract was ever concluded. After the final node was delivered, the defendant refused to pay for them. The court held that the claimants could recover in a restitutionary action for reasonable value of the work which was done. He held that because the defendants had requested the claimants to deliver the nodes, they had received a benefit at the expense of the claimants and that it was unjust that they retain that benefit without recompensing the claimants for the reasonable value of the nodes.</a:t>
            </a:r>
            <a:endParaRPr lang="en-US" dirty="0"/>
          </a:p>
        </p:txBody>
      </p:sp>
    </p:spTree>
    <p:extLst>
      <p:ext uri="{BB962C8B-B14F-4D97-AF65-F5344CB8AC3E}">
        <p14:creationId xmlns:p14="http://schemas.microsoft.com/office/powerpoint/2010/main" val="1952312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It should not be thought that a restitutionary claim will lie in all cases where work is done in anticipation of a contract materializing.</a:t>
            </a:r>
          </a:p>
          <a:p>
            <a:r>
              <a:rPr lang="en-US" dirty="0" smtClean="0"/>
              <a:t>In many cases the work will be done at the risk of the party who is doing the preparatory work, especially where the parties have conducted their negotiations on an express subject to contract basis.</a:t>
            </a:r>
            <a:endParaRPr lang="en-US" dirty="0"/>
          </a:p>
        </p:txBody>
      </p:sp>
    </p:spTree>
    <p:extLst>
      <p:ext uri="{BB962C8B-B14F-4D97-AF65-F5344CB8AC3E}">
        <p14:creationId xmlns:p14="http://schemas.microsoft.com/office/powerpoint/2010/main" val="1029379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CERTAINTY OF CONTRACTUAL TERMS</a:t>
            </a:r>
            <a:endParaRPr lang="en-US" dirty="0"/>
          </a:p>
        </p:txBody>
      </p:sp>
      <p:sp>
        <p:nvSpPr>
          <p:cNvPr id="3" name="Content Placeholder 2"/>
          <p:cNvSpPr>
            <a:spLocks noGrp="1"/>
          </p:cNvSpPr>
          <p:nvPr>
            <p:ph idx="1"/>
          </p:nvPr>
        </p:nvSpPr>
        <p:spPr/>
        <p:txBody>
          <a:bodyPr>
            <a:normAutofit fontScale="92500"/>
          </a:bodyPr>
          <a:lstStyle/>
          <a:p>
            <a:r>
              <a:rPr lang="en-US" dirty="0" smtClean="0"/>
              <a:t>In order to create a binding contract, the parties must express their agreement in a form which is sufficiently certain for the courts to enforce.</a:t>
            </a:r>
          </a:p>
          <a:p>
            <a:r>
              <a:rPr lang="en-US" dirty="0" smtClean="0"/>
              <a:t>The rationale for this is that it is for the parties and not the courts to make the contract.</a:t>
            </a:r>
          </a:p>
          <a:p>
            <a:r>
              <a:rPr lang="en-US" dirty="0" smtClean="0"/>
              <a:t>The function of the court is limited to the interpretation of the contract which the parties have made and it does not extend to making contracts on their behalf.</a:t>
            </a:r>
            <a:endParaRPr lang="en-US" dirty="0"/>
          </a:p>
        </p:txBody>
      </p:sp>
    </p:spTree>
    <p:extLst>
      <p:ext uri="{BB962C8B-B14F-4D97-AF65-F5344CB8AC3E}">
        <p14:creationId xmlns:p14="http://schemas.microsoft.com/office/powerpoint/2010/main" val="307560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 case of </a:t>
            </a:r>
            <a:r>
              <a:rPr lang="en-US" b="1" i="1" dirty="0" smtClean="0"/>
              <a:t>Scammell and Nephew Ltd v </a:t>
            </a:r>
            <a:r>
              <a:rPr lang="en-US" b="1" i="1" dirty="0" err="1" smtClean="0"/>
              <a:t>Ouston</a:t>
            </a:r>
            <a:r>
              <a:rPr lang="en-US" b="1" i="1" dirty="0" smtClean="0"/>
              <a:t> [1941] AC 251,</a:t>
            </a:r>
            <a:r>
              <a:rPr lang="en-US" dirty="0" smtClean="0"/>
              <a:t> Viscount Maugham stated, “in order constitute a valid contract the parties must so express themselves that their meaning can be determined with a reasonable degree of certainty. It is plain that unless this can be done……consensus as idem would be a matter of mere conjecture.”</a:t>
            </a:r>
            <a:endParaRPr lang="en-US" dirty="0"/>
          </a:p>
        </p:txBody>
      </p:sp>
    </p:spTree>
    <p:extLst>
      <p:ext uri="{BB962C8B-B14F-4D97-AF65-F5344CB8AC3E}">
        <p14:creationId xmlns:p14="http://schemas.microsoft.com/office/powerpoint/2010/main" val="2641301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From the stated case it can be seen that the general rule is that in order to create a binding contract, the parties must express their agreement in sufficiently certain term. What is needed is not absolute certainty but a </a:t>
            </a:r>
            <a:r>
              <a:rPr lang="en-US" b="1" dirty="0" smtClean="0"/>
              <a:t>reasonable degree</a:t>
            </a:r>
            <a:r>
              <a:rPr lang="en-US" dirty="0" smtClean="0"/>
              <a:t> of certainty.</a:t>
            </a:r>
          </a:p>
          <a:p>
            <a:r>
              <a:rPr lang="en-US" dirty="0" smtClean="0"/>
              <a:t>The courts are generally reluctant to find that no contract has been concluded where the parties have acted on the assumption that a contract has been entered into although that reluctance has its limits.</a:t>
            </a:r>
          </a:p>
          <a:p>
            <a:endParaRPr lang="en-US" dirty="0"/>
          </a:p>
        </p:txBody>
      </p:sp>
    </p:spTree>
    <p:extLst>
      <p:ext uri="{BB962C8B-B14F-4D97-AF65-F5344CB8AC3E}">
        <p14:creationId xmlns:p14="http://schemas.microsoft.com/office/powerpoint/2010/main" val="1244663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courts are less likely to find the existence of a contract where the parties are in active disagreement over one or more essential terms; or</a:t>
            </a:r>
          </a:p>
          <a:p>
            <a:r>
              <a:rPr lang="en-US" dirty="0" smtClean="0"/>
              <a:t>Where the agreement is so incomplete as to amount to no more than an agreement to agree.</a:t>
            </a:r>
          </a:p>
          <a:p>
            <a:r>
              <a:rPr lang="en-US" dirty="0" smtClean="0"/>
              <a:t>But in cases where work has been done and the parties have reached agreement on essential terms, a court is more likely than not to find that the parties have entered into a contract.</a:t>
            </a:r>
            <a:endParaRPr lang="en-US" dirty="0"/>
          </a:p>
        </p:txBody>
      </p:sp>
    </p:spTree>
    <p:extLst>
      <p:ext uri="{BB962C8B-B14F-4D97-AF65-F5344CB8AC3E}">
        <p14:creationId xmlns:p14="http://schemas.microsoft.com/office/powerpoint/2010/main" val="881577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In the </a:t>
            </a:r>
            <a:r>
              <a:rPr lang="en-US" b="1" i="1" dirty="0" smtClean="0"/>
              <a:t>May and Butcher v R [1934] 2 KB 17,</a:t>
            </a:r>
            <a:r>
              <a:rPr lang="en-US" dirty="0" smtClean="0"/>
              <a:t> the parties had entered into an agreement with the British </a:t>
            </a:r>
            <a:r>
              <a:rPr lang="en-US" dirty="0" err="1" smtClean="0"/>
              <a:t>Govt</a:t>
            </a:r>
            <a:r>
              <a:rPr lang="en-US" dirty="0" smtClean="0"/>
              <a:t> in which the </a:t>
            </a:r>
            <a:r>
              <a:rPr lang="en-US" dirty="0" err="1" smtClean="0"/>
              <a:t>govt</a:t>
            </a:r>
            <a:r>
              <a:rPr lang="en-US" dirty="0" smtClean="0"/>
              <a:t> was to sell </a:t>
            </a:r>
            <a:r>
              <a:rPr lang="en-US" dirty="0" err="1" smtClean="0"/>
              <a:t>tentage</a:t>
            </a:r>
            <a:r>
              <a:rPr lang="en-US" dirty="0" smtClean="0"/>
              <a:t> to the claimant and the price and date of payment were to be agreed from time to time. The court held that the parties had not reached agreement on these matters and therefore no contract could have been concluded. According to Lord </a:t>
            </a:r>
            <a:r>
              <a:rPr lang="en-US" dirty="0" err="1" smtClean="0"/>
              <a:t>Buckmaster</a:t>
            </a:r>
            <a:r>
              <a:rPr lang="en-US" dirty="0" smtClean="0"/>
              <a:t>, ‘an agreement between two parties to enter into an agreement in which some critical part of the contract matter is left undetermined is no contract at all.’</a:t>
            </a:r>
            <a:endParaRPr lang="en-US" dirty="0"/>
          </a:p>
        </p:txBody>
      </p:sp>
    </p:spTree>
    <p:extLst>
      <p:ext uri="{BB962C8B-B14F-4D97-AF65-F5344CB8AC3E}">
        <p14:creationId xmlns:p14="http://schemas.microsoft.com/office/powerpoint/2010/main" val="2892179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 the other hand in </a:t>
            </a:r>
            <a:r>
              <a:rPr lang="en-US" b="1" i="1" dirty="0" err="1" smtClean="0"/>
              <a:t>Hillas</a:t>
            </a:r>
            <a:r>
              <a:rPr lang="en-US" b="1" i="1" dirty="0" smtClean="0"/>
              <a:t> v Arcos (1932) 147 LT 503, </a:t>
            </a:r>
            <a:r>
              <a:rPr lang="en-US" dirty="0" smtClean="0"/>
              <a:t>in 1930 the parties entered into a contract in which the claimants bought from the defendants 22,000 standards of softwood goods of fair specification. The 1930 contract also contained a provision which stated that the claimants had an option ‘of entering into a contract with sellers for the purchase of 100,000 standards for delivery in 1931.’ the court held that the words could be given a reasonable meaning and therefore the option was binding.</a:t>
            </a:r>
            <a:endParaRPr lang="en-US" dirty="0"/>
          </a:p>
        </p:txBody>
      </p:sp>
    </p:spTree>
    <p:extLst>
      <p:ext uri="{BB962C8B-B14F-4D97-AF65-F5344CB8AC3E}">
        <p14:creationId xmlns:p14="http://schemas.microsoft.com/office/powerpoint/2010/main" val="1084068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In the case of </a:t>
            </a:r>
            <a:r>
              <a:rPr lang="en-US" b="1" i="1" dirty="0" err="1" smtClean="0"/>
              <a:t>Walford</a:t>
            </a:r>
            <a:r>
              <a:rPr lang="en-US" b="1" i="1" dirty="0" smtClean="0"/>
              <a:t> v Miles [1992] 2 AC 128,</a:t>
            </a:r>
            <a:r>
              <a:rPr lang="en-US" dirty="0"/>
              <a:t> </a:t>
            </a:r>
            <a:r>
              <a:rPr lang="en-US" dirty="0" smtClean="0"/>
              <a:t>the claimant and the defendant entered into an agreement for the purchase of Defendant’s company. </a:t>
            </a:r>
            <a:r>
              <a:rPr lang="en-US" dirty="0"/>
              <a:t>T</a:t>
            </a:r>
            <a:r>
              <a:rPr lang="en-US" dirty="0" smtClean="0"/>
              <a:t>he claimant promised to provide a letter of comfort from their bank which confirmed that they had financial resources to pay for the company. In return, the defendant agreed to deal exclusively with the claimant and to terminate all other negotiations with other people. The claimants complied with their side of the deal but the defendant sold the company to a third party. The claimant sought to recover damages.</a:t>
            </a:r>
            <a:endParaRPr lang="en-US" dirty="0"/>
          </a:p>
        </p:txBody>
      </p:sp>
    </p:spTree>
    <p:extLst>
      <p:ext uri="{BB962C8B-B14F-4D97-AF65-F5344CB8AC3E}">
        <p14:creationId xmlns:p14="http://schemas.microsoft.com/office/powerpoint/2010/main" val="2415046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The court held in favour of the defendant an stated that both the lock out agreement and the lock in agreement were too uncertain and thus did not create a contract. The lock out agreement (to prevent the defendant from dealing with any other 3</a:t>
            </a:r>
            <a:r>
              <a:rPr lang="en-US" baseline="30000" dirty="0" smtClean="0"/>
              <a:t>rd</a:t>
            </a:r>
            <a:r>
              <a:rPr lang="en-US" dirty="0" smtClean="0"/>
              <a:t> party) was not certain enough as it was not limited to </a:t>
            </a:r>
            <a:r>
              <a:rPr lang="en-US" dirty="0" err="1" smtClean="0"/>
              <a:t>acertain</a:t>
            </a:r>
            <a:r>
              <a:rPr lang="en-US" dirty="0" smtClean="0"/>
              <a:t> period of time. The lock in agreement (so that the defendant would negotiate exclusively with the claimant) was not certain enough as it was held an agreement to negotiate or an agreement to agree was too uncertain to be a valid contract.</a:t>
            </a:r>
            <a:endParaRPr lang="en-US" dirty="0"/>
          </a:p>
        </p:txBody>
      </p:sp>
    </p:spTree>
    <p:extLst>
      <p:ext uri="{BB962C8B-B14F-4D97-AF65-F5344CB8AC3E}">
        <p14:creationId xmlns:p14="http://schemas.microsoft.com/office/powerpoint/2010/main" val="3785699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1287</Words>
  <Application>Microsoft Office PowerPoint</Application>
  <PresentationFormat>On-screen Show (4:3)</PresentationFormat>
  <Paragraphs>42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CERTAINTY</vt:lpstr>
      <vt:lpstr>CERTAINTY OF CONTRACTUAL TERMS</vt:lpstr>
      <vt:lpstr>Cont’d</vt:lpstr>
      <vt:lpstr>Cont’d</vt:lpstr>
      <vt:lpstr>Cont’d</vt:lpstr>
      <vt:lpstr>PowerPoint Presentation</vt:lpstr>
      <vt:lpstr>Cont’d</vt:lpstr>
      <vt:lpstr>PowerPoint Presentation</vt:lpstr>
      <vt:lpstr>PowerPoint Presentation</vt:lpstr>
      <vt:lpstr>POSSIBLE REASONS FOR FINDING THAT THE TERMS ARE TOO UNCERTAIN</vt:lpstr>
      <vt:lpstr>Cont’d</vt:lpstr>
      <vt:lpstr>2. INCOMPLETENESS</vt:lpstr>
      <vt:lpstr>Cont’d</vt:lpstr>
      <vt:lpstr>PowerPoint Presentation</vt:lpstr>
      <vt:lpstr>A RESTITUTIONARY APPROACH</vt:lpstr>
      <vt:lpstr>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CERTAINTY</dc:title>
  <dc:creator>Chenela</dc:creator>
  <cp:lastModifiedBy>Chenela</cp:lastModifiedBy>
  <cp:revision>17</cp:revision>
  <dcterms:created xsi:type="dcterms:W3CDTF">2019-08-30T12:33:32Z</dcterms:created>
  <dcterms:modified xsi:type="dcterms:W3CDTF">2020-02-03T14:07:08Z</dcterms:modified>
</cp:coreProperties>
</file>