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7" r:id="rId5"/>
    <p:sldId id="266" r:id="rId6"/>
    <p:sldId id="259" r:id="rId7"/>
    <p:sldId id="260" r:id="rId8"/>
    <p:sldId id="271" r:id="rId9"/>
    <p:sldId id="267" r:id="rId10"/>
    <p:sldId id="263" r:id="rId11"/>
    <p:sldId id="273" r:id="rId12"/>
    <p:sldId id="274" r:id="rId13"/>
    <p:sldId id="275" r:id="rId14"/>
    <p:sldId id="276" r:id="rId15"/>
    <p:sldId id="278" r:id="rId16"/>
    <p:sldId id="279" r:id="rId17"/>
    <p:sldId id="277" r:id="rId18"/>
    <p:sldId id="281" r:id="rId19"/>
    <p:sldId id="282" r:id="rId20"/>
    <p:sldId id="288" r:id="rId21"/>
    <p:sldId id="287" r:id="rId22"/>
    <p:sldId id="286" r:id="rId23"/>
    <p:sldId id="294" r:id="rId24"/>
    <p:sldId id="293" r:id="rId25"/>
    <p:sldId id="295" r:id="rId26"/>
    <p:sldId id="292" r:id="rId27"/>
    <p:sldId id="298" r:id="rId28"/>
    <p:sldId id="297" r:id="rId29"/>
    <p:sldId id="296" r:id="rId30"/>
    <p:sldId id="291" r:id="rId31"/>
    <p:sldId id="309" r:id="rId32"/>
    <p:sldId id="308" r:id="rId33"/>
    <p:sldId id="307" r:id="rId34"/>
    <p:sldId id="303" r:id="rId35"/>
    <p:sldId id="301" r:id="rId36"/>
    <p:sldId id="302" r:id="rId37"/>
    <p:sldId id="310" r:id="rId38"/>
    <p:sldId id="300" r:id="rId39"/>
    <p:sldId id="299" r:id="rId40"/>
    <p:sldId id="290" r:id="rId41"/>
    <p:sldId id="264" r:id="rId42"/>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22"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 /><Relationship Id="rId13" Type="http://schemas.openxmlformats.org/officeDocument/2006/relationships/slide" Target="slides/slide11.xml" /><Relationship Id="rId18" Type="http://schemas.openxmlformats.org/officeDocument/2006/relationships/slide" Target="slides/slide16.xml" /><Relationship Id="rId26" Type="http://schemas.openxmlformats.org/officeDocument/2006/relationships/slide" Target="slides/slide24.xml" /><Relationship Id="rId39" Type="http://schemas.openxmlformats.org/officeDocument/2006/relationships/slide" Target="slides/slide37.xml" /><Relationship Id="rId3" Type="http://schemas.openxmlformats.org/officeDocument/2006/relationships/slide" Target="slides/slide1.xml" /><Relationship Id="rId21" Type="http://schemas.openxmlformats.org/officeDocument/2006/relationships/slide" Target="slides/slide19.xml" /><Relationship Id="rId34" Type="http://schemas.openxmlformats.org/officeDocument/2006/relationships/slide" Target="slides/slide32.xml" /><Relationship Id="rId42" Type="http://schemas.openxmlformats.org/officeDocument/2006/relationships/slide" Target="slides/slide40.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slide" Target="slides/slide15.xml" /><Relationship Id="rId25" Type="http://schemas.openxmlformats.org/officeDocument/2006/relationships/slide" Target="slides/slide23.xml" /><Relationship Id="rId33" Type="http://schemas.openxmlformats.org/officeDocument/2006/relationships/slide" Target="slides/slide31.xml" /><Relationship Id="rId38" Type="http://schemas.openxmlformats.org/officeDocument/2006/relationships/slide" Target="slides/slide36.xml" /><Relationship Id="rId46" Type="http://schemas.openxmlformats.org/officeDocument/2006/relationships/tableStyles" Target="tableStyles.xml" /><Relationship Id="rId2" Type="http://schemas.openxmlformats.org/officeDocument/2006/relationships/slideMaster" Target="slideMasters/slideMaster2.xml" /><Relationship Id="rId16" Type="http://schemas.openxmlformats.org/officeDocument/2006/relationships/slide" Target="slides/slide14.xml" /><Relationship Id="rId20" Type="http://schemas.openxmlformats.org/officeDocument/2006/relationships/slide" Target="slides/slide18.xml" /><Relationship Id="rId29" Type="http://schemas.openxmlformats.org/officeDocument/2006/relationships/slide" Target="slides/slide27.xml" /><Relationship Id="rId41" Type="http://schemas.openxmlformats.org/officeDocument/2006/relationships/slide" Target="slides/slide39.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24" Type="http://schemas.openxmlformats.org/officeDocument/2006/relationships/slide" Target="slides/slide22.xml" /><Relationship Id="rId32" Type="http://schemas.openxmlformats.org/officeDocument/2006/relationships/slide" Target="slides/slide30.xml" /><Relationship Id="rId37" Type="http://schemas.openxmlformats.org/officeDocument/2006/relationships/slide" Target="slides/slide35.xml" /><Relationship Id="rId40" Type="http://schemas.openxmlformats.org/officeDocument/2006/relationships/slide" Target="slides/slide38.xml" /><Relationship Id="rId45" Type="http://schemas.openxmlformats.org/officeDocument/2006/relationships/theme" Target="theme/theme1.xml" /><Relationship Id="rId5" Type="http://schemas.openxmlformats.org/officeDocument/2006/relationships/slide" Target="slides/slide3.xml" /><Relationship Id="rId15" Type="http://schemas.openxmlformats.org/officeDocument/2006/relationships/slide" Target="slides/slide13.xml" /><Relationship Id="rId23" Type="http://schemas.openxmlformats.org/officeDocument/2006/relationships/slide" Target="slides/slide21.xml" /><Relationship Id="rId28" Type="http://schemas.openxmlformats.org/officeDocument/2006/relationships/slide" Target="slides/slide26.xml" /><Relationship Id="rId36" Type="http://schemas.openxmlformats.org/officeDocument/2006/relationships/slide" Target="slides/slide34.xml" /><Relationship Id="rId10" Type="http://schemas.openxmlformats.org/officeDocument/2006/relationships/slide" Target="slides/slide8.xml" /><Relationship Id="rId19" Type="http://schemas.openxmlformats.org/officeDocument/2006/relationships/slide" Target="slides/slide17.xml" /><Relationship Id="rId31" Type="http://schemas.openxmlformats.org/officeDocument/2006/relationships/slide" Target="slides/slide29.xml" /><Relationship Id="rId44" Type="http://schemas.openxmlformats.org/officeDocument/2006/relationships/viewProps" Target="viewProps.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 Id="rId22" Type="http://schemas.openxmlformats.org/officeDocument/2006/relationships/slide" Target="slides/slide20.xml" /><Relationship Id="rId27" Type="http://schemas.openxmlformats.org/officeDocument/2006/relationships/slide" Target="slides/slide25.xml" /><Relationship Id="rId30" Type="http://schemas.openxmlformats.org/officeDocument/2006/relationships/slide" Target="slides/slide28.xml" /><Relationship Id="rId35" Type="http://schemas.openxmlformats.org/officeDocument/2006/relationships/slide" Target="slides/slide33.xml" /><Relationship Id="rId43" Type="http://schemas.openxmlformats.org/officeDocument/2006/relationships/presProps" Target="pres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223BC150-564C-8198-9F94-D7CDC91F3D5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B62176A3-5D34-8FDB-9948-B4AF17E20A06}"/>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3CEFDCDE-6ED5-DE76-2AFE-5DD50A0B89EE}"/>
              </a:ext>
            </a:extLst>
          </p:cNvPr>
          <p:cNvSpPr>
            <a:spLocks noGrp="1" noChangeArrowheads="1"/>
          </p:cNvSpPr>
          <p:nvPr>
            <p:ph type="sldNum" sz="quarter" idx="12"/>
          </p:nvPr>
        </p:nvSpPr>
        <p:spPr>
          <a:ln/>
        </p:spPr>
        <p:txBody>
          <a:bodyPr/>
          <a:lstStyle>
            <a:lvl1pPr>
              <a:defRPr/>
            </a:lvl1pPr>
          </a:lstStyle>
          <a:p>
            <a:pPr>
              <a:defRPr/>
            </a:pPr>
            <a:fld id="{3D0451D5-EB44-4DFA-A163-1A199072126F}" type="slidenum">
              <a:rPr lang="es-ES" altLang="en-US"/>
              <a:pPr>
                <a:defRPr/>
              </a:pPr>
              <a:t>‹#›</a:t>
            </a:fld>
            <a:endParaRPr lang="es-ES" altLang="en-US"/>
          </a:p>
        </p:txBody>
      </p:sp>
    </p:spTree>
    <p:extLst>
      <p:ext uri="{BB962C8B-B14F-4D97-AF65-F5344CB8AC3E}">
        <p14:creationId xmlns:p14="http://schemas.microsoft.com/office/powerpoint/2010/main" val="1388364093"/>
      </p:ext>
    </p:extLst>
  </p:cSld>
  <p:clrMapOvr>
    <a:masterClrMapping/>
  </p:clrMapOvr>
  <p:transition spd="slow">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3AC2C5C3-B667-8EF7-1A20-D363D0C69E3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01490E3-DAB2-D55F-7AF3-3A988BE3D44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D8735B37-1EEA-441C-BAE8-4711EECBD502}"/>
              </a:ext>
            </a:extLst>
          </p:cNvPr>
          <p:cNvSpPr>
            <a:spLocks noGrp="1" noChangeArrowheads="1"/>
          </p:cNvSpPr>
          <p:nvPr>
            <p:ph type="sldNum" sz="quarter" idx="12"/>
          </p:nvPr>
        </p:nvSpPr>
        <p:spPr>
          <a:ln/>
        </p:spPr>
        <p:txBody>
          <a:bodyPr/>
          <a:lstStyle>
            <a:lvl1pPr>
              <a:defRPr/>
            </a:lvl1pPr>
          </a:lstStyle>
          <a:p>
            <a:pPr>
              <a:defRPr/>
            </a:pPr>
            <a:fld id="{41213E40-0484-48E1-867A-51E67274F9BB}" type="slidenum">
              <a:rPr lang="es-ES" altLang="en-US"/>
              <a:pPr>
                <a:defRPr/>
              </a:pPr>
              <a:t>‹#›</a:t>
            </a:fld>
            <a:endParaRPr lang="es-ES" altLang="en-US"/>
          </a:p>
        </p:txBody>
      </p:sp>
    </p:spTree>
    <p:extLst>
      <p:ext uri="{BB962C8B-B14F-4D97-AF65-F5344CB8AC3E}">
        <p14:creationId xmlns:p14="http://schemas.microsoft.com/office/powerpoint/2010/main" val="3735637083"/>
      </p:ext>
    </p:extLst>
  </p:cSld>
  <p:clrMapOvr>
    <a:masterClrMapping/>
  </p:clrMapOvr>
  <p:transition spd="slow">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78358F48-9E87-8B3F-3028-EAE727D59AE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EABAA037-0CF0-D82F-91A4-938C6CDAB8F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D28FEE95-2A5E-11EF-B5CE-0357146D56D4}"/>
              </a:ext>
            </a:extLst>
          </p:cNvPr>
          <p:cNvSpPr>
            <a:spLocks noGrp="1" noChangeArrowheads="1"/>
          </p:cNvSpPr>
          <p:nvPr>
            <p:ph type="sldNum" sz="quarter" idx="12"/>
          </p:nvPr>
        </p:nvSpPr>
        <p:spPr>
          <a:ln/>
        </p:spPr>
        <p:txBody>
          <a:bodyPr/>
          <a:lstStyle>
            <a:lvl1pPr>
              <a:defRPr/>
            </a:lvl1pPr>
          </a:lstStyle>
          <a:p>
            <a:pPr>
              <a:defRPr/>
            </a:pPr>
            <a:fld id="{06A5EF44-0516-4B56-A462-22CBB3A6C290}" type="slidenum">
              <a:rPr lang="es-ES" altLang="en-US"/>
              <a:pPr>
                <a:defRPr/>
              </a:pPr>
              <a:t>‹#›</a:t>
            </a:fld>
            <a:endParaRPr lang="es-ES" altLang="en-US"/>
          </a:p>
        </p:txBody>
      </p:sp>
    </p:spTree>
    <p:extLst>
      <p:ext uri="{BB962C8B-B14F-4D97-AF65-F5344CB8AC3E}">
        <p14:creationId xmlns:p14="http://schemas.microsoft.com/office/powerpoint/2010/main" val="80113413"/>
      </p:ext>
    </p:extLst>
  </p:cSld>
  <p:clrMapOvr>
    <a:masterClrMapping/>
  </p:clrMapOvr>
  <p:transition spd="slow">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5AAEFC5-BEF6-82C8-0EC7-2F6119D7F91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21380BE7-43B1-CF52-A2C4-861F3F85626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A63438C7-3175-C488-9736-28FE768E1C7C}"/>
              </a:ext>
            </a:extLst>
          </p:cNvPr>
          <p:cNvSpPr>
            <a:spLocks noGrp="1" noChangeArrowheads="1"/>
          </p:cNvSpPr>
          <p:nvPr>
            <p:ph type="sldNum" sz="quarter" idx="12"/>
          </p:nvPr>
        </p:nvSpPr>
        <p:spPr>
          <a:ln/>
        </p:spPr>
        <p:txBody>
          <a:bodyPr/>
          <a:lstStyle>
            <a:lvl1pPr>
              <a:defRPr/>
            </a:lvl1pPr>
          </a:lstStyle>
          <a:p>
            <a:pPr>
              <a:defRPr/>
            </a:pPr>
            <a:fld id="{7553E9EC-493A-4103-914A-C3BA7AD45EEF}" type="slidenum">
              <a:rPr lang="es-ES" altLang="en-US"/>
              <a:pPr>
                <a:defRPr/>
              </a:pPr>
              <a:t>‹#›</a:t>
            </a:fld>
            <a:endParaRPr lang="es-ES" altLang="en-US"/>
          </a:p>
        </p:txBody>
      </p:sp>
    </p:spTree>
    <p:extLst>
      <p:ext uri="{BB962C8B-B14F-4D97-AF65-F5344CB8AC3E}">
        <p14:creationId xmlns:p14="http://schemas.microsoft.com/office/powerpoint/2010/main" val="2335648389"/>
      </p:ext>
    </p:extLst>
  </p:cSld>
  <p:clrMapOvr>
    <a:masterClrMapping/>
  </p:clrMapOvr>
  <p:transition spd="slow">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BC5AB550-D97A-FCC5-C36B-5E5B21967DC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C968C251-2C8C-FDC0-2DEB-BB8BA9C06A1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AFC23DB5-6660-596C-8E5E-33EAA7A4AB5C}"/>
              </a:ext>
            </a:extLst>
          </p:cNvPr>
          <p:cNvSpPr>
            <a:spLocks noGrp="1" noChangeArrowheads="1"/>
          </p:cNvSpPr>
          <p:nvPr>
            <p:ph type="sldNum" sz="quarter" idx="12"/>
          </p:nvPr>
        </p:nvSpPr>
        <p:spPr>
          <a:ln/>
        </p:spPr>
        <p:txBody>
          <a:bodyPr/>
          <a:lstStyle>
            <a:lvl1pPr>
              <a:defRPr/>
            </a:lvl1pPr>
          </a:lstStyle>
          <a:p>
            <a:pPr>
              <a:defRPr/>
            </a:pPr>
            <a:fld id="{5E2AF470-A06B-4307-9B7C-6389BF7C5D0C}" type="slidenum">
              <a:rPr lang="es-ES" altLang="en-US"/>
              <a:pPr>
                <a:defRPr/>
              </a:pPr>
              <a:t>‹#›</a:t>
            </a:fld>
            <a:endParaRPr lang="es-ES" altLang="en-US"/>
          </a:p>
        </p:txBody>
      </p:sp>
    </p:spTree>
    <p:extLst>
      <p:ext uri="{BB962C8B-B14F-4D97-AF65-F5344CB8AC3E}">
        <p14:creationId xmlns:p14="http://schemas.microsoft.com/office/powerpoint/2010/main" val="2644499699"/>
      </p:ext>
    </p:extLst>
  </p:cSld>
  <p:clrMapOvr>
    <a:masterClrMapping/>
  </p:clrMapOvr>
  <p:transition spd="slow">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67105955-5855-A05D-EEDC-FCC18D729AC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A353F451-9704-91B3-F520-849661BD14E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F52F44AA-F349-74B9-2A6C-2C2CB8C0F90F}"/>
              </a:ext>
            </a:extLst>
          </p:cNvPr>
          <p:cNvSpPr>
            <a:spLocks noGrp="1" noChangeArrowheads="1"/>
          </p:cNvSpPr>
          <p:nvPr>
            <p:ph type="sldNum" sz="quarter" idx="12"/>
          </p:nvPr>
        </p:nvSpPr>
        <p:spPr>
          <a:ln/>
        </p:spPr>
        <p:txBody>
          <a:bodyPr/>
          <a:lstStyle>
            <a:lvl1pPr>
              <a:defRPr/>
            </a:lvl1pPr>
          </a:lstStyle>
          <a:p>
            <a:pPr>
              <a:defRPr/>
            </a:pPr>
            <a:fld id="{44859C60-4F66-4B20-92C4-33AE07554733}" type="slidenum">
              <a:rPr lang="es-ES" altLang="en-US"/>
              <a:pPr>
                <a:defRPr/>
              </a:pPr>
              <a:t>‹#›</a:t>
            </a:fld>
            <a:endParaRPr lang="es-ES" altLang="en-US"/>
          </a:p>
        </p:txBody>
      </p:sp>
    </p:spTree>
    <p:extLst>
      <p:ext uri="{BB962C8B-B14F-4D97-AF65-F5344CB8AC3E}">
        <p14:creationId xmlns:p14="http://schemas.microsoft.com/office/powerpoint/2010/main" val="1411348012"/>
      </p:ext>
    </p:extLst>
  </p:cSld>
  <p:clrMapOvr>
    <a:masterClrMapping/>
  </p:clrMapOvr>
  <p:transition spd="slow">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0318192-B9FA-64B9-EEEF-72FD1A57C35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4A024AA8-22B4-C620-3A62-55C7E7B5F83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ED94FBD6-3221-B182-EFA3-FCB33B65B28E}"/>
              </a:ext>
            </a:extLst>
          </p:cNvPr>
          <p:cNvSpPr>
            <a:spLocks noGrp="1" noChangeArrowheads="1"/>
          </p:cNvSpPr>
          <p:nvPr>
            <p:ph type="sldNum" sz="quarter" idx="12"/>
          </p:nvPr>
        </p:nvSpPr>
        <p:spPr>
          <a:ln/>
        </p:spPr>
        <p:txBody>
          <a:bodyPr/>
          <a:lstStyle>
            <a:lvl1pPr>
              <a:defRPr/>
            </a:lvl1pPr>
          </a:lstStyle>
          <a:p>
            <a:pPr>
              <a:defRPr/>
            </a:pPr>
            <a:fld id="{54C37166-C2FE-43F4-8011-560C7CB5CF6B}" type="slidenum">
              <a:rPr lang="es-ES" altLang="en-US"/>
              <a:pPr>
                <a:defRPr/>
              </a:pPr>
              <a:t>‹#›</a:t>
            </a:fld>
            <a:endParaRPr lang="es-ES" altLang="en-US"/>
          </a:p>
        </p:txBody>
      </p:sp>
    </p:spTree>
    <p:extLst>
      <p:ext uri="{BB962C8B-B14F-4D97-AF65-F5344CB8AC3E}">
        <p14:creationId xmlns:p14="http://schemas.microsoft.com/office/powerpoint/2010/main" val="766635476"/>
      </p:ext>
    </p:extLst>
  </p:cSld>
  <p:clrMapOvr>
    <a:masterClrMapping/>
  </p:clrMapOvr>
  <p:transition spd="slow">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F3BF7915-614F-5B97-CD82-10049553364B}"/>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89F3E84A-5B71-546B-DF63-8718FB14C39E}"/>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8585E5B2-5C0B-BFD7-9563-E72EA0EB5215}"/>
              </a:ext>
            </a:extLst>
          </p:cNvPr>
          <p:cNvSpPr>
            <a:spLocks noGrp="1" noChangeArrowheads="1"/>
          </p:cNvSpPr>
          <p:nvPr>
            <p:ph type="sldNum" sz="quarter" idx="12"/>
          </p:nvPr>
        </p:nvSpPr>
        <p:spPr>
          <a:ln/>
        </p:spPr>
        <p:txBody>
          <a:bodyPr/>
          <a:lstStyle>
            <a:lvl1pPr>
              <a:defRPr/>
            </a:lvl1pPr>
          </a:lstStyle>
          <a:p>
            <a:pPr>
              <a:defRPr/>
            </a:pPr>
            <a:fld id="{F6A087A4-1B80-45EA-B42D-EB36DF84C1D1}" type="slidenum">
              <a:rPr lang="es-ES" altLang="en-US"/>
              <a:pPr>
                <a:defRPr/>
              </a:pPr>
              <a:t>‹#›</a:t>
            </a:fld>
            <a:endParaRPr lang="es-ES" altLang="en-US"/>
          </a:p>
        </p:txBody>
      </p:sp>
    </p:spTree>
    <p:extLst>
      <p:ext uri="{BB962C8B-B14F-4D97-AF65-F5344CB8AC3E}">
        <p14:creationId xmlns:p14="http://schemas.microsoft.com/office/powerpoint/2010/main" val="1206096237"/>
      </p:ext>
    </p:extLst>
  </p:cSld>
  <p:clrMapOvr>
    <a:masterClrMapping/>
  </p:clrMapOvr>
  <p:transition spd="slow">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45B0E183-1ED2-23EF-307A-6EE773CB0792}"/>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540A3022-CEB1-49C4-6CE2-DCFB4F04913E}"/>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ED0968F8-EC97-7E2D-B2C4-A7BED322D39B}"/>
              </a:ext>
            </a:extLst>
          </p:cNvPr>
          <p:cNvSpPr>
            <a:spLocks noGrp="1" noChangeArrowheads="1"/>
          </p:cNvSpPr>
          <p:nvPr>
            <p:ph type="sldNum" sz="quarter" idx="12"/>
          </p:nvPr>
        </p:nvSpPr>
        <p:spPr>
          <a:ln/>
        </p:spPr>
        <p:txBody>
          <a:bodyPr/>
          <a:lstStyle>
            <a:lvl1pPr>
              <a:defRPr/>
            </a:lvl1pPr>
          </a:lstStyle>
          <a:p>
            <a:pPr>
              <a:defRPr/>
            </a:pPr>
            <a:fld id="{BA5572C6-7451-4647-A5ED-404F1822D839}" type="slidenum">
              <a:rPr lang="es-ES" altLang="en-US"/>
              <a:pPr>
                <a:defRPr/>
              </a:pPr>
              <a:t>‹#›</a:t>
            </a:fld>
            <a:endParaRPr lang="es-ES" altLang="en-US"/>
          </a:p>
        </p:txBody>
      </p:sp>
    </p:spTree>
    <p:extLst>
      <p:ext uri="{BB962C8B-B14F-4D97-AF65-F5344CB8AC3E}">
        <p14:creationId xmlns:p14="http://schemas.microsoft.com/office/powerpoint/2010/main" val="1979691745"/>
      </p:ext>
    </p:extLst>
  </p:cSld>
  <p:clrMapOvr>
    <a:masterClrMapping/>
  </p:clrMapOvr>
  <p:transition spd="slow">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39F25258-1D66-D077-F6C3-AC8383BF3E2B}"/>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5B789D3B-7ECF-702E-5F96-860401D57B85}"/>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8E052229-86A2-C6E1-E241-33DE22FAEF6D}"/>
              </a:ext>
            </a:extLst>
          </p:cNvPr>
          <p:cNvSpPr>
            <a:spLocks noGrp="1" noChangeArrowheads="1"/>
          </p:cNvSpPr>
          <p:nvPr>
            <p:ph type="sldNum" sz="quarter" idx="12"/>
          </p:nvPr>
        </p:nvSpPr>
        <p:spPr>
          <a:ln/>
        </p:spPr>
        <p:txBody>
          <a:bodyPr/>
          <a:lstStyle>
            <a:lvl1pPr>
              <a:defRPr/>
            </a:lvl1pPr>
          </a:lstStyle>
          <a:p>
            <a:pPr>
              <a:defRPr/>
            </a:pPr>
            <a:fld id="{7EE33760-8CED-4838-9C81-1E58009C4990}" type="slidenum">
              <a:rPr lang="es-ES" altLang="en-US"/>
              <a:pPr>
                <a:defRPr/>
              </a:pPr>
              <a:t>‹#›</a:t>
            </a:fld>
            <a:endParaRPr lang="es-ES" altLang="en-US"/>
          </a:p>
        </p:txBody>
      </p:sp>
    </p:spTree>
    <p:extLst>
      <p:ext uri="{BB962C8B-B14F-4D97-AF65-F5344CB8AC3E}">
        <p14:creationId xmlns:p14="http://schemas.microsoft.com/office/powerpoint/2010/main" val="3034515890"/>
      </p:ext>
    </p:extLst>
  </p:cSld>
  <p:clrMapOvr>
    <a:masterClrMapping/>
  </p:clrMapOvr>
  <p:transition spd="slow">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75220D5-07DE-A57C-7499-41724D2C7988}"/>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4B06BB40-E70C-21DB-A2BE-CB23EA058882}"/>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21687ED8-B74D-CCC7-6BE0-65146C79314C}"/>
              </a:ext>
            </a:extLst>
          </p:cNvPr>
          <p:cNvSpPr>
            <a:spLocks noGrp="1" noChangeArrowheads="1"/>
          </p:cNvSpPr>
          <p:nvPr>
            <p:ph type="sldNum" sz="quarter" idx="12"/>
          </p:nvPr>
        </p:nvSpPr>
        <p:spPr>
          <a:ln/>
        </p:spPr>
        <p:txBody>
          <a:bodyPr/>
          <a:lstStyle>
            <a:lvl1pPr>
              <a:defRPr/>
            </a:lvl1pPr>
          </a:lstStyle>
          <a:p>
            <a:pPr>
              <a:defRPr/>
            </a:pPr>
            <a:fld id="{C8AED953-2B4B-4D82-B72F-F2A50A1CA3CF}" type="slidenum">
              <a:rPr lang="es-ES" altLang="en-US"/>
              <a:pPr>
                <a:defRPr/>
              </a:pPr>
              <a:t>‹#›</a:t>
            </a:fld>
            <a:endParaRPr lang="es-ES" altLang="en-US"/>
          </a:p>
        </p:txBody>
      </p:sp>
    </p:spTree>
    <p:extLst>
      <p:ext uri="{BB962C8B-B14F-4D97-AF65-F5344CB8AC3E}">
        <p14:creationId xmlns:p14="http://schemas.microsoft.com/office/powerpoint/2010/main" val="3136059564"/>
      </p:ext>
    </p:extLst>
  </p:cSld>
  <p:clrMapOvr>
    <a:masterClrMapping/>
  </p:clrMapOvr>
  <p:transition spd="slow">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3FA1BBF-36FC-3A58-1F87-241029C9E54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566290BE-2EA2-A7A4-321F-501AF5E5CBF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939C5602-448F-2E60-D0A8-40FE57469D51}"/>
              </a:ext>
            </a:extLst>
          </p:cNvPr>
          <p:cNvSpPr>
            <a:spLocks noGrp="1" noChangeArrowheads="1"/>
          </p:cNvSpPr>
          <p:nvPr>
            <p:ph type="sldNum" sz="quarter" idx="12"/>
          </p:nvPr>
        </p:nvSpPr>
        <p:spPr>
          <a:ln/>
        </p:spPr>
        <p:txBody>
          <a:bodyPr/>
          <a:lstStyle>
            <a:lvl1pPr>
              <a:defRPr/>
            </a:lvl1pPr>
          </a:lstStyle>
          <a:p>
            <a:pPr>
              <a:defRPr/>
            </a:pPr>
            <a:fld id="{B6C5A928-572A-4277-8947-B14E63CDAB05}" type="slidenum">
              <a:rPr lang="es-ES" altLang="en-US"/>
              <a:pPr>
                <a:defRPr/>
              </a:pPr>
              <a:t>‹#›</a:t>
            </a:fld>
            <a:endParaRPr lang="es-ES" altLang="en-US"/>
          </a:p>
        </p:txBody>
      </p:sp>
    </p:spTree>
    <p:extLst>
      <p:ext uri="{BB962C8B-B14F-4D97-AF65-F5344CB8AC3E}">
        <p14:creationId xmlns:p14="http://schemas.microsoft.com/office/powerpoint/2010/main" val="3700336254"/>
      </p:ext>
    </p:extLst>
  </p:cSld>
  <p:clrMapOvr>
    <a:masterClrMapping/>
  </p:clrMapOvr>
  <p:transition spd="slow">
    <p:checke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3A094A7F-CA5C-2B43-B703-E073527A314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506ED2AF-3F32-B115-F095-91FE77AFA21A}"/>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96F32440-DB1A-2432-3CF2-02EFD08F609D}"/>
              </a:ext>
            </a:extLst>
          </p:cNvPr>
          <p:cNvSpPr>
            <a:spLocks noGrp="1" noChangeArrowheads="1"/>
          </p:cNvSpPr>
          <p:nvPr>
            <p:ph type="sldNum" sz="quarter" idx="12"/>
          </p:nvPr>
        </p:nvSpPr>
        <p:spPr>
          <a:ln/>
        </p:spPr>
        <p:txBody>
          <a:bodyPr/>
          <a:lstStyle>
            <a:lvl1pPr>
              <a:defRPr/>
            </a:lvl1pPr>
          </a:lstStyle>
          <a:p>
            <a:pPr>
              <a:defRPr/>
            </a:pPr>
            <a:fld id="{8ADBF961-44AD-40BA-9C04-DBCCFF35CDA7}" type="slidenum">
              <a:rPr lang="es-ES" altLang="en-US"/>
              <a:pPr>
                <a:defRPr/>
              </a:pPr>
              <a:t>‹#›</a:t>
            </a:fld>
            <a:endParaRPr lang="es-ES" altLang="en-US"/>
          </a:p>
        </p:txBody>
      </p:sp>
    </p:spTree>
    <p:extLst>
      <p:ext uri="{BB962C8B-B14F-4D97-AF65-F5344CB8AC3E}">
        <p14:creationId xmlns:p14="http://schemas.microsoft.com/office/powerpoint/2010/main" val="140811127"/>
      </p:ext>
    </p:extLst>
  </p:cSld>
  <p:clrMapOvr>
    <a:masterClrMapping/>
  </p:clrMapOvr>
  <p:transition spd="slow">
    <p:checke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21887803-9317-706E-326D-DE3378CCEC4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0483A6A9-8C62-6C77-4485-09191B34DA0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9988546F-6A40-ECFC-24C7-7859793E56E5}"/>
              </a:ext>
            </a:extLst>
          </p:cNvPr>
          <p:cNvSpPr>
            <a:spLocks noGrp="1" noChangeArrowheads="1"/>
          </p:cNvSpPr>
          <p:nvPr>
            <p:ph type="sldNum" sz="quarter" idx="12"/>
          </p:nvPr>
        </p:nvSpPr>
        <p:spPr>
          <a:ln/>
        </p:spPr>
        <p:txBody>
          <a:bodyPr/>
          <a:lstStyle>
            <a:lvl1pPr>
              <a:defRPr/>
            </a:lvl1pPr>
          </a:lstStyle>
          <a:p>
            <a:pPr>
              <a:defRPr/>
            </a:pPr>
            <a:fld id="{942F4366-5178-415C-9DD2-C28EA7B9235E}" type="slidenum">
              <a:rPr lang="es-ES" altLang="en-US"/>
              <a:pPr>
                <a:defRPr/>
              </a:pPr>
              <a:t>‹#›</a:t>
            </a:fld>
            <a:endParaRPr lang="es-ES" altLang="en-US"/>
          </a:p>
        </p:txBody>
      </p:sp>
    </p:spTree>
    <p:extLst>
      <p:ext uri="{BB962C8B-B14F-4D97-AF65-F5344CB8AC3E}">
        <p14:creationId xmlns:p14="http://schemas.microsoft.com/office/powerpoint/2010/main" val="804296718"/>
      </p:ext>
    </p:extLst>
  </p:cSld>
  <p:clrMapOvr>
    <a:masterClrMapping/>
  </p:clrMapOvr>
  <p:transition spd="slow">
    <p:checke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81B14D7-2974-0BB0-D5BB-BAA45A5DC94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0FF462FA-04C3-2C85-C201-A2DFB9AC743E}"/>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C653D6CD-36AC-1C10-FE42-6A20FF3AC424}"/>
              </a:ext>
            </a:extLst>
          </p:cNvPr>
          <p:cNvSpPr>
            <a:spLocks noGrp="1" noChangeArrowheads="1"/>
          </p:cNvSpPr>
          <p:nvPr>
            <p:ph type="sldNum" sz="quarter" idx="12"/>
          </p:nvPr>
        </p:nvSpPr>
        <p:spPr>
          <a:ln/>
        </p:spPr>
        <p:txBody>
          <a:bodyPr/>
          <a:lstStyle>
            <a:lvl1pPr>
              <a:defRPr/>
            </a:lvl1pPr>
          </a:lstStyle>
          <a:p>
            <a:pPr>
              <a:defRPr/>
            </a:pPr>
            <a:fld id="{F094DBE9-FADC-4AD6-8F01-7D7F0939CEA5}" type="slidenum">
              <a:rPr lang="es-ES" altLang="en-US"/>
              <a:pPr>
                <a:defRPr/>
              </a:pPr>
              <a:t>‹#›</a:t>
            </a:fld>
            <a:endParaRPr lang="es-ES" altLang="en-US"/>
          </a:p>
        </p:txBody>
      </p:sp>
    </p:spTree>
    <p:extLst>
      <p:ext uri="{BB962C8B-B14F-4D97-AF65-F5344CB8AC3E}">
        <p14:creationId xmlns:p14="http://schemas.microsoft.com/office/powerpoint/2010/main" val="2223864178"/>
      </p:ext>
    </p:extLst>
  </p:cSld>
  <p:clrMapOvr>
    <a:masterClrMapping/>
  </p:clrMapOvr>
  <p:transition spd="slow">
    <p:checke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45CEDFD6-2AED-C451-254C-C94E67F0FEA8}"/>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8970C310-6F0A-2B4B-3106-1EF6A879F7BF}"/>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D927D644-40C2-3EA4-2B2B-A23028E7BBE0}"/>
              </a:ext>
            </a:extLst>
          </p:cNvPr>
          <p:cNvSpPr>
            <a:spLocks noGrp="1" noChangeArrowheads="1"/>
          </p:cNvSpPr>
          <p:nvPr>
            <p:ph type="sldNum" sz="quarter" idx="12"/>
          </p:nvPr>
        </p:nvSpPr>
        <p:spPr>
          <a:ln/>
        </p:spPr>
        <p:txBody>
          <a:bodyPr/>
          <a:lstStyle>
            <a:lvl1pPr>
              <a:defRPr/>
            </a:lvl1pPr>
          </a:lstStyle>
          <a:p>
            <a:pPr>
              <a:defRPr/>
            </a:pPr>
            <a:fld id="{403B944C-906B-483C-9EBA-288A0B57FD3B}" type="slidenum">
              <a:rPr lang="es-ES" altLang="en-US"/>
              <a:pPr>
                <a:defRPr/>
              </a:pPr>
              <a:t>‹#›</a:t>
            </a:fld>
            <a:endParaRPr lang="es-ES" altLang="en-US"/>
          </a:p>
        </p:txBody>
      </p:sp>
    </p:spTree>
    <p:extLst>
      <p:ext uri="{BB962C8B-B14F-4D97-AF65-F5344CB8AC3E}">
        <p14:creationId xmlns:p14="http://schemas.microsoft.com/office/powerpoint/2010/main" val="1510897084"/>
      </p:ext>
    </p:extLst>
  </p:cSld>
  <p:clrMapOvr>
    <a:masterClrMapping/>
  </p:clrMapOvr>
  <p:transition spd="slow">
    <p:checke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9A10512F-6D31-9EDB-990E-99D168CB395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A8BAA1B3-C280-934F-639E-4489D4658951}"/>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C3FD569D-A001-3E7C-96E0-07E8CB4808A9}"/>
              </a:ext>
            </a:extLst>
          </p:cNvPr>
          <p:cNvSpPr>
            <a:spLocks noGrp="1" noChangeArrowheads="1"/>
          </p:cNvSpPr>
          <p:nvPr>
            <p:ph type="sldNum" sz="quarter" idx="12"/>
          </p:nvPr>
        </p:nvSpPr>
        <p:spPr>
          <a:ln/>
        </p:spPr>
        <p:txBody>
          <a:bodyPr/>
          <a:lstStyle>
            <a:lvl1pPr>
              <a:defRPr/>
            </a:lvl1pPr>
          </a:lstStyle>
          <a:p>
            <a:pPr>
              <a:defRPr/>
            </a:pPr>
            <a:fld id="{4B9CF265-45AD-4BFA-82C8-04589ADC5695}" type="slidenum">
              <a:rPr lang="es-ES" altLang="en-US"/>
              <a:pPr>
                <a:defRPr/>
              </a:pPr>
              <a:t>‹#›</a:t>
            </a:fld>
            <a:endParaRPr lang="es-ES" altLang="en-US"/>
          </a:p>
        </p:txBody>
      </p:sp>
    </p:spTree>
    <p:extLst>
      <p:ext uri="{BB962C8B-B14F-4D97-AF65-F5344CB8AC3E}">
        <p14:creationId xmlns:p14="http://schemas.microsoft.com/office/powerpoint/2010/main" val="423969361"/>
      </p:ext>
    </p:extLst>
  </p:cSld>
  <p:clrMapOvr>
    <a:masterClrMapping/>
  </p:clrMapOvr>
  <p:transition spd="slow">
    <p:checke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02250ACD-BBAA-FC89-CA69-1FEF8A489B3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67EB32A3-1695-3650-02D3-7BBA1C130DA6}"/>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A71D3B6B-BEFE-F8BA-0E5A-1A3D9EBC609F}"/>
              </a:ext>
            </a:extLst>
          </p:cNvPr>
          <p:cNvSpPr>
            <a:spLocks noGrp="1" noChangeArrowheads="1"/>
          </p:cNvSpPr>
          <p:nvPr>
            <p:ph type="sldNum" sz="quarter" idx="12"/>
          </p:nvPr>
        </p:nvSpPr>
        <p:spPr>
          <a:ln/>
        </p:spPr>
        <p:txBody>
          <a:bodyPr/>
          <a:lstStyle>
            <a:lvl1pPr>
              <a:defRPr/>
            </a:lvl1pPr>
          </a:lstStyle>
          <a:p>
            <a:pPr>
              <a:defRPr/>
            </a:pPr>
            <a:fld id="{574B7B7E-1DA4-4C0E-9E66-2DC733B52191}" type="slidenum">
              <a:rPr lang="es-ES" altLang="en-US"/>
              <a:pPr>
                <a:defRPr/>
              </a:pPr>
              <a:t>‹#›</a:t>
            </a:fld>
            <a:endParaRPr lang="es-ES" altLang="en-US"/>
          </a:p>
        </p:txBody>
      </p:sp>
    </p:spTree>
    <p:extLst>
      <p:ext uri="{BB962C8B-B14F-4D97-AF65-F5344CB8AC3E}">
        <p14:creationId xmlns:p14="http://schemas.microsoft.com/office/powerpoint/2010/main" val="1005859497"/>
      </p:ext>
    </p:extLst>
  </p:cSld>
  <p:clrMapOvr>
    <a:masterClrMapping/>
  </p:clrMapOvr>
  <p:transition spd="slow">
    <p:checke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527D7ED-2B5C-25B7-AA97-160146D1728D}"/>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DB64DC51-B055-3AF4-434F-E6115B64070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4DFB7FE6-D439-4280-E7C0-7E2434DCDA63}"/>
              </a:ext>
            </a:extLst>
          </p:cNvPr>
          <p:cNvSpPr>
            <a:spLocks noGrp="1" noChangeArrowheads="1"/>
          </p:cNvSpPr>
          <p:nvPr>
            <p:ph type="sldNum" sz="quarter" idx="12"/>
          </p:nvPr>
        </p:nvSpPr>
        <p:spPr>
          <a:ln/>
        </p:spPr>
        <p:txBody>
          <a:bodyPr/>
          <a:lstStyle>
            <a:lvl1pPr>
              <a:defRPr/>
            </a:lvl1pPr>
          </a:lstStyle>
          <a:p>
            <a:pPr>
              <a:defRPr/>
            </a:pPr>
            <a:fld id="{56EC521F-DA88-44C0-BF1E-4C217B57A985}" type="slidenum">
              <a:rPr lang="es-ES" altLang="en-US"/>
              <a:pPr>
                <a:defRPr/>
              </a:pPr>
              <a:t>‹#›</a:t>
            </a:fld>
            <a:endParaRPr lang="es-ES" altLang="en-US"/>
          </a:p>
        </p:txBody>
      </p:sp>
    </p:spTree>
    <p:extLst>
      <p:ext uri="{BB962C8B-B14F-4D97-AF65-F5344CB8AC3E}">
        <p14:creationId xmlns:p14="http://schemas.microsoft.com/office/powerpoint/2010/main" val="3398503371"/>
      </p:ext>
    </p:extLst>
  </p:cSld>
  <p:clrMapOvr>
    <a:masterClrMapping/>
  </p:clrMapOvr>
  <p:transition spd="slow">
    <p:checke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225DE775-7171-B9B6-96F6-1C35CB7A3266}"/>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597DD9E0-21D8-F2B5-8C65-8CFA563DE96D}"/>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5A488C90-C818-5C55-4420-BFCC9222CFD0}"/>
              </a:ext>
            </a:extLst>
          </p:cNvPr>
          <p:cNvSpPr>
            <a:spLocks noGrp="1" noChangeArrowheads="1"/>
          </p:cNvSpPr>
          <p:nvPr>
            <p:ph type="sldNum" sz="quarter" idx="12"/>
          </p:nvPr>
        </p:nvSpPr>
        <p:spPr>
          <a:ln/>
        </p:spPr>
        <p:txBody>
          <a:bodyPr/>
          <a:lstStyle>
            <a:lvl1pPr>
              <a:defRPr/>
            </a:lvl1pPr>
          </a:lstStyle>
          <a:p>
            <a:pPr>
              <a:defRPr/>
            </a:pPr>
            <a:fld id="{614D8973-E97D-4D61-BF90-C5344AAADE6B}" type="slidenum">
              <a:rPr lang="es-ES" altLang="en-US"/>
              <a:pPr>
                <a:defRPr/>
              </a:pPr>
              <a:t>‹#›</a:t>
            </a:fld>
            <a:endParaRPr lang="es-ES" altLang="en-US"/>
          </a:p>
        </p:txBody>
      </p:sp>
    </p:spTree>
    <p:extLst>
      <p:ext uri="{BB962C8B-B14F-4D97-AF65-F5344CB8AC3E}">
        <p14:creationId xmlns:p14="http://schemas.microsoft.com/office/powerpoint/2010/main" val="2012817681"/>
      </p:ext>
    </p:extLst>
  </p:cSld>
  <p:clrMapOvr>
    <a:masterClrMapping/>
  </p:clrMapOvr>
  <p:transition spd="slow">
    <p:checke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315895FB-EB1F-6665-47CC-B22776F4FA8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8560766C-3F8B-1E0C-FC7B-ACCF60C2727E}"/>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91EF1F6C-F4A3-711D-BF68-B133D2A72E35}"/>
              </a:ext>
            </a:extLst>
          </p:cNvPr>
          <p:cNvSpPr>
            <a:spLocks noGrp="1" noChangeArrowheads="1"/>
          </p:cNvSpPr>
          <p:nvPr>
            <p:ph type="sldNum" sz="quarter" idx="12"/>
          </p:nvPr>
        </p:nvSpPr>
        <p:spPr>
          <a:ln/>
        </p:spPr>
        <p:txBody>
          <a:bodyPr/>
          <a:lstStyle>
            <a:lvl1pPr>
              <a:defRPr/>
            </a:lvl1pPr>
          </a:lstStyle>
          <a:p>
            <a:pPr>
              <a:defRPr/>
            </a:pPr>
            <a:fld id="{EC3B027A-7364-453F-A6B5-883CADA65879}" type="slidenum">
              <a:rPr lang="es-ES" altLang="en-US"/>
              <a:pPr>
                <a:defRPr/>
              </a:pPr>
              <a:t>‹#›</a:t>
            </a:fld>
            <a:endParaRPr lang="es-ES" altLang="en-US"/>
          </a:p>
        </p:txBody>
      </p:sp>
    </p:spTree>
    <p:extLst>
      <p:ext uri="{BB962C8B-B14F-4D97-AF65-F5344CB8AC3E}">
        <p14:creationId xmlns:p14="http://schemas.microsoft.com/office/powerpoint/2010/main" val="930377588"/>
      </p:ext>
    </p:extLst>
  </p:cSld>
  <p:clrMapOvr>
    <a:masterClrMapping/>
  </p:clrMapOvr>
  <p:transition spd="slow">
    <p:checke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69D96CE-15C3-62FA-D722-51577F5A6697}"/>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759DEEFB-A380-B02C-908B-D7FA115C065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361BB85B-CB18-E929-6066-8C4EABEBA40E}"/>
              </a:ext>
            </a:extLst>
          </p:cNvPr>
          <p:cNvSpPr>
            <a:spLocks noGrp="1" noChangeArrowheads="1"/>
          </p:cNvSpPr>
          <p:nvPr>
            <p:ph type="sldNum" sz="quarter" idx="12"/>
          </p:nvPr>
        </p:nvSpPr>
        <p:spPr>
          <a:ln/>
        </p:spPr>
        <p:txBody>
          <a:bodyPr/>
          <a:lstStyle>
            <a:lvl1pPr>
              <a:defRPr/>
            </a:lvl1pPr>
          </a:lstStyle>
          <a:p>
            <a:pPr>
              <a:defRPr/>
            </a:pPr>
            <a:fld id="{A1B7D113-17EF-42F7-89D9-3498220B4667}" type="slidenum">
              <a:rPr lang="es-ES" altLang="en-US"/>
              <a:pPr>
                <a:defRPr/>
              </a:pPr>
              <a:t>‹#›</a:t>
            </a:fld>
            <a:endParaRPr lang="es-ES" altLang="en-US"/>
          </a:p>
        </p:txBody>
      </p:sp>
    </p:spTree>
    <p:extLst>
      <p:ext uri="{BB962C8B-B14F-4D97-AF65-F5344CB8AC3E}">
        <p14:creationId xmlns:p14="http://schemas.microsoft.com/office/powerpoint/2010/main" val="739206068"/>
      </p:ext>
    </p:extLst>
  </p:cSld>
  <p:clrMapOvr>
    <a:masterClrMapping/>
  </p:clrMapOvr>
  <p:transition spd="slow">
    <p:check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 /><Relationship Id="rId13" Type="http://schemas.openxmlformats.org/officeDocument/2006/relationships/image" Target="../media/image1.jpeg" /><Relationship Id="rId3" Type="http://schemas.openxmlformats.org/officeDocument/2006/relationships/slideLayout" Target="../slideLayouts/slideLayout14.xml" /><Relationship Id="rId7" Type="http://schemas.openxmlformats.org/officeDocument/2006/relationships/slideLayout" Target="../slideLayouts/slideLayout18.xml" /><Relationship Id="rId12" Type="http://schemas.openxmlformats.org/officeDocument/2006/relationships/theme" Target="../theme/theme2.xml" /><Relationship Id="rId2" Type="http://schemas.openxmlformats.org/officeDocument/2006/relationships/slideLayout" Target="../slideLayouts/slideLayout13.xml" /><Relationship Id="rId1" Type="http://schemas.openxmlformats.org/officeDocument/2006/relationships/slideLayout" Target="../slideLayouts/slideLayout12.xml" /><Relationship Id="rId6" Type="http://schemas.openxmlformats.org/officeDocument/2006/relationships/slideLayout" Target="../slideLayouts/slideLayout17.xml" /><Relationship Id="rId11" Type="http://schemas.openxmlformats.org/officeDocument/2006/relationships/slideLayout" Target="../slideLayouts/slideLayout22.xml" /><Relationship Id="rId5" Type="http://schemas.openxmlformats.org/officeDocument/2006/relationships/slideLayout" Target="../slideLayouts/slideLayout16.xml" /><Relationship Id="rId10" Type="http://schemas.openxmlformats.org/officeDocument/2006/relationships/slideLayout" Target="../slideLayouts/slideLayout21.xml" /><Relationship Id="rId4" Type="http://schemas.openxmlformats.org/officeDocument/2006/relationships/slideLayout" Target="../slideLayouts/slideLayout15.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0F98AB1-7526-05C7-F170-24F424DA7131}"/>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a:extLst>
              <a:ext uri="{FF2B5EF4-FFF2-40B4-BE49-F238E27FC236}">
                <a16:creationId xmlns:a16="http://schemas.microsoft.com/office/drawing/2014/main" id="{3A8CF74F-124D-C189-E1BC-1DE5D41C4AF3}"/>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65AD9357-D704-63D7-816E-B45F2D587E03}"/>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s-ES" altLang="en-US"/>
          </a:p>
        </p:txBody>
      </p:sp>
      <p:sp>
        <p:nvSpPr>
          <p:cNvPr id="1029" name="Rectangle 5">
            <a:extLst>
              <a:ext uri="{FF2B5EF4-FFF2-40B4-BE49-F238E27FC236}">
                <a16:creationId xmlns:a16="http://schemas.microsoft.com/office/drawing/2014/main" id="{833B4FEA-4756-2F1E-571F-2D1220619BE4}"/>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s-ES" altLang="en-US"/>
          </a:p>
        </p:txBody>
      </p:sp>
      <p:sp>
        <p:nvSpPr>
          <p:cNvPr id="1030" name="Rectangle 6">
            <a:extLst>
              <a:ext uri="{FF2B5EF4-FFF2-40B4-BE49-F238E27FC236}">
                <a16:creationId xmlns:a16="http://schemas.microsoft.com/office/drawing/2014/main" id="{5BA755F7-2FF5-70E9-7AC6-6AA73217B97F}"/>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8E50125D-E563-4253-9395-579E9BA66E10}"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checker/>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5E62A152-1E01-3F6E-B0D2-6E59EB221296}"/>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2051" name="Rectangle 3">
            <a:extLst>
              <a:ext uri="{FF2B5EF4-FFF2-40B4-BE49-F238E27FC236}">
                <a16:creationId xmlns:a16="http://schemas.microsoft.com/office/drawing/2014/main" id="{73B9F4B5-40B5-82FF-91D8-DEE33870A2DC}"/>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C3472468-5EAC-53D0-C510-292B3E02AE76}"/>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defRPr>
            </a:lvl1pPr>
          </a:lstStyle>
          <a:p>
            <a:pPr>
              <a:defRPr/>
            </a:pPr>
            <a:endParaRPr lang="es-ES" altLang="en-US"/>
          </a:p>
        </p:txBody>
      </p:sp>
      <p:sp>
        <p:nvSpPr>
          <p:cNvPr id="1029" name="Rectangle 5">
            <a:extLst>
              <a:ext uri="{FF2B5EF4-FFF2-40B4-BE49-F238E27FC236}">
                <a16:creationId xmlns:a16="http://schemas.microsoft.com/office/drawing/2014/main" id="{FE30E876-9D0D-911C-2BA2-5E6E64E9170C}"/>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defRPr>
            </a:lvl1pPr>
          </a:lstStyle>
          <a:p>
            <a:pPr>
              <a:defRPr/>
            </a:pPr>
            <a:endParaRPr lang="es-ES" altLang="en-US"/>
          </a:p>
        </p:txBody>
      </p:sp>
      <p:sp>
        <p:nvSpPr>
          <p:cNvPr id="1030" name="Rectangle 6">
            <a:extLst>
              <a:ext uri="{FF2B5EF4-FFF2-40B4-BE49-F238E27FC236}">
                <a16:creationId xmlns:a16="http://schemas.microsoft.com/office/drawing/2014/main" id="{23FBD241-30B5-7411-2974-12BC1A3A14F0}"/>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defRPr>
            </a:lvl1pPr>
          </a:lstStyle>
          <a:p>
            <a:pPr>
              <a:defRPr/>
            </a:pPr>
            <a:fld id="{7577697A-F215-42E3-959B-D8BDC864614A}" type="slidenum">
              <a:rPr lang="es-ES" altLang="en-US"/>
              <a:pPr>
                <a:defRPr/>
              </a:pPr>
              <a:t>‹#›</a:t>
            </a:fld>
            <a:endParaRPr lang="es-ES" altLang="en-US"/>
          </a:p>
        </p:txBody>
      </p:sp>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Lst>
  <p:transition spd="slow">
    <p:checker/>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8.xml.rels><?xml version="1.0" encoding="UTF-8" standalone="yes"?>
<Relationships xmlns="http://schemas.openxmlformats.org/package/2006/relationships"><Relationship Id="rId3" Type="http://schemas.openxmlformats.org/officeDocument/2006/relationships/hyperlink" Target="http://www.serci.org/2014/Pulido.pdf" TargetMode="External" /><Relationship Id="rId2" Type="http://schemas.openxmlformats.org/officeDocument/2006/relationships/hyperlink" Target="https://www.inbrief.co.uk/intellectual-property/computer-generated-works-copyright/" TargetMode="External" /><Relationship Id="rId1" Type="http://schemas.openxmlformats.org/officeDocument/2006/relationships/slideLayout" Target="../slideLayouts/slideLayout2.xml" /></Relationships>
</file>

<file path=ppt/slides/_rels/slide39.xml.rels><?xml version="1.0" encoding="UTF-8" standalone="yes"?>
<Relationships xmlns="http://schemas.openxmlformats.org/package/2006/relationships"><Relationship Id="rId2" Type="http://schemas.openxmlformats.org/officeDocument/2006/relationships/hyperlink" Target="http://www.bailii.org/ew/cases/EWCA/Civ/2015/171.html" TargetMode="External" /><Relationship Id="rId1" Type="http://schemas.openxmlformats.org/officeDocument/2006/relationships/slideLayout" Target="../slideLayouts/slideLayout2.xml" /></Relationships>
</file>

<file path=ppt/slides/_rels/slide40.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12.xm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9951B9A3-193E-01E1-2728-AF4883E148E3}"/>
              </a:ext>
            </a:extLst>
          </p:cNvPr>
          <p:cNvSpPr>
            <a:spLocks noGrp="1" noChangeArrowheads="1"/>
          </p:cNvSpPr>
          <p:nvPr>
            <p:ph type="ctrTitle"/>
          </p:nvPr>
        </p:nvSpPr>
        <p:spPr>
          <a:xfrm>
            <a:off x="179388" y="333375"/>
            <a:ext cx="8785225" cy="6624638"/>
          </a:xfrm>
        </p:spPr>
        <p:txBody>
          <a:bodyPr/>
          <a:lstStyle/>
          <a:p>
            <a:pPr eaLnBrk="1" hangingPunct="1">
              <a:defRPr/>
            </a:pPr>
            <a:r>
              <a:rPr lang="es-ES" altLang="en-US" sz="2400" b="1" i="1" dirty="0">
                <a:solidFill>
                  <a:schemeClr val="accent5"/>
                </a:solidFill>
                <a:latin typeface="Garamond" pitchFamily="18" charset="0"/>
              </a:rPr>
              <a:t>INFORMATION TECHNOLOGY LAW</a:t>
            </a:r>
            <a:br>
              <a:rPr lang="es-ES" altLang="en-US" sz="2400" b="1" i="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r>
              <a:rPr lang="en-GB" altLang="en-US" sz="2000" b="1" dirty="0">
                <a:solidFill>
                  <a:schemeClr val="accent5"/>
                </a:solidFill>
                <a:latin typeface="Garamond" pitchFamily="18" charset="0"/>
              </a:rPr>
              <a:t>UNIT 3: INFORMATION TECHNOLOGY AND INTELLECTUAL PROPERTY </a:t>
            </a:r>
            <a:br>
              <a:rPr lang="es-ES" altLang="en-US" sz="2800" dirty="0">
                <a:solidFill>
                  <a:schemeClr val="accent5"/>
                </a:solidFill>
                <a:latin typeface="Garamond" pitchFamily="18" charset="0"/>
              </a:rPr>
            </a:br>
            <a:br>
              <a:rPr lang="es-ES" altLang="en-US" sz="2000" b="1" dirty="0">
                <a:solidFill>
                  <a:schemeClr val="accent5"/>
                </a:solidFill>
                <a:latin typeface="Book Antiqua" pitchFamily="18" charset="0"/>
              </a:rPr>
            </a:br>
            <a:br>
              <a:rPr lang="es-ES" altLang="en-US" sz="2000" b="1" dirty="0">
                <a:solidFill>
                  <a:schemeClr val="accent5"/>
                </a:solidFill>
                <a:latin typeface="Garamond" pitchFamily="18" charset="0"/>
              </a:rPr>
            </a:br>
            <a:br>
              <a:rPr lang="es-ES" altLang="en-US" sz="3200" dirty="0">
                <a:solidFill>
                  <a:schemeClr val="accent5"/>
                </a:solidFill>
                <a:latin typeface="Garamond" pitchFamily="18" charset="0"/>
              </a:rPr>
            </a:br>
            <a:br>
              <a:rPr lang="es-ES" altLang="en-US" sz="3200" dirty="0">
                <a:solidFill>
                  <a:schemeClr val="accent5"/>
                </a:solidFill>
                <a:latin typeface="Garamond" pitchFamily="18" charset="0"/>
              </a:rPr>
            </a:br>
            <a:br>
              <a:rPr lang="es-ES" altLang="en-US" sz="3200" dirty="0">
                <a:solidFill>
                  <a:schemeClr val="accent5"/>
                </a:solidFill>
                <a:latin typeface="Garamond" pitchFamily="18" charset="0"/>
              </a:rPr>
            </a:br>
            <a:br>
              <a:rPr lang="es-ES" altLang="en-US" sz="3200" dirty="0">
                <a:solidFill>
                  <a:schemeClr val="accent5"/>
                </a:solidFill>
                <a:latin typeface="Garamond" pitchFamily="18" charset="0"/>
              </a:rPr>
            </a:br>
            <a:br>
              <a:rPr lang="es-ES" altLang="en-US" sz="3200" dirty="0">
                <a:solidFill>
                  <a:schemeClr val="accent5"/>
                </a:solidFill>
                <a:latin typeface="Garamond" pitchFamily="18" charset="0"/>
              </a:rPr>
            </a:br>
            <a:br>
              <a:rPr lang="es-ES" altLang="en-US" sz="3200" dirty="0">
                <a:solidFill>
                  <a:schemeClr val="accent5"/>
                </a:solidFill>
                <a:latin typeface="Garamond" pitchFamily="18" charset="0"/>
              </a:rPr>
            </a:br>
            <a:r>
              <a:rPr lang="es-ES" altLang="en-US" sz="1400" i="1" dirty="0">
                <a:solidFill>
                  <a:schemeClr val="accent5"/>
                </a:solidFill>
                <a:latin typeface="Garamond" pitchFamily="18" charset="0"/>
              </a:rPr>
              <a:t>Thomas K. Malama LLM, LLB, Law Practice Certificate; Post Graduate Diploma – Legislative Drafting </a:t>
            </a:r>
          </a:p>
        </p:txBody>
      </p:sp>
    </p:spTree>
  </p:cSld>
  <p:clrMapOvr>
    <a:masterClrMapping/>
  </p:clrMapOvr>
  <p:transition spd="slow">
    <p:check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F14CBEF1-2168-89EB-2F48-8B2D3B7961A5}"/>
              </a:ext>
            </a:extLst>
          </p:cNvPr>
          <p:cNvSpPr>
            <a:spLocks noGrp="1" noChangeArrowheads="1"/>
          </p:cNvSpPr>
          <p:nvPr>
            <p:ph type="title"/>
          </p:nvPr>
        </p:nvSpPr>
        <p:spPr/>
        <p:txBody>
          <a:bodyPr/>
          <a:lstStyle/>
          <a:p>
            <a:pPr eaLnBrk="1" hangingPunct="1"/>
            <a:r>
              <a:rPr lang="en-GB" altLang="en-US" sz="3200" b="1" i="1">
                <a:solidFill>
                  <a:schemeClr val="accent1"/>
                </a:solidFill>
                <a:latin typeface="Garamond" panose="02020404030301010803" pitchFamily="18" charset="0"/>
              </a:rPr>
              <a:t>INTELLECTUAL PROPERTY </a:t>
            </a:r>
            <a:br>
              <a:rPr lang="en-GB" altLang="en-US" sz="2800" i="1">
                <a:solidFill>
                  <a:schemeClr val="accent1"/>
                </a:solidFill>
                <a:latin typeface="Garamond" panose="02020404030301010803" pitchFamily="18" charset="0"/>
              </a:rPr>
            </a:br>
            <a:endParaRPr lang="en-GB" altLang="en-US" sz="2800" i="1">
              <a:solidFill>
                <a:schemeClr val="accent1"/>
              </a:solidFill>
              <a:latin typeface="Garamond" panose="02020404030301010803" pitchFamily="18" charset="0"/>
            </a:endParaRPr>
          </a:p>
        </p:txBody>
      </p:sp>
      <p:sp>
        <p:nvSpPr>
          <p:cNvPr id="4099" name="Content Placeholder 2">
            <a:extLst>
              <a:ext uri="{FF2B5EF4-FFF2-40B4-BE49-F238E27FC236}">
                <a16:creationId xmlns:a16="http://schemas.microsoft.com/office/drawing/2014/main" id="{1C83FEA0-13B8-EDCA-2BF1-4ED69EB26139}"/>
              </a:ext>
            </a:extLst>
          </p:cNvPr>
          <p:cNvSpPr>
            <a:spLocks noGrp="1" noChangeArrowheads="1"/>
          </p:cNvSpPr>
          <p:nvPr>
            <p:ph idx="1"/>
          </p:nvPr>
        </p:nvSpPr>
        <p:spPr>
          <a:xfrm>
            <a:off x="323850" y="1600200"/>
            <a:ext cx="8362950" cy="4852988"/>
          </a:xfrm>
        </p:spPr>
        <p:txBody>
          <a:bodyPr/>
          <a:lstStyle/>
          <a:p>
            <a:pPr>
              <a:buFont typeface="Wingdings" panose="05000000000000000000" pitchFamily="2" charset="2"/>
              <a:buChar char="Ø"/>
            </a:pPr>
            <a:r>
              <a:rPr lang="en-GB" altLang="en-US" sz="2800" i="1">
                <a:solidFill>
                  <a:schemeClr val="bg1"/>
                </a:solidFill>
                <a:latin typeface="Garamond" panose="02020404030301010803" pitchFamily="18" charset="0"/>
              </a:rPr>
              <a:t>Members of the World Trade Organization (WTO) are parties to the Agreement on Trade-Related Aspects of Intellectual Property Rights, also known as TRIPS. TRIPS requires of Members of the WTO to have laws in place that provide for IP protection..</a:t>
            </a:r>
          </a:p>
          <a:p>
            <a:pPr>
              <a:buFont typeface="Wingdings" panose="05000000000000000000" pitchFamily="2" charset="2"/>
              <a:buChar char="Ø"/>
            </a:pPr>
            <a:endParaRPr lang="en-GB" altLang="en-US" sz="2000" i="1">
              <a:solidFill>
                <a:schemeClr val="bg1"/>
              </a:solidFill>
              <a:latin typeface="Garamond" panose="02020404030301010803" pitchFamily="18" charset="0"/>
            </a:endParaRPr>
          </a:p>
          <a:p>
            <a:pPr>
              <a:buFont typeface="Wingdings" panose="05000000000000000000" pitchFamily="2" charset="2"/>
              <a:buChar char="Ø"/>
            </a:pPr>
            <a:r>
              <a:rPr lang="en-GB" altLang="en-US" sz="2800" i="1">
                <a:solidFill>
                  <a:schemeClr val="bg1"/>
                </a:solidFill>
                <a:latin typeface="Garamond" panose="02020404030301010803" pitchFamily="18" charset="0"/>
              </a:rPr>
              <a:t>Intellectual Property (IP) = creations of the mind used in commerce.</a:t>
            </a:r>
          </a:p>
          <a:p>
            <a:pPr>
              <a:buFont typeface="Wingdings" panose="05000000000000000000" pitchFamily="2" charset="2"/>
              <a:buChar char="Ø"/>
            </a:pPr>
            <a:r>
              <a:rPr lang="en-GB" altLang="en-US" sz="2800" i="1">
                <a:solidFill>
                  <a:schemeClr val="bg1"/>
                </a:solidFill>
                <a:latin typeface="Garamond" panose="02020404030301010803" pitchFamily="18" charset="0"/>
              </a:rPr>
              <a:t>IP protected to enable people to earn recognition or financial benefit from invention or creation while making available invention or creations. </a:t>
            </a:r>
          </a:p>
          <a:p>
            <a:pPr>
              <a:buFont typeface="Wingdings" panose="05000000000000000000" pitchFamily="2" charset="2"/>
              <a:buChar char="Ø"/>
            </a:pPr>
            <a:endParaRPr lang="en-GB" altLang="en-US" sz="2800" i="1">
              <a:solidFill>
                <a:schemeClr val="bg1"/>
              </a:solidFill>
              <a:latin typeface="Garamond" panose="02020404030301010803" pitchFamily="18" charset="0"/>
            </a:endParaRPr>
          </a:p>
          <a:p>
            <a:pPr eaLnBrk="1" hangingPunct="1"/>
            <a:endParaRPr lang="en-GB" altLang="en-US" i="1"/>
          </a:p>
        </p:txBody>
      </p:sp>
    </p:spTree>
  </p:cSld>
  <p:clrMapOvr>
    <a:masterClrMapping/>
  </p:clrMapOvr>
  <p:transition spd="slow">
    <p:check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55B29259-98B8-247B-91CB-666B56AF581A}"/>
              </a:ext>
            </a:extLst>
          </p:cNvPr>
          <p:cNvSpPr>
            <a:spLocks noGrp="1" noChangeArrowheads="1"/>
          </p:cNvSpPr>
          <p:nvPr>
            <p:ph type="title"/>
          </p:nvPr>
        </p:nvSpPr>
        <p:spPr>
          <a:xfrm>
            <a:off x="395288" y="260350"/>
            <a:ext cx="8229600" cy="941388"/>
          </a:xfrm>
        </p:spPr>
        <p:txBody>
          <a:bodyPr/>
          <a:lstStyle/>
          <a:p>
            <a:pPr eaLnBrk="1" hangingPunct="1">
              <a:defRPr/>
            </a:pPr>
            <a:r>
              <a:rPr lang="en-US" sz="3600" b="1" i="1" dirty="0">
                <a:solidFill>
                  <a:schemeClr val="accent5"/>
                </a:solidFill>
                <a:latin typeface="Garamond" panose="02020404030301010803" pitchFamily="18" charset="0"/>
              </a:rPr>
              <a:t>COPYRIGHT</a:t>
            </a:r>
            <a:endParaRPr lang="en-US" altLang="en-US" sz="3600" i="1" dirty="0">
              <a:solidFill>
                <a:schemeClr val="accent5"/>
              </a:solidFill>
              <a:latin typeface="Garamond" panose="02020404030301010803" pitchFamily="18" charset="0"/>
            </a:endParaRPr>
          </a:p>
        </p:txBody>
      </p:sp>
      <p:sp>
        <p:nvSpPr>
          <p:cNvPr id="5123" name="Rectangle 3">
            <a:extLst>
              <a:ext uri="{FF2B5EF4-FFF2-40B4-BE49-F238E27FC236}">
                <a16:creationId xmlns:a16="http://schemas.microsoft.com/office/drawing/2014/main" id="{417302DC-54FA-9BD6-593E-B3435061F148}"/>
              </a:ext>
            </a:extLst>
          </p:cNvPr>
          <p:cNvSpPr>
            <a:spLocks noGrp="1" noChangeArrowheads="1"/>
          </p:cNvSpPr>
          <p:nvPr>
            <p:ph type="body" idx="1"/>
          </p:nvPr>
        </p:nvSpPr>
        <p:spPr>
          <a:xfrm>
            <a:off x="395288" y="1600200"/>
            <a:ext cx="8291512" cy="4781550"/>
          </a:xfrm>
        </p:spPr>
        <p:txBody>
          <a:bodyPr/>
          <a:lstStyle/>
          <a:p>
            <a:pPr algn="just" eaLnBrk="1" hangingPunct="1">
              <a:lnSpc>
                <a:spcPct val="115000"/>
              </a:lnSpc>
              <a:buSzPts val="1000"/>
              <a:buFont typeface="Wingdings" panose="05000000000000000000" pitchFamily="2" charset="2"/>
              <a:buChar char="Ø"/>
              <a:tabLst>
                <a:tab pos="457200" algn="l"/>
              </a:tabLst>
            </a:pPr>
            <a:r>
              <a:rPr lang="en-GB" altLang="en-US" sz="3600" i="1">
                <a:solidFill>
                  <a:schemeClr val="bg1"/>
                </a:solidFill>
                <a:latin typeface="Garamond" panose="02020404030301010803" pitchFamily="18" charset="0"/>
              </a:rPr>
              <a:t>Copyright is a legal term used to describe the rights that creators have over their literary and artistic works. Works covered by copyright range from books, music, paintings, sculpture and films, to computer programs, databases, advertisements, maps and technical drawings.</a:t>
            </a:r>
            <a:endParaRPr lang="en-US" altLang="en-US" sz="3600" i="1">
              <a:solidFill>
                <a:schemeClr val="bg1"/>
              </a:solidFill>
              <a:latin typeface="Garamond" panose="02020404030301010803" pitchFamily="18" charset="0"/>
            </a:endParaRPr>
          </a:p>
        </p:txBody>
      </p:sp>
    </p:spTree>
  </p:cSld>
  <p:clrMapOvr>
    <a:masterClrMapping/>
  </p:clrMapOvr>
  <p:transition spd="slow">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C2FD4ACE-343B-B53D-58CA-E7774BD0A0E2}"/>
              </a:ext>
            </a:extLst>
          </p:cNvPr>
          <p:cNvSpPr>
            <a:spLocks noGrp="1"/>
          </p:cNvSpPr>
          <p:nvPr>
            <p:ph type="title"/>
          </p:nvPr>
        </p:nvSpPr>
        <p:spPr/>
        <p:txBody>
          <a:bodyPr/>
          <a:lstStyle/>
          <a:p>
            <a:pPr>
              <a:defRPr/>
            </a:pPr>
            <a:r>
              <a:rPr lang="en-GB" altLang="en-US" sz="3600" b="1" i="1" dirty="0">
                <a:solidFill>
                  <a:schemeClr val="accent5"/>
                </a:solidFill>
                <a:latin typeface="Garamond" pitchFamily="18" charset="0"/>
              </a:rPr>
              <a:t>PATENTS</a:t>
            </a:r>
          </a:p>
        </p:txBody>
      </p:sp>
      <p:sp>
        <p:nvSpPr>
          <p:cNvPr id="6147" name="Content Placeholder 2">
            <a:extLst>
              <a:ext uri="{FF2B5EF4-FFF2-40B4-BE49-F238E27FC236}">
                <a16:creationId xmlns:a16="http://schemas.microsoft.com/office/drawing/2014/main" id="{5622685C-DC0D-ED69-FEF1-4DD528553840}"/>
              </a:ext>
            </a:extLst>
          </p:cNvPr>
          <p:cNvSpPr>
            <a:spLocks noGrp="1" noChangeArrowheads="1"/>
          </p:cNvSpPr>
          <p:nvPr>
            <p:ph idx="1"/>
          </p:nvPr>
        </p:nvSpPr>
        <p:spPr>
          <a:xfrm>
            <a:off x="323850" y="1341438"/>
            <a:ext cx="8569325" cy="5516562"/>
          </a:xfrm>
        </p:spPr>
        <p:txBody>
          <a:bodyPr/>
          <a:lstStyle/>
          <a:p>
            <a:pPr>
              <a:buFont typeface="Wingdings" panose="05000000000000000000" pitchFamily="2" charset="2"/>
              <a:buChar char="Ø"/>
            </a:pPr>
            <a:endParaRPr lang="en-GB" altLang="en-US" sz="2000" i="1">
              <a:solidFill>
                <a:schemeClr val="bg1"/>
              </a:solidFill>
              <a:latin typeface="Garamond" panose="02020404030301010803" pitchFamily="18" charset="0"/>
            </a:endParaRPr>
          </a:p>
          <a:p>
            <a:pPr>
              <a:buFont typeface="Wingdings" panose="05000000000000000000" pitchFamily="2" charset="2"/>
              <a:buChar char="Ø"/>
            </a:pPr>
            <a:endParaRPr lang="en-GB" altLang="en-US" sz="2000" i="1">
              <a:solidFill>
                <a:schemeClr val="bg1"/>
              </a:solidFill>
              <a:latin typeface="Garamond" panose="02020404030301010803" pitchFamily="18" charset="0"/>
            </a:endParaRPr>
          </a:p>
          <a:p>
            <a:pPr>
              <a:buFont typeface="Wingdings" panose="05000000000000000000" pitchFamily="2" charset="2"/>
              <a:buChar char="Ø"/>
            </a:pPr>
            <a:r>
              <a:rPr lang="en-GB" altLang="en-US" i="1">
                <a:solidFill>
                  <a:schemeClr val="bg1"/>
                </a:solidFill>
                <a:latin typeface="Garamond" panose="02020404030301010803" pitchFamily="18" charset="0"/>
              </a:rPr>
              <a:t>A patent is an exclusive right granted for an invention. Generally speaking, a patent provides the patent owner with the right to decide how - or whether - the invention can be used by others. In exchange for this right, the patent owner makes technical information about the invention publicly available in the published patent document</a:t>
            </a:r>
          </a:p>
        </p:txBody>
      </p:sp>
    </p:spTree>
  </p:cSld>
  <p:clrMapOvr>
    <a:masterClrMapping/>
  </p:clrMapOvr>
  <p:transition spd="slow">
    <p:check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77CE-7348-B9AB-AB82-1419EB0FF0A6}"/>
              </a:ext>
            </a:extLst>
          </p:cNvPr>
          <p:cNvSpPr>
            <a:spLocks noGrp="1"/>
          </p:cNvSpPr>
          <p:nvPr>
            <p:ph type="title"/>
          </p:nvPr>
        </p:nvSpPr>
        <p:spPr/>
        <p:txBody>
          <a:bodyPr/>
          <a:lstStyle/>
          <a:p>
            <a:pPr eaLnBrk="1" hangingPunct="1">
              <a:defRPr/>
            </a:pPr>
            <a:r>
              <a:rPr lang="en-GB" sz="3600" b="1" i="1" dirty="0">
                <a:solidFill>
                  <a:schemeClr val="accent5"/>
                </a:solidFill>
                <a:latin typeface="Garamond" panose="02020404030301010803" pitchFamily="18" charset="0"/>
              </a:rPr>
              <a:t>TRADE MARKS</a:t>
            </a:r>
          </a:p>
        </p:txBody>
      </p:sp>
      <p:sp>
        <p:nvSpPr>
          <p:cNvPr id="3" name="Content Placeholder 2">
            <a:extLst>
              <a:ext uri="{FF2B5EF4-FFF2-40B4-BE49-F238E27FC236}">
                <a16:creationId xmlns:a16="http://schemas.microsoft.com/office/drawing/2014/main" id="{3547187F-0C77-1A77-BE52-3ACB52A1BA2F}"/>
              </a:ext>
            </a:extLst>
          </p:cNvPr>
          <p:cNvSpPr>
            <a:spLocks noGrp="1"/>
          </p:cNvSpPr>
          <p:nvPr>
            <p:ph idx="1"/>
          </p:nvPr>
        </p:nvSpPr>
        <p:spPr>
          <a:xfrm>
            <a:off x="250825" y="1600200"/>
            <a:ext cx="8435975" cy="5257800"/>
          </a:xfrm>
        </p:spPr>
        <p:txBody>
          <a:bodyPr/>
          <a:lstStyle/>
          <a:p>
            <a:pPr marL="0" indent="0" eaLnBrk="1" hangingPunct="1">
              <a:buFontTx/>
              <a:buNone/>
              <a:defRPr/>
            </a:pPr>
            <a:endParaRPr lang="en-GB" sz="2400" b="1" i="1" u="sng" dirty="0">
              <a:solidFill>
                <a:schemeClr val="accent3"/>
              </a:solidFill>
              <a:latin typeface="Garamond" panose="02020404030301010803" pitchFamily="18" charset="0"/>
            </a:endParaRPr>
          </a:p>
          <a:p>
            <a:pPr eaLnBrk="1" hangingPunct="1">
              <a:buFont typeface="Wingdings" panose="05000000000000000000" pitchFamily="2" charset="2"/>
              <a:buChar char="Ø"/>
              <a:defRPr/>
            </a:pPr>
            <a:r>
              <a:rPr lang="en-GB" sz="3600" i="1" dirty="0">
                <a:solidFill>
                  <a:schemeClr val="accent3"/>
                </a:solidFill>
                <a:latin typeface="Garamond" panose="02020404030301010803" pitchFamily="18" charset="0"/>
              </a:rPr>
              <a:t>A trademark is a sign capable of distinguishing the goods or services of one enterprise from those of other enterprises. Trademarks date back to ancient times when craftsmen used to put their signature or "mark" on their products.</a:t>
            </a:r>
            <a:endParaRPr lang="en-US" sz="3600" i="1" dirty="0">
              <a:solidFill>
                <a:schemeClr val="accent3"/>
              </a:solidFill>
              <a:latin typeface="Garamond" panose="02020404030301010803" pitchFamily="18" charset="0"/>
            </a:endParaRPr>
          </a:p>
          <a:p>
            <a:pPr marL="0" indent="0" eaLnBrk="1" hangingPunct="1">
              <a:buFontTx/>
              <a:buNone/>
              <a:defRPr/>
            </a:pPr>
            <a:endParaRPr lang="en-GB" sz="3600" i="1" dirty="0">
              <a:solidFill>
                <a:schemeClr val="accent3"/>
              </a:solidFill>
              <a:latin typeface="Garamond" panose="02020404030301010803" pitchFamily="18" charset="0"/>
            </a:endParaRPr>
          </a:p>
          <a:p>
            <a:pPr eaLnBrk="1" hangingPunct="1">
              <a:defRPr/>
            </a:pPr>
            <a:endParaRPr lang="en-GB" sz="3600" dirty="0"/>
          </a:p>
        </p:txBody>
      </p:sp>
    </p:spTree>
  </p:cSld>
  <p:clrMapOvr>
    <a:masterClrMapping/>
  </p:clrMapOvr>
  <p:transition spd="slow">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0A4F8-3715-0C85-7282-8FD6A4F1A144}"/>
              </a:ext>
            </a:extLst>
          </p:cNvPr>
          <p:cNvSpPr>
            <a:spLocks noGrp="1"/>
          </p:cNvSpPr>
          <p:nvPr>
            <p:ph type="title"/>
          </p:nvPr>
        </p:nvSpPr>
        <p:spPr/>
        <p:txBody>
          <a:bodyPr/>
          <a:lstStyle/>
          <a:p>
            <a:pPr eaLnBrk="1" hangingPunct="1">
              <a:defRPr/>
            </a:pPr>
            <a:r>
              <a:rPr lang="en-GB" sz="3600" b="1" i="1" dirty="0">
                <a:solidFill>
                  <a:schemeClr val="accent5"/>
                </a:solidFill>
                <a:latin typeface="Garamond" panose="02020404030301010803" pitchFamily="18" charset="0"/>
              </a:rPr>
              <a:t>INDUSTRIAL DESIGNS </a:t>
            </a:r>
          </a:p>
        </p:txBody>
      </p:sp>
      <p:sp>
        <p:nvSpPr>
          <p:cNvPr id="8195" name="Content Placeholder 2">
            <a:extLst>
              <a:ext uri="{FF2B5EF4-FFF2-40B4-BE49-F238E27FC236}">
                <a16:creationId xmlns:a16="http://schemas.microsoft.com/office/drawing/2014/main" id="{1534E3B7-9637-CD16-94A7-A6434D04C2A2}"/>
              </a:ext>
            </a:extLst>
          </p:cNvPr>
          <p:cNvSpPr>
            <a:spLocks noGrp="1" noChangeArrowheads="1"/>
          </p:cNvSpPr>
          <p:nvPr>
            <p:ph idx="1"/>
          </p:nvPr>
        </p:nvSpPr>
        <p:spPr>
          <a:xfrm>
            <a:off x="457200" y="1600200"/>
            <a:ext cx="8229600" cy="5257800"/>
          </a:xfrm>
        </p:spPr>
        <p:txBody>
          <a:bodyPr/>
          <a:lstStyle/>
          <a:p>
            <a:pPr marL="0" indent="0">
              <a:buFontTx/>
              <a:buNone/>
            </a:pPr>
            <a:endParaRPr lang="en-GB" altLang="en-US" sz="2000" b="1" i="1" u="sng">
              <a:solidFill>
                <a:schemeClr val="bg1"/>
              </a:solidFill>
              <a:latin typeface="Garamond" panose="02020404030301010803" pitchFamily="18" charset="0"/>
            </a:endParaRPr>
          </a:p>
          <a:p>
            <a:pPr marL="0" indent="0" eaLnBrk="1" hangingPunct="1">
              <a:buFontTx/>
              <a:buNone/>
            </a:pPr>
            <a:r>
              <a:rPr lang="en-GB" altLang="en-US" sz="3600" i="1">
                <a:solidFill>
                  <a:schemeClr val="bg1"/>
                </a:solidFill>
                <a:latin typeface="Garamond" panose="02020404030301010803" pitchFamily="18" charset="0"/>
              </a:rPr>
              <a:t>An industrial design constitutes the ornamental or aesthetic aspect of an article. A design may consist of three-dimensional features, such as the shape or surface of an article, or of two-dimensional features, such as patterns, lines or color.</a:t>
            </a:r>
          </a:p>
        </p:txBody>
      </p:sp>
    </p:spTree>
  </p:cSld>
  <p:clrMapOvr>
    <a:masterClrMapping/>
  </p:clrMapOvr>
  <p:transition spd="slow">
    <p:check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9CAEA-D37B-3340-8613-CA1E64C40156}"/>
              </a:ext>
            </a:extLst>
          </p:cNvPr>
          <p:cNvSpPr>
            <a:spLocks noGrp="1"/>
          </p:cNvSpPr>
          <p:nvPr>
            <p:ph type="title"/>
          </p:nvPr>
        </p:nvSpPr>
        <p:spPr/>
        <p:txBody>
          <a:bodyPr/>
          <a:lstStyle/>
          <a:p>
            <a:pPr>
              <a:defRPr/>
            </a:pPr>
            <a:r>
              <a:rPr lang="en-GB" sz="3200" b="1" i="1" dirty="0">
                <a:solidFill>
                  <a:schemeClr val="accent5"/>
                </a:solidFill>
                <a:latin typeface="Garamond" panose="02020404030301010803" pitchFamily="18" charset="0"/>
              </a:rPr>
              <a:t>GEOGRAPHICAL INDICATORS</a:t>
            </a:r>
          </a:p>
        </p:txBody>
      </p:sp>
      <p:sp>
        <p:nvSpPr>
          <p:cNvPr id="9219" name="Content Placeholder 2">
            <a:extLst>
              <a:ext uri="{FF2B5EF4-FFF2-40B4-BE49-F238E27FC236}">
                <a16:creationId xmlns:a16="http://schemas.microsoft.com/office/drawing/2014/main" id="{0A9688CD-FE4D-C16C-AD0F-DE92ACAC1C05}"/>
              </a:ext>
            </a:extLst>
          </p:cNvPr>
          <p:cNvSpPr>
            <a:spLocks noGrp="1" noChangeArrowheads="1"/>
          </p:cNvSpPr>
          <p:nvPr>
            <p:ph idx="1"/>
          </p:nvPr>
        </p:nvSpPr>
        <p:spPr>
          <a:xfrm>
            <a:off x="457200" y="1600200"/>
            <a:ext cx="8229600" cy="4781550"/>
          </a:xfrm>
        </p:spPr>
        <p:txBody>
          <a:bodyPr/>
          <a:lstStyle/>
          <a:p>
            <a:pPr>
              <a:buFont typeface="Wingdings" panose="05000000000000000000" pitchFamily="2" charset="2"/>
              <a:buChar char="Ø"/>
            </a:pPr>
            <a:r>
              <a:rPr lang="en-GB" altLang="en-US" sz="3600" i="1">
                <a:solidFill>
                  <a:schemeClr val="bg1"/>
                </a:solidFill>
                <a:latin typeface="Garamond" panose="02020404030301010803" pitchFamily="18" charset="0"/>
              </a:rPr>
              <a:t>Geographical indications and appellations of origin are signs used on goods that have a specific geographical origin and possess qualities, a reputation or characteristics that are essentially attributable to that place of origin. Most commonly, a geographical indication includes the name of the place of origin of the goods.</a:t>
            </a:r>
          </a:p>
          <a:p>
            <a:endParaRPr lang="en-GB" altLang="en-US"/>
          </a:p>
        </p:txBody>
      </p:sp>
    </p:spTree>
  </p:cSld>
  <p:clrMapOvr>
    <a:masterClrMapping/>
  </p:clrMapOvr>
  <p:transition spd="slow">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54088712-F9C0-9BFE-E3E0-5637CC0F6534}"/>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COPYRIGHT </a:t>
            </a:r>
            <a:endParaRPr lang="en-GB" altLang="en-US" sz="3600" b="1" i="1" dirty="0">
              <a:solidFill>
                <a:schemeClr val="accent5"/>
              </a:solidFill>
              <a:latin typeface="Garamond" pitchFamily="18" charset="0"/>
            </a:endParaRPr>
          </a:p>
        </p:txBody>
      </p:sp>
      <p:sp>
        <p:nvSpPr>
          <p:cNvPr id="9219" name="Content Placeholder 2">
            <a:extLst>
              <a:ext uri="{FF2B5EF4-FFF2-40B4-BE49-F238E27FC236}">
                <a16:creationId xmlns:a16="http://schemas.microsoft.com/office/drawing/2014/main" id="{C724DF8A-CB59-06FF-208A-1331F6642757}"/>
              </a:ext>
            </a:extLst>
          </p:cNvPr>
          <p:cNvSpPr>
            <a:spLocks noGrp="1"/>
          </p:cNvSpPr>
          <p:nvPr>
            <p:ph idx="1"/>
          </p:nvPr>
        </p:nvSpPr>
        <p:spPr>
          <a:xfrm>
            <a:off x="250825" y="1600200"/>
            <a:ext cx="8569325" cy="4997450"/>
          </a:xfrm>
        </p:spPr>
        <p:txBody>
          <a:bodyPr/>
          <a:lstStyle/>
          <a:p>
            <a:pPr marL="0" indent="0">
              <a:buFontTx/>
              <a:buNone/>
              <a:defRPr/>
            </a:pPr>
            <a:r>
              <a:rPr lang="en-GB" sz="2800" i="1" dirty="0">
                <a:solidFill>
                  <a:schemeClr val="bg1"/>
                </a:solidFill>
                <a:latin typeface="Garamond" panose="02020404030301010803" pitchFamily="18" charset="0"/>
              </a:rPr>
              <a:t>Copyright and Performance Rights Act, 1994 (Act No. 44 of 1994) (1994)</a:t>
            </a:r>
          </a:p>
          <a:p>
            <a:pPr marL="0" indent="0">
              <a:buFontTx/>
              <a:buNone/>
              <a:defRPr/>
            </a:pPr>
            <a:r>
              <a:rPr lang="en-GB" sz="2800" i="1" dirty="0">
                <a:solidFill>
                  <a:schemeClr val="bg1"/>
                </a:solidFill>
                <a:latin typeface="Garamond" panose="02020404030301010803" pitchFamily="18" charset="0"/>
              </a:rPr>
              <a:t>Copyright and Performance Rights (Amendment) Act, 2010 (Act No. 25 of 2010) </a:t>
            </a:r>
          </a:p>
          <a:p>
            <a:pPr marL="0" indent="0">
              <a:buFontTx/>
              <a:buNone/>
              <a:defRPr/>
            </a:pPr>
            <a:r>
              <a:rPr lang="en-GB" sz="2800" b="1" i="1" u="sng" dirty="0">
                <a:solidFill>
                  <a:schemeClr val="bg1"/>
                </a:solidFill>
                <a:latin typeface="Garamond" panose="02020404030301010803" pitchFamily="18" charset="0"/>
              </a:rPr>
              <a:t>DURATION OF COPYRIGHT </a:t>
            </a:r>
          </a:p>
          <a:p>
            <a:pPr marL="0" indent="0">
              <a:buFontTx/>
              <a:buNone/>
              <a:defRPr/>
            </a:pPr>
            <a:r>
              <a:rPr lang="en-GB" sz="2800" i="1" dirty="0">
                <a:solidFill>
                  <a:schemeClr val="bg1"/>
                </a:solidFill>
                <a:latin typeface="Garamond" panose="02020404030301010803" pitchFamily="18" charset="0"/>
              </a:rPr>
              <a:t>Section 12.</a:t>
            </a:r>
          </a:p>
          <a:p>
            <a:pPr marL="0" indent="0">
              <a:buFontTx/>
              <a:buNone/>
              <a:defRPr/>
            </a:pPr>
            <a:r>
              <a:rPr lang="en-GB" sz="2800" i="1" dirty="0">
                <a:solidFill>
                  <a:schemeClr val="bg1"/>
                </a:solidFill>
                <a:latin typeface="Garamond" panose="02020404030301010803" pitchFamily="18" charset="0"/>
              </a:rPr>
              <a:t>Subject as provided copyright in a literary, musical or artistic work or compilation - 50 </a:t>
            </a:r>
            <a:r>
              <a:rPr lang="en-GB" sz="2800" i="1" dirty="0" err="1">
                <a:solidFill>
                  <a:schemeClr val="bg1"/>
                </a:solidFill>
                <a:latin typeface="Garamond" panose="02020404030301010803" pitchFamily="18" charset="0"/>
              </a:rPr>
              <a:t>yrs</a:t>
            </a:r>
            <a:r>
              <a:rPr lang="en-GB" sz="2800" i="1" dirty="0">
                <a:solidFill>
                  <a:schemeClr val="bg1"/>
                </a:solidFill>
                <a:latin typeface="Garamond" panose="02020404030301010803" pitchFamily="18" charset="0"/>
              </a:rPr>
              <a:t> from end of calendar year in which author dies. </a:t>
            </a:r>
          </a:p>
          <a:p>
            <a:pPr marL="0" indent="0">
              <a:buFontTx/>
              <a:buNone/>
              <a:defRPr/>
            </a:pPr>
            <a:endParaRPr lang="en-GB" sz="2800" i="1" dirty="0">
              <a:solidFill>
                <a:schemeClr val="bg1"/>
              </a:solidFill>
              <a:latin typeface="Garamond" panose="02020404030301010803" pitchFamily="18" charset="0"/>
            </a:endParaRPr>
          </a:p>
          <a:p>
            <a:pPr>
              <a:buFont typeface="Wingdings" panose="05000000000000000000" pitchFamily="2" charset="2"/>
              <a:buChar char="Ø"/>
              <a:defRPr/>
            </a:pPr>
            <a:r>
              <a:rPr lang="en-GB" altLang="en-US" sz="2800" i="1" dirty="0">
                <a:solidFill>
                  <a:schemeClr val="bg1"/>
                </a:solidFill>
                <a:latin typeface="Garamond" pitchFamily="18" charset="0"/>
              </a:rPr>
              <a:t>  </a:t>
            </a:r>
          </a:p>
          <a:p>
            <a:pPr marL="0" indent="0">
              <a:buFontTx/>
              <a:buNone/>
              <a:defRPr/>
            </a:pPr>
            <a:r>
              <a:rPr lang="en-GB" altLang="en-US" sz="3600" dirty="0">
                <a:solidFill>
                  <a:schemeClr val="bg1"/>
                </a:solidFill>
                <a:latin typeface="Garamond" pitchFamily="18" charset="0"/>
              </a:rPr>
              <a:t> </a:t>
            </a:r>
          </a:p>
          <a:p>
            <a:pPr marL="0" indent="0">
              <a:buFontTx/>
              <a:buNone/>
              <a:defRPr/>
            </a:pPr>
            <a:endParaRPr lang="en-GB" altLang="en-US" sz="3600" dirty="0">
              <a:solidFill>
                <a:schemeClr val="bg1"/>
              </a:solidFill>
              <a:latin typeface="Garamond" pitchFamily="18" charset="0"/>
            </a:endParaRPr>
          </a:p>
        </p:txBody>
      </p:sp>
    </p:spTree>
  </p:cSld>
  <p:clrMapOvr>
    <a:masterClrMapping/>
  </p:clrMapOvr>
  <p:transition spd="slow">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3DAC7BBE-8AE0-AD9E-A3A0-D1541E61D5A2}"/>
              </a:ext>
            </a:extLst>
          </p:cNvPr>
          <p:cNvSpPr>
            <a:spLocks noGrp="1"/>
          </p:cNvSpPr>
          <p:nvPr>
            <p:ph type="title"/>
          </p:nvPr>
        </p:nvSpPr>
        <p:spPr/>
        <p:txBody>
          <a:bodyPr/>
          <a:lstStyle/>
          <a:p>
            <a:pPr eaLnBrk="1" hangingPunct="1">
              <a:defRPr/>
            </a:pPr>
            <a:r>
              <a:rPr lang="en-GB" altLang="en-US" sz="3200" b="1" i="1" dirty="0">
                <a:solidFill>
                  <a:schemeClr val="accent5"/>
                </a:solidFill>
                <a:latin typeface="Garamond" panose="02020404030301010803" pitchFamily="18" charset="0"/>
              </a:rPr>
              <a:t>COPYRIGHT DURATION [</a:t>
            </a:r>
            <a:r>
              <a:rPr lang="en-GB" altLang="en-US" sz="3200" b="1" i="1" dirty="0" err="1">
                <a:solidFill>
                  <a:schemeClr val="accent5"/>
                </a:solidFill>
                <a:latin typeface="Garamond" panose="02020404030301010803" pitchFamily="18" charset="0"/>
              </a:rPr>
              <a:t>Cont</a:t>
            </a:r>
            <a:r>
              <a:rPr lang="en-GB" altLang="en-US" sz="3200" b="1" i="1" dirty="0">
                <a:solidFill>
                  <a:schemeClr val="accent5"/>
                </a:solidFill>
                <a:latin typeface="Garamond" panose="02020404030301010803" pitchFamily="18" charset="0"/>
              </a:rPr>
              <a:t>]</a:t>
            </a:r>
          </a:p>
        </p:txBody>
      </p:sp>
      <p:sp>
        <p:nvSpPr>
          <p:cNvPr id="11267" name="Content Placeholder 2">
            <a:extLst>
              <a:ext uri="{FF2B5EF4-FFF2-40B4-BE49-F238E27FC236}">
                <a16:creationId xmlns:a16="http://schemas.microsoft.com/office/drawing/2014/main" id="{011BFB43-D550-F317-E766-80DC21D01CAD}"/>
              </a:ext>
            </a:extLst>
          </p:cNvPr>
          <p:cNvSpPr>
            <a:spLocks noGrp="1" noChangeArrowheads="1"/>
          </p:cNvSpPr>
          <p:nvPr>
            <p:ph idx="1"/>
          </p:nvPr>
        </p:nvSpPr>
        <p:spPr/>
        <p:txBody>
          <a:bodyPr/>
          <a:lstStyle/>
          <a:p>
            <a:pPr>
              <a:buFont typeface="Wingdings" panose="05000000000000000000" pitchFamily="2" charset="2"/>
              <a:buChar char="Ø"/>
            </a:pPr>
            <a:r>
              <a:rPr lang="en-GB" altLang="en-US" sz="3600" i="1">
                <a:solidFill>
                  <a:schemeClr val="bg1"/>
                </a:solidFill>
                <a:latin typeface="Garamond" panose="02020404030301010803" pitchFamily="18" charset="0"/>
              </a:rPr>
              <a:t>Unknown authorship: 50 yrs from the end of the calendar year of 1st publication, unless the identity of the author of the work becomes known before that date.</a:t>
            </a:r>
          </a:p>
          <a:p>
            <a:pPr>
              <a:buFont typeface="Wingdings" panose="05000000000000000000" pitchFamily="2" charset="2"/>
              <a:buChar char="Ø"/>
            </a:pPr>
            <a:r>
              <a:rPr lang="en-GB" altLang="en-US" sz="3600" i="1">
                <a:solidFill>
                  <a:schemeClr val="bg1"/>
                </a:solidFill>
                <a:latin typeface="Garamond" panose="02020404030301010803" pitchFamily="18" charset="0"/>
              </a:rPr>
              <a:t>Joint authorship— 50yrs from end of calendar year in which last author dies. </a:t>
            </a:r>
            <a:r>
              <a:rPr lang="en-GB" altLang="en-US" sz="2800"/>
              <a:t>.</a:t>
            </a:r>
          </a:p>
          <a:p>
            <a:pPr eaLnBrk="1" hangingPunct="1">
              <a:buFont typeface="Wingdings" panose="05000000000000000000" pitchFamily="2" charset="2"/>
              <a:buChar char="Ø"/>
            </a:pPr>
            <a:endParaRPr lang="en-GB" altLang="en-US" i="1">
              <a:solidFill>
                <a:schemeClr val="bg1"/>
              </a:solidFill>
              <a:latin typeface="Garamond" panose="02020404030301010803" pitchFamily="18" charset="0"/>
            </a:endParaRPr>
          </a:p>
        </p:txBody>
      </p:sp>
    </p:spTree>
  </p:cSld>
  <p:clrMapOvr>
    <a:masterClrMapping/>
  </p:clrMapOvr>
  <p:transition spd="slow">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2A11C91A-ECFA-BBE0-7BB6-52383AC6B06C}"/>
              </a:ext>
            </a:extLst>
          </p:cNvPr>
          <p:cNvSpPr>
            <a:spLocks noGrp="1"/>
          </p:cNvSpPr>
          <p:nvPr>
            <p:ph type="title"/>
          </p:nvPr>
        </p:nvSpPr>
        <p:spPr/>
        <p:txBody>
          <a:bodyPr/>
          <a:lstStyle/>
          <a:p>
            <a:pPr>
              <a:defRPr/>
            </a:pPr>
            <a:r>
              <a:rPr lang="en-GB" sz="3200" b="1" i="1" dirty="0">
                <a:solidFill>
                  <a:schemeClr val="accent5"/>
                </a:solidFill>
                <a:latin typeface="Garamond" panose="02020404030301010803" pitchFamily="18" charset="0"/>
              </a:rPr>
              <a:t>AUDIO-VISUAL WORK OR SOUND RECORDING</a:t>
            </a:r>
            <a:endParaRPr lang="en-GB" altLang="en-US" sz="3200" b="1" i="1" dirty="0">
              <a:solidFill>
                <a:schemeClr val="accent5"/>
              </a:solidFill>
              <a:latin typeface="Garamond" pitchFamily="18" charset="0"/>
            </a:endParaRPr>
          </a:p>
        </p:txBody>
      </p:sp>
      <p:sp>
        <p:nvSpPr>
          <p:cNvPr id="3" name="Content Placeholder 2">
            <a:extLst>
              <a:ext uri="{FF2B5EF4-FFF2-40B4-BE49-F238E27FC236}">
                <a16:creationId xmlns:a16="http://schemas.microsoft.com/office/drawing/2014/main" id="{B5D95401-6193-E19C-F2CE-B84A43FE1D8B}"/>
              </a:ext>
            </a:extLst>
          </p:cNvPr>
          <p:cNvSpPr>
            <a:spLocks noGrp="1"/>
          </p:cNvSpPr>
          <p:nvPr>
            <p:ph idx="1"/>
          </p:nvPr>
        </p:nvSpPr>
        <p:spPr>
          <a:xfrm>
            <a:off x="323850" y="1341438"/>
            <a:ext cx="8496300" cy="5183187"/>
          </a:xfrm>
        </p:spPr>
        <p:txBody>
          <a:bodyPr/>
          <a:lstStyle/>
          <a:p>
            <a:pPr marL="0" indent="0">
              <a:buFontTx/>
              <a:buNone/>
              <a:defRPr/>
            </a:pPr>
            <a:endParaRPr lang="en-GB" i="1" dirty="0">
              <a:solidFill>
                <a:schemeClr val="bg1"/>
              </a:solidFill>
              <a:latin typeface="Garamond" panose="02020404030301010803" pitchFamily="18" charset="0"/>
            </a:endParaRPr>
          </a:p>
          <a:p>
            <a:pPr marL="0" indent="0">
              <a:buFontTx/>
              <a:buNone/>
              <a:defRPr/>
            </a:pPr>
            <a:r>
              <a:rPr lang="en-GB" i="1" dirty="0">
                <a:solidFill>
                  <a:schemeClr val="bg1"/>
                </a:solidFill>
                <a:latin typeface="Garamond" panose="02020404030301010803" pitchFamily="18" charset="0"/>
              </a:rPr>
              <a:t>Section 13 Audio-visual works and sound recordings </a:t>
            </a:r>
          </a:p>
          <a:p>
            <a:pPr marL="514350" indent="-514350">
              <a:buFontTx/>
              <a:buAutoNum type="alphaLcParenBoth"/>
              <a:defRPr/>
            </a:pPr>
            <a:r>
              <a:rPr lang="en-GB" i="1" dirty="0">
                <a:solidFill>
                  <a:schemeClr val="bg1"/>
                </a:solidFill>
                <a:latin typeface="Garamond" panose="02020404030301010803" pitchFamily="18" charset="0"/>
              </a:rPr>
              <a:t>end of 50 </a:t>
            </a:r>
            <a:r>
              <a:rPr lang="en-GB" i="1" dirty="0" err="1">
                <a:solidFill>
                  <a:schemeClr val="bg1"/>
                </a:solidFill>
                <a:latin typeface="Garamond" panose="02020404030301010803" pitchFamily="18" charset="0"/>
              </a:rPr>
              <a:t>yrs</a:t>
            </a:r>
            <a:r>
              <a:rPr lang="en-GB" i="1" dirty="0">
                <a:solidFill>
                  <a:schemeClr val="bg1"/>
                </a:solidFill>
                <a:latin typeface="Garamond" panose="02020404030301010803" pitchFamily="18" charset="0"/>
              </a:rPr>
              <a:t> from the end of the calendar year in which it is made;  or </a:t>
            </a:r>
          </a:p>
          <a:p>
            <a:pPr marL="514350" indent="-514350">
              <a:buFontTx/>
              <a:buAutoNum type="alphaLcParenBoth"/>
              <a:defRPr/>
            </a:pPr>
            <a:endParaRPr lang="en-GB" i="1" dirty="0">
              <a:solidFill>
                <a:schemeClr val="bg1"/>
              </a:solidFill>
              <a:latin typeface="Garamond" panose="02020404030301010803" pitchFamily="18" charset="0"/>
            </a:endParaRPr>
          </a:p>
          <a:p>
            <a:pPr marL="0" indent="0">
              <a:buFontTx/>
              <a:buNone/>
              <a:defRPr/>
            </a:pPr>
            <a:r>
              <a:rPr lang="en-GB" i="1" dirty="0">
                <a:solidFill>
                  <a:schemeClr val="bg1"/>
                </a:solidFill>
                <a:latin typeface="Garamond" panose="02020404030301010803" pitchFamily="18" charset="0"/>
              </a:rPr>
              <a:t>(b)  End 50yrs from the end of the calendar year in which it is first published, if it is published within the period referred to in paragraph (a). </a:t>
            </a:r>
          </a:p>
          <a:p>
            <a:pPr marL="0" indent="0">
              <a:buFontTx/>
              <a:buNone/>
              <a:defRPr/>
            </a:pPr>
            <a:r>
              <a:rPr lang="en-GB" i="1" dirty="0">
                <a:solidFill>
                  <a:schemeClr val="bg1"/>
                </a:solidFill>
                <a:latin typeface="Garamond" panose="02020404030301010803" pitchFamily="18" charset="0"/>
              </a:rPr>
              <a:t>.</a:t>
            </a:r>
          </a:p>
          <a:p>
            <a:pPr>
              <a:buFont typeface="Wingdings" panose="05000000000000000000" pitchFamily="2" charset="2"/>
              <a:buChar char="Ø"/>
              <a:defRPr/>
            </a:pPr>
            <a:endParaRPr lang="en-GB" sz="2400" i="1" dirty="0">
              <a:solidFill>
                <a:schemeClr val="bg1"/>
              </a:solidFill>
              <a:latin typeface="Garamond" panose="02020404030301010803" pitchFamily="18" charset="0"/>
            </a:endParaRPr>
          </a:p>
        </p:txBody>
      </p:sp>
    </p:spTree>
  </p:cSld>
  <p:clrMapOvr>
    <a:masterClrMapping/>
  </p:clrMapOvr>
  <p:transition spd="slow">
    <p:check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DABF0F44-EF84-90BC-956D-F672100B6859}"/>
              </a:ext>
            </a:extLst>
          </p:cNvPr>
          <p:cNvSpPr>
            <a:spLocks noGrp="1"/>
          </p:cNvSpPr>
          <p:nvPr>
            <p:ph type="title"/>
          </p:nvPr>
        </p:nvSpPr>
        <p:spPr/>
        <p:txBody>
          <a:bodyPr/>
          <a:lstStyle/>
          <a:p>
            <a:pPr>
              <a:defRPr/>
            </a:pPr>
            <a:r>
              <a:rPr lang="en-GB" altLang="en-US" sz="3600" b="1" i="1" dirty="0">
                <a:solidFill>
                  <a:schemeClr val="accent5"/>
                </a:solidFill>
                <a:latin typeface="Garamond" pitchFamily="18" charset="0"/>
              </a:rPr>
              <a:t>BROADCAST &amp; CABLE PROGRAM</a:t>
            </a:r>
          </a:p>
        </p:txBody>
      </p:sp>
      <p:sp>
        <p:nvSpPr>
          <p:cNvPr id="3" name="Content Placeholder 2">
            <a:extLst>
              <a:ext uri="{FF2B5EF4-FFF2-40B4-BE49-F238E27FC236}">
                <a16:creationId xmlns:a16="http://schemas.microsoft.com/office/drawing/2014/main" id="{A6DBBA49-421D-7347-737B-3E2038007E70}"/>
              </a:ext>
            </a:extLst>
          </p:cNvPr>
          <p:cNvSpPr>
            <a:spLocks noGrp="1"/>
          </p:cNvSpPr>
          <p:nvPr>
            <p:ph idx="1"/>
          </p:nvPr>
        </p:nvSpPr>
        <p:spPr>
          <a:xfrm>
            <a:off x="457200" y="1600200"/>
            <a:ext cx="8229600" cy="4708525"/>
          </a:xfrm>
        </p:spPr>
        <p:txBody>
          <a:bodyPr/>
          <a:lstStyle/>
          <a:p>
            <a:pPr marL="0" indent="0">
              <a:buFontTx/>
              <a:buNone/>
              <a:defRPr/>
            </a:pPr>
            <a:r>
              <a:rPr lang="en-GB" sz="4400" i="1" dirty="0">
                <a:solidFill>
                  <a:schemeClr val="bg1"/>
                </a:solidFill>
                <a:latin typeface="Garamond" panose="02020404030301010803" pitchFamily="18" charset="0"/>
              </a:rPr>
              <a:t>Section 14: </a:t>
            </a:r>
          </a:p>
          <a:p>
            <a:pPr marL="0" indent="0">
              <a:buFontTx/>
              <a:buNone/>
              <a:defRPr/>
            </a:pPr>
            <a:r>
              <a:rPr lang="en-GB" sz="4400" i="1" dirty="0">
                <a:solidFill>
                  <a:schemeClr val="bg1"/>
                </a:solidFill>
                <a:latin typeface="Garamond" panose="02020404030301010803" pitchFamily="18" charset="0"/>
              </a:rPr>
              <a:t>Broadcasts and cable programs  - 50yrs from the end of the calendar year in which the broadcast or cable program was first transmitted</a:t>
            </a:r>
          </a:p>
          <a:p>
            <a:pPr marL="0" indent="0">
              <a:buFontTx/>
              <a:buNone/>
              <a:defRPr/>
            </a:pPr>
            <a:endParaRPr lang="en-GB" sz="4400" i="1" dirty="0">
              <a:solidFill>
                <a:schemeClr val="bg1"/>
              </a:solidFill>
              <a:latin typeface="Garamond" panose="02020404030301010803" pitchFamily="18" charset="0"/>
            </a:endParaRPr>
          </a:p>
          <a:p>
            <a:pPr>
              <a:defRPr/>
            </a:pPr>
            <a:endParaRPr lang="en-GB" sz="3600" dirty="0"/>
          </a:p>
        </p:txBody>
      </p:sp>
    </p:spTree>
  </p:cSld>
  <p:clrMapOvr>
    <a:masterClrMapping/>
  </p:clrMapOvr>
  <p:transition spd="slow">
    <p:check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078BBB5C-F7A3-5352-3246-92290BD2D921}"/>
              </a:ext>
            </a:extLst>
          </p:cNvPr>
          <p:cNvSpPr>
            <a:spLocks noGrp="1"/>
          </p:cNvSpPr>
          <p:nvPr>
            <p:ph type="title"/>
          </p:nvPr>
        </p:nvSpPr>
        <p:spPr/>
        <p:txBody>
          <a:bodyPr/>
          <a:lstStyle/>
          <a:p>
            <a:pPr>
              <a:defRPr/>
            </a:pPr>
            <a:r>
              <a:rPr lang="en-GB" sz="3600" i="1" dirty="0">
                <a:solidFill>
                  <a:schemeClr val="accent5"/>
                </a:solidFill>
                <a:latin typeface="Garamond" panose="02020404030301010803" pitchFamily="18" charset="0"/>
              </a:rPr>
              <a:t>SECTION 15: COMPUTER PROGRAMS </a:t>
            </a:r>
            <a:br>
              <a:rPr lang="en-GB" sz="3600" dirty="0">
                <a:solidFill>
                  <a:schemeClr val="bg1"/>
                </a:solidFill>
                <a:latin typeface="Garamond" panose="02020404030301010803" pitchFamily="18" charset="0"/>
              </a:rPr>
            </a:br>
            <a:r>
              <a:rPr lang="en-GB" altLang="en-US" sz="3600" b="1" dirty="0">
                <a:solidFill>
                  <a:schemeClr val="accent1"/>
                </a:solidFill>
                <a:latin typeface="Garamond" pitchFamily="18" charset="0"/>
              </a:rPr>
              <a:t> </a:t>
            </a:r>
          </a:p>
        </p:txBody>
      </p:sp>
      <p:sp>
        <p:nvSpPr>
          <p:cNvPr id="3" name="Content Placeholder 2">
            <a:extLst>
              <a:ext uri="{FF2B5EF4-FFF2-40B4-BE49-F238E27FC236}">
                <a16:creationId xmlns:a16="http://schemas.microsoft.com/office/drawing/2014/main" id="{4F0EACCA-E3A5-E637-441D-7D93F4F4732D}"/>
              </a:ext>
            </a:extLst>
          </p:cNvPr>
          <p:cNvSpPr>
            <a:spLocks noGrp="1"/>
          </p:cNvSpPr>
          <p:nvPr>
            <p:ph idx="1"/>
          </p:nvPr>
        </p:nvSpPr>
        <p:spPr>
          <a:xfrm>
            <a:off x="457200" y="1600200"/>
            <a:ext cx="8229600" cy="4781550"/>
          </a:xfrm>
        </p:spPr>
        <p:txBody>
          <a:bodyPr/>
          <a:lstStyle/>
          <a:p>
            <a:pPr>
              <a:buFont typeface="Wingdings" panose="05000000000000000000" pitchFamily="2" charset="2"/>
              <a:buChar char="Ø"/>
              <a:defRPr/>
            </a:pPr>
            <a:r>
              <a:rPr lang="en-GB" sz="2800" i="1" u="sng" dirty="0">
                <a:solidFill>
                  <a:schemeClr val="bg1"/>
                </a:solidFill>
                <a:latin typeface="Garamond" panose="02020404030301010803" pitchFamily="18" charset="0"/>
              </a:rPr>
              <a:t>A set of instructions</a:t>
            </a:r>
            <a:r>
              <a:rPr lang="en-GB" sz="2800" i="1" dirty="0">
                <a:solidFill>
                  <a:schemeClr val="bg1"/>
                </a:solidFill>
                <a:latin typeface="Garamond" panose="02020404030301010803" pitchFamily="18" charset="0"/>
              </a:rPr>
              <a:t>, whether expressed in words or in schematic or other form, </a:t>
            </a:r>
            <a:r>
              <a:rPr lang="en-GB" sz="2800" dirty="0">
                <a:solidFill>
                  <a:schemeClr val="bg1"/>
                </a:solidFill>
                <a:latin typeface="Garamond" panose="02020404030301010803" pitchFamily="18" charset="0"/>
              </a:rPr>
              <a:t>capable</a:t>
            </a:r>
            <a:r>
              <a:rPr lang="en-GB" sz="2800" i="1" dirty="0">
                <a:solidFill>
                  <a:schemeClr val="bg1"/>
                </a:solidFill>
                <a:latin typeface="Garamond" panose="02020404030301010803" pitchFamily="18" charset="0"/>
              </a:rPr>
              <a:t>, when incorporated in a machine readable medium, </a:t>
            </a:r>
            <a:r>
              <a:rPr lang="en-GB" sz="2800" i="1" u="sng" dirty="0">
                <a:solidFill>
                  <a:schemeClr val="bg1"/>
                </a:solidFill>
                <a:latin typeface="Garamond" panose="02020404030301010803" pitchFamily="18" charset="0"/>
              </a:rPr>
              <a:t>of causing an electronic or other device </a:t>
            </a:r>
            <a:r>
              <a:rPr lang="en-GB" sz="2800" i="1" dirty="0">
                <a:solidFill>
                  <a:schemeClr val="bg1"/>
                </a:solidFill>
                <a:latin typeface="Garamond" panose="02020404030301010803" pitchFamily="18" charset="0"/>
              </a:rPr>
              <a:t>having information-processing capabilities </a:t>
            </a:r>
            <a:r>
              <a:rPr lang="en-GB" sz="2800" i="1" u="sng" dirty="0">
                <a:solidFill>
                  <a:schemeClr val="bg1"/>
                </a:solidFill>
                <a:latin typeface="Garamond" panose="02020404030301010803" pitchFamily="18" charset="0"/>
              </a:rPr>
              <a:t>to</a:t>
            </a:r>
            <a:r>
              <a:rPr lang="en-GB" sz="2800" i="1" dirty="0">
                <a:solidFill>
                  <a:schemeClr val="bg1"/>
                </a:solidFill>
                <a:latin typeface="Garamond" panose="02020404030301010803" pitchFamily="18" charset="0"/>
              </a:rPr>
              <a:t> indicate, </a:t>
            </a:r>
            <a:r>
              <a:rPr lang="en-GB" sz="2800" i="1" u="sng" dirty="0">
                <a:solidFill>
                  <a:schemeClr val="bg1"/>
                </a:solidFill>
                <a:latin typeface="Garamond" panose="02020404030301010803" pitchFamily="18" charset="0"/>
              </a:rPr>
              <a:t>perform</a:t>
            </a:r>
            <a:r>
              <a:rPr lang="en-GB" sz="2800" i="1" dirty="0">
                <a:solidFill>
                  <a:schemeClr val="bg1"/>
                </a:solidFill>
                <a:latin typeface="Garamond" panose="02020404030301010803" pitchFamily="18" charset="0"/>
              </a:rPr>
              <a:t> or achieve </a:t>
            </a:r>
            <a:r>
              <a:rPr lang="en-GB" sz="2800" i="1" u="sng" dirty="0">
                <a:solidFill>
                  <a:schemeClr val="bg1"/>
                </a:solidFill>
                <a:latin typeface="Garamond" panose="02020404030301010803" pitchFamily="18" charset="0"/>
              </a:rPr>
              <a:t>a particular function</a:t>
            </a:r>
            <a:r>
              <a:rPr lang="en-GB" sz="2800" i="1" dirty="0">
                <a:solidFill>
                  <a:schemeClr val="bg1"/>
                </a:solidFill>
                <a:latin typeface="Garamond" panose="02020404030301010803" pitchFamily="18" charset="0"/>
              </a:rPr>
              <a:t>, task or result; “</a:t>
            </a:r>
          </a:p>
          <a:p>
            <a:pPr>
              <a:buFont typeface="Wingdings" panose="05000000000000000000" pitchFamily="2" charset="2"/>
              <a:buChar char="Ø"/>
              <a:defRPr/>
            </a:pPr>
            <a:r>
              <a:rPr lang="en-GB" sz="2800" i="1" dirty="0">
                <a:solidFill>
                  <a:schemeClr val="bg1"/>
                </a:solidFill>
                <a:latin typeface="Garamond" panose="02020404030301010803" pitchFamily="18" charset="0"/>
              </a:rPr>
              <a:t>8(3) Copyright shall not subsist in a literary or musical work or in a computer program unless and until it is recorded in writing or in some other form</a:t>
            </a:r>
          </a:p>
          <a:p>
            <a:pPr>
              <a:buFont typeface="Wingdings" panose="05000000000000000000" pitchFamily="2" charset="2"/>
              <a:buChar char="Ø"/>
              <a:defRPr/>
            </a:pPr>
            <a:r>
              <a:rPr lang="en-GB" sz="2800" i="1" dirty="0">
                <a:solidFill>
                  <a:schemeClr val="bg1"/>
                </a:solidFill>
                <a:latin typeface="Garamond" panose="02020404030301010803" pitchFamily="18" charset="0"/>
              </a:rPr>
              <a:t>50 </a:t>
            </a:r>
            <a:r>
              <a:rPr lang="en-GB" sz="2800" i="1" dirty="0" err="1">
                <a:solidFill>
                  <a:schemeClr val="bg1"/>
                </a:solidFill>
                <a:latin typeface="Garamond" panose="02020404030301010803" pitchFamily="18" charset="0"/>
              </a:rPr>
              <a:t>yrs</a:t>
            </a:r>
            <a:r>
              <a:rPr lang="en-GB" sz="2800" i="1" dirty="0">
                <a:solidFill>
                  <a:schemeClr val="bg1"/>
                </a:solidFill>
                <a:latin typeface="Garamond" panose="02020404030301010803" pitchFamily="18" charset="0"/>
              </a:rPr>
              <a:t> from first publication</a:t>
            </a:r>
            <a:r>
              <a:rPr lang="en-GB" sz="2800" dirty="0">
                <a:solidFill>
                  <a:schemeClr val="bg1"/>
                </a:solidFill>
                <a:latin typeface="Garamond" panose="02020404030301010803" pitchFamily="18" charset="0"/>
              </a:rPr>
              <a:t>. </a:t>
            </a:r>
          </a:p>
          <a:p>
            <a:pPr>
              <a:defRPr/>
            </a:pPr>
            <a:endParaRPr lang="en-GB" sz="2800" dirty="0">
              <a:solidFill>
                <a:schemeClr val="bg1"/>
              </a:solidFill>
              <a:latin typeface="Garamond" panose="02020404030301010803" pitchFamily="18" charset="0"/>
            </a:endParaRPr>
          </a:p>
          <a:p>
            <a:pPr marL="0" indent="0">
              <a:buFontTx/>
              <a:buNone/>
              <a:defRPr/>
            </a:pPr>
            <a:endParaRPr lang="en-GB" dirty="0"/>
          </a:p>
        </p:txBody>
      </p:sp>
    </p:spTree>
  </p:cSld>
  <p:clrMapOvr>
    <a:masterClrMapping/>
  </p:clrMapOvr>
  <p:transition spd="slow">
    <p:check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1B2A5917-5BA9-1D6E-641B-CDE025BCCD31}"/>
              </a:ext>
            </a:extLst>
          </p:cNvPr>
          <p:cNvSpPr>
            <a:spLocks noGrp="1"/>
          </p:cNvSpPr>
          <p:nvPr>
            <p:ph type="title"/>
          </p:nvPr>
        </p:nvSpPr>
        <p:spPr/>
        <p:txBody>
          <a:bodyPr/>
          <a:lstStyle/>
          <a:p>
            <a:pPr>
              <a:defRPr/>
            </a:pPr>
            <a:r>
              <a:rPr lang="en-GB" sz="4000" b="1" i="1" dirty="0">
                <a:solidFill>
                  <a:schemeClr val="accent5"/>
                </a:solidFill>
                <a:latin typeface="Garamond" panose="02020404030301010803" pitchFamily="18" charset="0"/>
              </a:rPr>
              <a:t>DATABASE </a:t>
            </a:r>
            <a:br>
              <a:rPr lang="en-GB" sz="4000" b="1" i="1" dirty="0">
                <a:solidFill>
                  <a:schemeClr val="accent5"/>
                </a:solidFill>
                <a:latin typeface="Garamond" panose="02020404030301010803" pitchFamily="18" charset="0"/>
              </a:rPr>
            </a:br>
            <a:endParaRPr lang="en-GB" altLang="en-US" sz="4000" b="1" dirty="0">
              <a:solidFill>
                <a:schemeClr val="accent5"/>
              </a:solidFill>
              <a:latin typeface="Garamond" pitchFamily="18" charset="0"/>
            </a:endParaRPr>
          </a:p>
        </p:txBody>
      </p:sp>
      <p:sp>
        <p:nvSpPr>
          <p:cNvPr id="15363" name="Content Placeholder 2">
            <a:extLst>
              <a:ext uri="{FF2B5EF4-FFF2-40B4-BE49-F238E27FC236}">
                <a16:creationId xmlns:a16="http://schemas.microsoft.com/office/drawing/2014/main" id="{CE9CD8F6-0692-A9BA-F903-AF38225BA35B}"/>
              </a:ext>
            </a:extLst>
          </p:cNvPr>
          <p:cNvSpPr>
            <a:spLocks noGrp="1" noChangeArrowheads="1"/>
          </p:cNvSpPr>
          <p:nvPr>
            <p:ph idx="1"/>
          </p:nvPr>
        </p:nvSpPr>
        <p:spPr>
          <a:xfrm>
            <a:off x="457200" y="1600200"/>
            <a:ext cx="8229600" cy="4852988"/>
          </a:xfrm>
        </p:spPr>
        <p:txBody>
          <a:bodyPr/>
          <a:lstStyle/>
          <a:p>
            <a:pPr>
              <a:buFont typeface="Wingdings" panose="05000000000000000000" pitchFamily="2" charset="2"/>
              <a:buChar char="Ø"/>
            </a:pPr>
            <a:r>
              <a:rPr lang="en-GB" altLang="en-US" i="1" u="sng">
                <a:solidFill>
                  <a:schemeClr val="bg1"/>
                </a:solidFill>
                <a:latin typeface="Garamond" panose="02020404030301010803" pitchFamily="18" charset="0"/>
              </a:rPr>
              <a:t>A collection of data, </a:t>
            </a:r>
            <a:r>
              <a:rPr lang="en-GB" altLang="en-US" i="1">
                <a:solidFill>
                  <a:schemeClr val="bg1"/>
                </a:solidFill>
                <a:latin typeface="Garamond" panose="02020404030301010803" pitchFamily="18" charset="0"/>
              </a:rPr>
              <a:t>or information </a:t>
            </a:r>
            <a:r>
              <a:rPr lang="en-GB" altLang="en-US" i="1" u="sng">
                <a:solidFill>
                  <a:schemeClr val="bg1"/>
                </a:solidFill>
                <a:latin typeface="Garamond" panose="02020404030301010803" pitchFamily="18" charset="0"/>
              </a:rPr>
              <a:t>held in a computer </a:t>
            </a:r>
            <a:r>
              <a:rPr lang="en-GB" altLang="en-US" i="1">
                <a:solidFill>
                  <a:schemeClr val="bg1"/>
                </a:solidFill>
                <a:latin typeface="Garamond" panose="02020404030301010803" pitchFamily="18" charset="0"/>
              </a:rPr>
              <a:t>usually in a structured or </a:t>
            </a:r>
            <a:r>
              <a:rPr lang="en-GB" altLang="en-US" i="1" u="sng">
                <a:solidFill>
                  <a:schemeClr val="bg1"/>
                </a:solidFill>
                <a:latin typeface="Garamond" panose="02020404030301010803" pitchFamily="18" charset="0"/>
              </a:rPr>
              <a:t>specially organized </a:t>
            </a:r>
            <a:r>
              <a:rPr lang="en-GB" altLang="en-US" i="1">
                <a:solidFill>
                  <a:schemeClr val="bg1"/>
                </a:solidFill>
                <a:latin typeface="Garamond" panose="02020404030301010803" pitchFamily="18" charset="0"/>
              </a:rPr>
              <a:t>manner </a:t>
            </a:r>
            <a:r>
              <a:rPr lang="en-GB" altLang="en-US" i="1" u="sng">
                <a:solidFill>
                  <a:schemeClr val="bg1"/>
                </a:solidFill>
                <a:latin typeface="Garamond" panose="02020404030301010803" pitchFamily="18" charset="0"/>
              </a:rPr>
              <a:t>for rapid search and retrieval.  </a:t>
            </a:r>
          </a:p>
          <a:p>
            <a:pPr>
              <a:buFont typeface="Wingdings" panose="05000000000000000000" pitchFamily="2" charset="2"/>
              <a:buChar char="Ø"/>
            </a:pPr>
            <a:r>
              <a:rPr lang="en-GB" altLang="en-US" i="1">
                <a:solidFill>
                  <a:schemeClr val="bg1"/>
                </a:solidFill>
                <a:latin typeface="Garamond" panose="02020404030301010803" pitchFamily="18" charset="0"/>
              </a:rPr>
              <a:t> Protection of database not expressly stated in the Act, but definition of compilation covers the subject. </a:t>
            </a:r>
          </a:p>
          <a:p>
            <a:pPr>
              <a:buFont typeface="Wingdings" panose="05000000000000000000" pitchFamily="2" charset="2"/>
              <a:buChar char="Ø"/>
            </a:pPr>
            <a:r>
              <a:rPr lang="en-GB" altLang="en-US" i="1">
                <a:solidFill>
                  <a:schemeClr val="bg1"/>
                </a:solidFill>
                <a:latin typeface="Garamond" panose="02020404030301010803" pitchFamily="18" charset="0"/>
              </a:rPr>
              <a:t>“Compilation” means a </a:t>
            </a:r>
            <a:r>
              <a:rPr lang="en-GB" altLang="en-US" i="1" u="sng">
                <a:solidFill>
                  <a:schemeClr val="bg1"/>
                </a:solidFill>
                <a:latin typeface="Garamond" panose="02020404030301010803" pitchFamily="18" charset="0"/>
              </a:rPr>
              <a:t>collection</a:t>
            </a:r>
            <a:r>
              <a:rPr lang="en-GB" altLang="en-US" i="1">
                <a:solidFill>
                  <a:schemeClr val="bg1"/>
                </a:solidFill>
                <a:latin typeface="Garamond" panose="02020404030301010803" pitchFamily="18" charset="0"/>
              </a:rPr>
              <a:t> or assembly of works or other material or </a:t>
            </a:r>
            <a:r>
              <a:rPr lang="en-GB" altLang="en-US" i="1" u="sng">
                <a:solidFill>
                  <a:schemeClr val="bg1"/>
                </a:solidFill>
                <a:latin typeface="Garamond" panose="02020404030301010803" pitchFamily="18" charset="0"/>
              </a:rPr>
              <a:t>data which</a:t>
            </a:r>
            <a:r>
              <a:rPr lang="en-GB" altLang="en-US" i="1">
                <a:solidFill>
                  <a:schemeClr val="bg1"/>
                </a:solidFill>
                <a:latin typeface="Garamond" panose="02020404030301010803" pitchFamily="18" charset="0"/>
              </a:rPr>
              <a:t> by reason of selection or arrangement of the contents of the collection or assembly </a:t>
            </a:r>
            <a:r>
              <a:rPr lang="en-GB" altLang="en-US" i="1" u="sng">
                <a:solidFill>
                  <a:schemeClr val="bg1"/>
                </a:solidFill>
                <a:latin typeface="Garamond" panose="02020404030301010803" pitchFamily="18" charset="0"/>
              </a:rPr>
              <a:t>constitutes a product of creativity</a:t>
            </a:r>
            <a:r>
              <a:rPr lang="en-GB" altLang="en-US" i="1">
                <a:solidFill>
                  <a:schemeClr val="bg1"/>
                </a:solidFill>
                <a:latin typeface="Garamond" panose="02020404030301010803" pitchFamily="18" charset="0"/>
              </a:rPr>
              <a:t>;</a:t>
            </a:r>
          </a:p>
          <a:p>
            <a:endParaRPr lang="en-GB" altLang="en-US">
              <a:solidFill>
                <a:schemeClr val="bg1"/>
              </a:solidFill>
            </a:endParaRPr>
          </a:p>
          <a:p>
            <a:endParaRPr lang="en-GB" altLang="en-US">
              <a:solidFill>
                <a:schemeClr val="bg1"/>
              </a:solidFill>
            </a:endParaRPr>
          </a:p>
        </p:txBody>
      </p:sp>
    </p:spTree>
  </p:cSld>
  <p:clrMapOvr>
    <a:masterClrMapping/>
  </p:clrMapOvr>
  <p:transition spd="slow">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52BD28F-6E3F-B854-0B45-68327D969604}"/>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DATA BASE [</a:t>
            </a:r>
            <a:r>
              <a:rPr lang="en-GB" sz="3600" b="1" i="1" dirty="0" err="1">
                <a:solidFill>
                  <a:schemeClr val="accent5"/>
                </a:solidFill>
                <a:latin typeface="Garamond" panose="02020404030301010803" pitchFamily="18" charset="0"/>
              </a:rPr>
              <a:t>Cont</a:t>
            </a:r>
            <a:r>
              <a:rPr lang="en-GB" sz="3600" b="1" i="1" dirty="0">
                <a:solidFill>
                  <a:schemeClr val="accent5"/>
                </a:solidFill>
                <a:latin typeface="Garamond" panose="02020404030301010803" pitchFamily="18" charset="0"/>
              </a:rPr>
              <a:t>]</a:t>
            </a:r>
            <a:endParaRPr lang="en-GB" altLang="en-US" sz="3600" i="1" dirty="0">
              <a:solidFill>
                <a:schemeClr val="accent5"/>
              </a:solidFill>
              <a:latin typeface="Garamond" pitchFamily="18" charset="0"/>
            </a:endParaRPr>
          </a:p>
        </p:txBody>
      </p:sp>
      <p:sp>
        <p:nvSpPr>
          <p:cNvPr id="3" name="Content Placeholder 2">
            <a:extLst>
              <a:ext uri="{FF2B5EF4-FFF2-40B4-BE49-F238E27FC236}">
                <a16:creationId xmlns:a16="http://schemas.microsoft.com/office/drawing/2014/main" id="{C20E4BAF-F557-836F-4514-4D771D3A4B30}"/>
              </a:ext>
            </a:extLst>
          </p:cNvPr>
          <p:cNvSpPr>
            <a:spLocks noGrp="1"/>
          </p:cNvSpPr>
          <p:nvPr>
            <p:ph idx="1"/>
          </p:nvPr>
        </p:nvSpPr>
        <p:spPr>
          <a:xfrm>
            <a:off x="250825" y="1600200"/>
            <a:ext cx="8435975" cy="4852988"/>
          </a:xfrm>
        </p:spPr>
        <p:txBody>
          <a:bodyPr/>
          <a:lstStyle/>
          <a:p>
            <a:pPr marL="0" indent="0">
              <a:buFontTx/>
              <a:buNone/>
              <a:defRPr/>
            </a:pPr>
            <a:r>
              <a:rPr lang="en-GB" sz="4000" u="sng" dirty="0">
                <a:solidFill>
                  <a:schemeClr val="bg1"/>
                </a:solidFill>
                <a:latin typeface="Garamond" panose="02020404030301010803" pitchFamily="18" charset="0"/>
              </a:rPr>
              <a:t>Section 9</a:t>
            </a:r>
            <a:r>
              <a:rPr lang="en-GB" sz="4000" dirty="0">
                <a:solidFill>
                  <a:schemeClr val="bg1"/>
                </a:solidFill>
                <a:latin typeface="Garamond" panose="02020404030301010803" pitchFamily="18" charset="0"/>
              </a:rPr>
              <a:t>: </a:t>
            </a:r>
          </a:p>
          <a:p>
            <a:pPr marL="0" indent="0">
              <a:buFontTx/>
              <a:buNone/>
              <a:defRPr/>
            </a:pPr>
            <a:endParaRPr lang="en-GB" sz="4000" dirty="0">
              <a:solidFill>
                <a:schemeClr val="bg1"/>
              </a:solidFill>
              <a:latin typeface="Garamond" panose="02020404030301010803" pitchFamily="18" charset="0"/>
            </a:endParaRPr>
          </a:p>
          <a:p>
            <a:pPr>
              <a:buFont typeface="Wingdings" panose="05000000000000000000" pitchFamily="2" charset="2"/>
              <a:buChar char="Ø"/>
              <a:defRPr/>
            </a:pPr>
            <a:r>
              <a:rPr lang="en-GB" sz="4000" dirty="0">
                <a:solidFill>
                  <a:schemeClr val="bg1"/>
                </a:solidFill>
                <a:latin typeface="Garamond" panose="02020404030301010803" pitchFamily="18" charset="0"/>
              </a:rPr>
              <a:t>Copyright subsists in compilations. </a:t>
            </a:r>
          </a:p>
          <a:p>
            <a:pPr marL="0" indent="0">
              <a:buFontTx/>
              <a:buNone/>
              <a:defRPr/>
            </a:pPr>
            <a:endParaRPr lang="en-GB" sz="4000" dirty="0">
              <a:solidFill>
                <a:schemeClr val="bg1"/>
              </a:solidFill>
              <a:latin typeface="Garamond" panose="02020404030301010803" pitchFamily="18" charset="0"/>
            </a:endParaRPr>
          </a:p>
          <a:p>
            <a:pPr marL="0" indent="0">
              <a:buFontTx/>
              <a:buNone/>
              <a:defRPr/>
            </a:pPr>
            <a:r>
              <a:rPr lang="en-GB" sz="4000" u="sng" dirty="0">
                <a:solidFill>
                  <a:schemeClr val="bg1"/>
                </a:solidFill>
                <a:latin typeface="Garamond" panose="02020404030301010803" pitchFamily="18" charset="0"/>
              </a:rPr>
              <a:t>Section 12</a:t>
            </a:r>
            <a:r>
              <a:rPr lang="en-GB" sz="4000" dirty="0">
                <a:solidFill>
                  <a:schemeClr val="bg1"/>
                </a:solidFill>
                <a:latin typeface="Garamond" panose="02020404030301010803" pitchFamily="18" charset="0"/>
              </a:rPr>
              <a:t>: </a:t>
            </a:r>
          </a:p>
          <a:p>
            <a:pPr>
              <a:buFont typeface="Wingdings" panose="05000000000000000000" pitchFamily="2" charset="2"/>
              <a:buChar char="Ø"/>
              <a:defRPr/>
            </a:pPr>
            <a:r>
              <a:rPr lang="en-GB" sz="4000" dirty="0">
                <a:solidFill>
                  <a:schemeClr val="bg1"/>
                </a:solidFill>
                <a:latin typeface="Garamond" panose="02020404030301010803" pitchFamily="18" charset="0"/>
              </a:rPr>
              <a:t>Compilations, literary works </a:t>
            </a:r>
            <a:r>
              <a:rPr lang="en-GB" sz="4000" dirty="0" err="1">
                <a:solidFill>
                  <a:schemeClr val="bg1"/>
                </a:solidFill>
                <a:latin typeface="Garamond" panose="02020404030301010803" pitchFamily="18" charset="0"/>
              </a:rPr>
              <a:t>etc</a:t>
            </a:r>
            <a:r>
              <a:rPr lang="en-GB" sz="4000" dirty="0">
                <a:solidFill>
                  <a:schemeClr val="bg1"/>
                </a:solidFill>
                <a:latin typeface="Garamond" panose="02020404030301010803" pitchFamily="18" charset="0"/>
              </a:rPr>
              <a:t> – 50 </a:t>
            </a:r>
            <a:r>
              <a:rPr lang="en-GB" sz="4000" dirty="0" err="1">
                <a:solidFill>
                  <a:schemeClr val="bg1"/>
                </a:solidFill>
                <a:latin typeface="Garamond" panose="02020404030301010803" pitchFamily="18" charset="0"/>
              </a:rPr>
              <a:t>yrs</a:t>
            </a:r>
            <a:r>
              <a:rPr lang="en-GB" sz="4000" dirty="0">
                <a:solidFill>
                  <a:schemeClr val="bg1"/>
                </a:solidFill>
                <a:latin typeface="Garamond" panose="02020404030301010803" pitchFamily="18" charset="0"/>
              </a:rPr>
              <a:t> from death </a:t>
            </a:r>
          </a:p>
          <a:p>
            <a:pPr>
              <a:defRPr/>
            </a:pPr>
            <a:endParaRPr lang="en-GB" dirty="0">
              <a:solidFill>
                <a:schemeClr val="bg1"/>
              </a:solidFill>
              <a:latin typeface="Garamond" panose="02020404030301010803" pitchFamily="18" charset="0"/>
            </a:endParaRPr>
          </a:p>
          <a:p>
            <a:pPr>
              <a:defRPr/>
            </a:pPr>
            <a:endParaRPr lang="en-GB" dirty="0"/>
          </a:p>
        </p:txBody>
      </p:sp>
    </p:spTree>
  </p:cSld>
  <p:clrMapOvr>
    <a:masterClrMapping/>
  </p:clrMapOvr>
  <p:transition spd="slow">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BEA5C2F4-4B9E-FD64-580D-B1F94B35025D}"/>
              </a:ext>
            </a:extLst>
          </p:cNvPr>
          <p:cNvSpPr>
            <a:spLocks noGrp="1"/>
          </p:cNvSpPr>
          <p:nvPr>
            <p:ph type="title"/>
          </p:nvPr>
        </p:nvSpPr>
        <p:spPr>
          <a:xfrm>
            <a:off x="457200" y="115888"/>
            <a:ext cx="8229600" cy="1301750"/>
          </a:xfrm>
        </p:spPr>
        <p:txBody>
          <a:bodyPr/>
          <a:lstStyle/>
          <a:p>
            <a:pPr>
              <a:defRPr/>
            </a:pPr>
            <a:br>
              <a:rPr lang="en-GB" sz="3600" b="1" dirty="0">
                <a:solidFill>
                  <a:schemeClr val="bg1"/>
                </a:solidFill>
                <a:latin typeface="Garamond" panose="02020404030301010803" pitchFamily="18" charset="0"/>
              </a:rPr>
            </a:br>
            <a:r>
              <a:rPr lang="en-GB" sz="3600" b="1" dirty="0">
                <a:solidFill>
                  <a:schemeClr val="accent5"/>
                </a:solidFill>
                <a:latin typeface="Garamond" panose="02020404030301010803" pitchFamily="18" charset="0"/>
              </a:rPr>
              <a:t>UK</a:t>
            </a:r>
            <a:r>
              <a:rPr lang="en-GB" sz="3600" b="1" dirty="0">
                <a:solidFill>
                  <a:schemeClr val="bg1"/>
                </a:solidFill>
                <a:latin typeface="Garamond" panose="02020404030301010803" pitchFamily="18" charset="0"/>
              </a:rPr>
              <a:t> </a:t>
            </a:r>
            <a:r>
              <a:rPr lang="en-GB" sz="3600" b="1" i="1" dirty="0">
                <a:solidFill>
                  <a:schemeClr val="accent5"/>
                </a:solidFill>
                <a:latin typeface="Garamond" panose="02020404030301010803" pitchFamily="18" charset="0"/>
              </a:rPr>
              <a:t>DATABASE RIGHTS  </a:t>
            </a:r>
            <a:br>
              <a:rPr lang="en-GB" sz="3600" b="1" i="1" dirty="0">
                <a:solidFill>
                  <a:schemeClr val="accent5"/>
                </a:solidFill>
                <a:latin typeface="Garamond" panose="02020404030301010803" pitchFamily="18" charset="0"/>
              </a:rPr>
            </a:br>
            <a:r>
              <a:rPr lang="en-GB" altLang="en-US" sz="3600" b="1" dirty="0">
                <a:solidFill>
                  <a:schemeClr val="accent5"/>
                </a:solidFill>
                <a:latin typeface="Garamond" panose="02020404030301010803" pitchFamily="18" charset="0"/>
              </a:rPr>
              <a:t> </a:t>
            </a:r>
          </a:p>
        </p:txBody>
      </p:sp>
      <p:sp>
        <p:nvSpPr>
          <p:cNvPr id="3" name="Content Placeholder 2">
            <a:extLst>
              <a:ext uri="{FF2B5EF4-FFF2-40B4-BE49-F238E27FC236}">
                <a16:creationId xmlns:a16="http://schemas.microsoft.com/office/drawing/2014/main" id="{551874C3-1045-3E45-B07C-6ADE11248446}"/>
              </a:ext>
            </a:extLst>
          </p:cNvPr>
          <p:cNvSpPr>
            <a:spLocks noGrp="1"/>
          </p:cNvSpPr>
          <p:nvPr>
            <p:ph idx="1"/>
          </p:nvPr>
        </p:nvSpPr>
        <p:spPr>
          <a:xfrm>
            <a:off x="457200" y="1600200"/>
            <a:ext cx="8229600" cy="4997450"/>
          </a:xfrm>
        </p:spPr>
        <p:txBody>
          <a:bodyPr/>
          <a:lstStyle/>
          <a:p>
            <a:pPr>
              <a:buFont typeface="Wingdings" panose="05000000000000000000" pitchFamily="2" charset="2"/>
              <a:buChar char="Ø"/>
              <a:defRPr/>
            </a:pPr>
            <a:r>
              <a:rPr lang="en-GB" i="1" dirty="0">
                <a:solidFill>
                  <a:schemeClr val="bg1"/>
                </a:solidFill>
                <a:latin typeface="Garamond" panose="02020404030301010803" pitchFamily="18" charset="0"/>
              </a:rPr>
              <a:t>Database rights [Sui – Generis and distinguished from Copyright] introduced e.g. UK  [Innovation requirement watered down] European Directive 96/9/EC</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Provided "substantial investment in obtaining, verifying or presenting the contents" of the database.</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Duration = 15yrs of date of  1</a:t>
            </a:r>
            <a:r>
              <a:rPr lang="en-GB" i="1" baseline="30000" dirty="0">
                <a:solidFill>
                  <a:schemeClr val="bg1"/>
                </a:solidFill>
                <a:latin typeface="Garamond" panose="02020404030301010803" pitchFamily="18" charset="0"/>
              </a:rPr>
              <a:t>st</a:t>
            </a:r>
            <a:r>
              <a:rPr lang="en-GB" i="1" dirty="0">
                <a:solidFill>
                  <a:schemeClr val="bg1"/>
                </a:solidFill>
                <a:latin typeface="Garamond" panose="02020404030301010803" pitchFamily="18" charset="0"/>
              </a:rPr>
              <a:t> public availability.</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"extracting or re-using substantial part of database" prohibited.  </a:t>
            </a:r>
          </a:p>
          <a:p>
            <a:pPr>
              <a:defRPr/>
            </a:pPr>
            <a:endParaRPr lang="en-GB" dirty="0"/>
          </a:p>
        </p:txBody>
      </p:sp>
    </p:spTree>
  </p:cSld>
  <p:clrMapOvr>
    <a:masterClrMapping/>
  </p:clrMapOvr>
  <p:transition spd="slow">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D83D87F7-D779-3577-DEAC-41EB787AC357}"/>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COMPUTER GENERATED WORKS </a:t>
            </a:r>
            <a:br>
              <a:rPr lang="en-GB" sz="3600" b="1" i="1" dirty="0">
                <a:solidFill>
                  <a:schemeClr val="accent5"/>
                </a:solidFill>
                <a:latin typeface="Garamond" panose="02020404030301010803" pitchFamily="18" charset="0"/>
              </a:rPr>
            </a:br>
            <a:endParaRPr lang="en-GB" altLang="en-US" sz="3600" b="1" dirty="0">
              <a:solidFill>
                <a:schemeClr val="accent5"/>
              </a:solidFill>
            </a:endParaRPr>
          </a:p>
        </p:txBody>
      </p:sp>
      <p:sp>
        <p:nvSpPr>
          <p:cNvPr id="3" name="Content Placeholder 2">
            <a:extLst>
              <a:ext uri="{FF2B5EF4-FFF2-40B4-BE49-F238E27FC236}">
                <a16:creationId xmlns:a16="http://schemas.microsoft.com/office/drawing/2014/main" id="{AE9A88DA-4999-FF20-9C55-1E7422E102FE}"/>
              </a:ext>
            </a:extLst>
          </p:cNvPr>
          <p:cNvSpPr>
            <a:spLocks noGrp="1"/>
          </p:cNvSpPr>
          <p:nvPr>
            <p:ph idx="1"/>
          </p:nvPr>
        </p:nvSpPr>
        <p:spPr>
          <a:xfrm>
            <a:off x="250825" y="1600200"/>
            <a:ext cx="8713788" cy="5257800"/>
          </a:xfrm>
        </p:spPr>
        <p:txBody>
          <a:bodyPr/>
          <a:lstStyle/>
          <a:p>
            <a:pPr>
              <a:buFont typeface="Wingdings" panose="05000000000000000000" pitchFamily="2" charset="2"/>
              <a:buChar char="Ø"/>
              <a:defRPr/>
            </a:pPr>
            <a:r>
              <a:rPr lang="en-GB" sz="3600" i="1" dirty="0">
                <a:solidFill>
                  <a:schemeClr val="bg1"/>
                </a:solidFill>
                <a:latin typeface="Garamond" panose="02020404030301010803" pitchFamily="18" charset="0"/>
              </a:rPr>
              <a:t>1.	Works created using a computer</a:t>
            </a:r>
          </a:p>
          <a:p>
            <a:pPr marL="0" indent="0">
              <a:buFontTx/>
              <a:buNone/>
              <a:defRPr/>
            </a:pPr>
            <a:endParaRPr lang="en-GB" sz="3600" i="1" dirty="0">
              <a:solidFill>
                <a:schemeClr val="bg1"/>
              </a:solidFill>
              <a:latin typeface="Garamond" panose="02020404030301010803" pitchFamily="18" charset="0"/>
            </a:endParaRPr>
          </a:p>
          <a:p>
            <a:pPr>
              <a:buFont typeface="Wingdings" panose="05000000000000000000" pitchFamily="2" charset="2"/>
              <a:buChar char="Ø"/>
              <a:defRPr/>
            </a:pPr>
            <a:r>
              <a:rPr lang="en-GB" sz="3600" i="1" dirty="0">
                <a:solidFill>
                  <a:schemeClr val="bg1"/>
                </a:solidFill>
                <a:latin typeface="Garamond" panose="02020404030301010803" pitchFamily="18" charset="0"/>
              </a:rPr>
              <a:t>2.	Works created by a computer</a:t>
            </a:r>
          </a:p>
          <a:p>
            <a:pPr marL="0" indent="0">
              <a:buFontTx/>
              <a:buNone/>
              <a:defRPr/>
            </a:pPr>
            <a:endParaRPr lang="en-GB" sz="3600" i="1" dirty="0">
              <a:solidFill>
                <a:schemeClr val="bg1"/>
              </a:solidFill>
              <a:latin typeface="Garamond" panose="02020404030301010803" pitchFamily="18" charset="0"/>
            </a:endParaRPr>
          </a:p>
          <a:p>
            <a:pPr>
              <a:buFont typeface="Wingdings" panose="05000000000000000000" pitchFamily="2" charset="2"/>
              <a:buChar char="Ø"/>
              <a:defRPr/>
            </a:pPr>
            <a:r>
              <a:rPr lang="en-GB" sz="3600" i="1" dirty="0">
                <a:solidFill>
                  <a:schemeClr val="bg1"/>
                </a:solidFill>
                <a:latin typeface="Garamond" panose="02020404030301010803" pitchFamily="18" charset="0"/>
              </a:rPr>
              <a:t>3.	Intermediate works</a:t>
            </a:r>
          </a:p>
          <a:p>
            <a:pPr marL="0" indent="0">
              <a:buFontTx/>
              <a:buNone/>
              <a:defRPr/>
            </a:pPr>
            <a:endParaRPr lang="en-GB" sz="3600" i="1" dirty="0">
              <a:solidFill>
                <a:schemeClr val="bg1"/>
              </a:solidFill>
              <a:latin typeface="Garamond" panose="02020404030301010803" pitchFamily="18" charset="0"/>
            </a:endParaRPr>
          </a:p>
        </p:txBody>
      </p:sp>
    </p:spTree>
  </p:cSld>
  <p:clrMapOvr>
    <a:masterClrMapping/>
  </p:clrMapOvr>
  <p:transition spd="slow">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270440D0-B424-B097-62D7-1E23B766EC6E}"/>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WORKS CREATED USING A COMPUTER</a:t>
            </a:r>
            <a:br>
              <a:rPr lang="en-GB" sz="3600" b="1" i="1" dirty="0">
                <a:solidFill>
                  <a:schemeClr val="accent5"/>
                </a:solidFill>
                <a:latin typeface="Garamond" panose="02020404030301010803" pitchFamily="18" charset="0"/>
              </a:rPr>
            </a:br>
            <a:endParaRPr lang="en-GB" altLang="en-US" sz="3600" b="1" dirty="0">
              <a:solidFill>
                <a:schemeClr val="accent5"/>
              </a:solidFill>
              <a:latin typeface="Garamond" pitchFamily="18" charset="0"/>
            </a:endParaRPr>
          </a:p>
        </p:txBody>
      </p:sp>
      <p:sp>
        <p:nvSpPr>
          <p:cNvPr id="3" name="Content Placeholder 2">
            <a:extLst>
              <a:ext uri="{FF2B5EF4-FFF2-40B4-BE49-F238E27FC236}">
                <a16:creationId xmlns:a16="http://schemas.microsoft.com/office/drawing/2014/main" id="{B2D0835A-C856-A8A6-66C2-68E8CC6CD2B5}"/>
              </a:ext>
            </a:extLst>
          </p:cNvPr>
          <p:cNvSpPr>
            <a:spLocks noGrp="1"/>
          </p:cNvSpPr>
          <p:nvPr>
            <p:ph idx="1"/>
          </p:nvPr>
        </p:nvSpPr>
        <p:spPr>
          <a:xfrm>
            <a:off x="179388" y="1600200"/>
            <a:ext cx="8640762" cy="5068888"/>
          </a:xfrm>
        </p:spPr>
        <p:txBody>
          <a:bodyPr/>
          <a:lstStyle/>
          <a:p>
            <a:pPr marL="0" indent="0">
              <a:buFontTx/>
              <a:buNone/>
              <a:defRPr/>
            </a:pPr>
            <a:r>
              <a:rPr lang="en-GB" i="1" dirty="0">
                <a:solidFill>
                  <a:schemeClr val="bg1"/>
                </a:solidFill>
                <a:latin typeface="Garamond" panose="02020404030301010803" pitchFamily="18" charset="0"/>
              </a:rPr>
              <a:t>Computer program merely a tool used to assist in producing the final result. </a:t>
            </a:r>
          </a:p>
          <a:p>
            <a:pPr marL="0" indent="0">
              <a:buFontTx/>
              <a:buNone/>
              <a:defRPr/>
            </a:pPr>
            <a:r>
              <a:rPr lang="en-GB" i="1" dirty="0">
                <a:solidFill>
                  <a:schemeClr val="bg1"/>
                </a:solidFill>
                <a:latin typeface="Garamond" panose="02020404030301010803" pitchFamily="18" charset="0"/>
              </a:rPr>
              <a:t>Tool cannot be author as much as a pen cannot be said to have written. Such works not computer-generated. The person using the computer is the author.   </a:t>
            </a:r>
          </a:p>
          <a:p>
            <a:pPr marL="0" indent="0">
              <a:buFontTx/>
              <a:buNone/>
              <a:defRPr/>
            </a:pPr>
            <a:r>
              <a:rPr lang="en-GB" i="1" dirty="0">
                <a:solidFill>
                  <a:schemeClr val="bg1"/>
                </a:solidFill>
                <a:latin typeface="Garamond" panose="02020404030301010803" pitchFamily="18" charset="0"/>
              </a:rPr>
              <a:t>Copyright subsists in works produced using a computer as soon as the work is saved on a computer disk or printed off to create a hardcopy</a:t>
            </a:r>
            <a:r>
              <a:rPr lang="en-GB" sz="2800" dirty="0"/>
              <a:t>.</a:t>
            </a:r>
          </a:p>
          <a:p>
            <a:pPr marL="0" indent="0">
              <a:buFontTx/>
              <a:buNone/>
              <a:defRPr/>
            </a:pPr>
            <a:r>
              <a:rPr lang="en-GB" sz="2800" dirty="0"/>
              <a:t>. </a:t>
            </a:r>
          </a:p>
          <a:p>
            <a:pPr>
              <a:buFont typeface="Wingdings" panose="05000000000000000000" pitchFamily="2" charset="2"/>
              <a:buChar char="Ø"/>
              <a:defRPr/>
            </a:pPr>
            <a:endParaRPr lang="en-GB" sz="2800" i="1" dirty="0">
              <a:solidFill>
                <a:schemeClr val="bg1"/>
              </a:solidFill>
              <a:latin typeface="Garamond" panose="02020404030301010803" pitchFamily="18" charset="0"/>
            </a:endParaRPr>
          </a:p>
          <a:p>
            <a:pPr>
              <a:defRPr/>
            </a:pPr>
            <a:endParaRPr lang="en-GB" dirty="0"/>
          </a:p>
          <a:p>
            <a:pPr>
              <a:defRPr/>
            </a:pPr>
            <a:endParaRPr lang="en-GB" dirty="0"/>
          </a:p>
        </p:txBody>
      </p:sp>
    </p:spTree>
  </p:cSld>
  <p:clrMapOvr>
    <a:masterClrMapping/>
  </p:clrMapOvr>
  <p:transition spd="slow">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2B51962A-0B21-50D3-E04F-3B07CDA75C5A}"/>
              </a:ext>
            </a:extLst>
          </p:cNvPr>
          <p:cNvSpPr>
            <a:spLocks noGrp="1"/>
          </p:cNvSpPr>
          <p:nvPr>
            <p:ph type="title"/>
          </p:nvPr>
        </p:nvSpPr>
        <p:spPr/>
        <p:txBody>
          <a:bodyPr/>
          <a:lstStyle/>
          <a:p>
            <a:pPr>
              <a:defRPr/>
            </a:pPr>
            <a:r>
              <a:rPr lang="en-GB" altLang="en-US" sz="2800" b="1" i="1" dirty="0">
                <a:solidFill>
                  <a:schemeClr val="accent5"/>
                </a:solidFill>
                <a:latin typeface="Garamond" panose="02020404030301010803" pitchFamily="18" charset="0"/>
              </a:rPr>
              <a:t>WORKS CREATED BY A COMPUTER</a:t>
            </a:r>
            <a:br>
              <a:rPr lang="en-GB" altLang="en-US" sz="2800" b="1" dirty="0">
                <a:solidFill>
                  <a:schemeClr val="accent5"/>
                </a:solidFill>
                <a:latin typeface="Garamond" panose="02020404030301010803" pitchFamily="18" charset="0"/>
              </a:rPr>
            </a:br>
            <a:endParaRPr lang="en-GB" altLang="en-US" sz="2800" b="1" dirty="0">
              <a:solidFill>
                <a:schemeClr val="accent5"/>
              </a:solidFill>
              <a:latin typeface="Garamond" panose="02020404030301010803" pitchFamily="18" charset="0"/>
            </a:endParaRPr>
          </a:p>
        </p:txBody>
      </p:sp>
      <p:sp>
        <p:nvSpPr>
          <p:cNvPr id="20483" name="Content Placeholder 2">
            <a:extLst>
              <a:ext uri="{FF2B5EF4-FFF2-40B4-BE49-F238E27FC236}">
                <a16:creationId xmlns:a16="http://schemas.microsoft.com/office/drawing/2014/main" id="{13FFC85C-A675-03F7-D13E-2C243303D5AB}"/>
              </a:ext>
            </a:extLst>
          </p:cNvPr>
          <p:cNvSpPr>
            <a:spLocks noGrp="1" noChangeArrowheads="1"/>
          </p:cNvSpPr>
          <p:nvPr>
            <p:ph idx="1"/>
          </p:nvPr>
        </p:nvSpPr>
        <p:spPr>
          <a:xfrm>
            <a:off x="250825" y="1600200"/>
            <a:ext cx="8435975" cy="5068888"/>
          </a:xfrm>
        </p:spPr>
        <p:txBody>
          <a:bodyPr/>
          <a:lstStyle/>
          <a:p>
            <a:pPr>
              <a:buFont typeface="Wingdings" panose="05000000000000000000" pitchFamily="2" charset="2"/>
              <a:buChar char="Ø"/>
            </a:pPr>
            <a:r>
              <a:rPr lang="en-GB" altLang="en-US" sz="2800" i="1">
                <a:solidFill>
                  <a:schemeClr val="bg1"/>
                </a:solidFill>
                <a:latin typeface="Garamond" panose="02020404030301010803" pitchFamily="18" charset="0"/>
              </a:rPr>
              <a:t>These are works with no human author – eg. weather forecasts generated by a computer. </a:t>
            </a:r>
          </a:p>
          <a:p>
            <a:pPr>
              <a:buFont typeface="Wingdings" panose="05000000000000000000" pitchFamily="2" charset="2"/>
              <a:buChar char="Ø"/>
            </a:pPr>
            <a:r>
              <a:rPr lang="en-GB" altLang="en-US" sz="2800" i="1">
                <a:solidFill>
                  <a:schemeClr val="bg1"/>
                </a:solidFill>
                <a:latin typeface="Garamond" panose="02020404030301010803" pitchFamily="18" charset="0"/>
              </a:rPr>
              <a:t>Copyright owner either person who procures the equipment and software to produce the output, or the persons who wrote the software.</a:t>
            </a:r>
          </a:p>
          <a:p>
            <a:pPr>
              <a:buFont typeface="Wingdings" panose="05000000000000000000" pitchFamily="2" charset="2"/>
              <a:buChar char="Ø"/>
            </a:pPr>
            <a:r>
              <a:rPr lang="en-GB" altLang="en-US" sz="2800" i="1">
                <a:solidFill>
                  <a:schemeClr val="bg1"/>
                </a:solidFill>
                <a:latin typeface="Garamond" panose="02020404030301010803" pitchFamily="18" charset="0"/>
              </a:rPr>
              <a:t>In Nova Productions Ltd v Mazooma Games Ltd [2006] it was held that individual frames shown on a screen when playing a computer game where computer-generated artistic works and author of these frames was the person who had devised the rules and logic used to create them.  The player of the game was not the author, because they had not contributed any artistic skill or labour. </a:t>
            </a:r>
          </a:p>
        </p:txBody>
      </p:sp>
    </p:spTree>
  </p:cSld>
  <p:clrMapOvr>
    <a:masterClrMapping/>
  </p:clrMapOvr>
  <p:transition spd="slow">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3E872AA5-5912-E88A-C253-5711FEC3E439}"/>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INTERMEDIATE WORKS </a:t>
            </a:r>
            <a:br>
              <a:rPr lang="en-GB" sz="3600" b="1" i="1" dirty="0">
                <a:solidFill>
                  <a:schemeClr val="accent5"/>
                </a:solidFill>
                <a:latin typeface="Garamond" panose="02020404030301010803" pitchFamily="18" charset="0"/>
              </a:rPr>
            </a:br>
            <a:endParaRPr lang="en-GB" altLang="en-US" b="1" i="1" dirty="0">
              <a:solidFill>
                <a:schemeClr val="accent5"/>
              </a:solidFill>
            </a:endParaRPr>
          </a:p>
        </p:txBody>
      </p:sp>
      <p:sp>
        <p:nvSpPr>
          <p:cNvPr id="21507" name="Content Placeholder 2">
            <a:extLst>
              <a:ext uri="{FF2B5EF4-FFF2-40B4-BE49-F238E27FC236}">
                <a16:creationId xmlns:a16="http://schemas.microsoft.com/office/drawing/2014/main" id="{DE6D857F-4690-4A86-0D63-579A9BBC9814}"/>
              </a:ext>
            </a:extLst>
          </p:cNvPr>
          <p:cNvSpPr>
            <a:spLocks noGrp="1" noChangeArrowheads="1"/>
          </p:cNvSpPr>
          <p:nvPr>
            <p:ph idx="1"/>
          </p:nvPr>
        </p:nvSpPr>
        <p:spPr>
          <a:xfrm>
            <a:off x="457200" y="1600200"/>
            <a:ext cx="8229600" cy="4852988"/>
          </a:xfrm>
        </p:spPr>
        <p:txBody>
          <a:bodyPr/>
          <a:lstStyle/>
          <a:p>
            <a:pPr>
              <a:buFont typeface="Wingdings" panose="05000000000000000000" pitchFamily="2" charset="2"/>
              <a:buChar char="Ø"/>
            </a:pPr>
            <a:r>
              <a:rPr lang="en-GB" altLang="en-US" i="1">
                <a:solidFill>
                  <a:schemeClr val="bg1"/>
                </a:solidFill>
                <a:latin typeface="Garamond" panose="02020404030301010803" pitchFamily="18" charset="0"/>
              </a:rPr>
              <a:t>In between works created using a computer &amp; works created by a computer. </a:t>
            </a:r>
          </a:p>
          <a:p>
            <a:pPr>
              <a:buFont typeface="Wingdings" panose="05000000000000000000" pitchFamily="2" charset="2"/>
              <a:buChar char="Ø"/>
            </a:pPr>
            <a:r>
              <a:rPr lang="en-GB" altLang="en-US" i="1">
                <a:solidFill>
                  <a:schemeClr val="bg1"/>
                </a:solidFill>
                <a:latin typeface="Garamond" panose="02020404030301010803" pitchFamily="18" charset="0"/>
              </a:rPr>
              <a:t>Authorship can be considered as the result of skill &amp; effort of the person using computer, program creator &amp; person who created database the program might use.  </a:t>
            </a:r>
          </a:p>
          <a:p>
            <a:pPr>
              <a:buFont typeface="Wingdings" panose="05000000000000000000" pitchFamily="2" charset="2"/>
              <a:buChar char="Ø"/>
            </a:pPr>
            <a:r>
              <a:rPr lang="en-GB" altLang="en-US" i="1">
                <a:solidFill>
                  <a:schemeClr val="bg1"/>
                </a:solidFill>
                <a:latin typeface="Garamond" panose="02020404030301010803" pitchFamily="18" charset="0"/>
              </a:rPr>
              <a:t>E,g specialist music synthesiser creating music using basic, but expert, user input, &amp; support databases.  </a:t>
            </a:r>
          </a:p>
          <a:p>
            <a:pPr>
              <a:buFont typeface="Wingdings" panose="05000000000000000000" pitchFamily="2" charset="2"/>
              <a:buChar char="Ø"/>
            </a:pPr>
            <a:r>
              <a:rPr lang="en-GB" altLang="en-US" i="1">
                <a:solidFill>
                  <a:schemeClr val="bg1"/>
                </a:solidFill>
                <a:latin typeface="Garamond" panose="02020404030301010803" pitchFamily="18" charset="0"/>
              </a:rPr>
              <a:t>User, programmer &amp; database provider could claim authorship or be regarded as joint-authors. </a:t>
            </a:r>
          </a:p>
        </p:txBody>
      </p:sp>
    </p:spTree>
  </p:cSld>
  <p:clrMapOvr>
    <a:masterClrMapping/>
  </p:clrMapOvr>
  <p:transition spd="slow">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0205F-10D4-6428-2545-166BE4FF762F}"/>
              </a:ext>
            </a:extLst>
          </p:cNvPr>
          <p:cNvSpPr>
            <a:spLocks noGrp="1"/>
          </p:cNvSpPr>
          <p:nvPr>
            <p:ph type="title"/>
          </p:nvPr>
        </p:nvSpPr>
        <p:spPr/>
        <p:txBody>
          <a:bodyPr/>
          <a:lstStyle/>
          <a:p>
            <a:pPr>
              <a:defRPr/>
            </a:pPr>
            <a:r>
              <a:rPr lang="en-GB" sz="2800" b="1" i="1" dirty="0">
                <a:solidFill>
                  <a:schemeClr val="accent5"/>
                </a:solidFill>
                <a:latin typeface="Garamond" panose="02020404030301010803" pitchFamily="18" charset="0"/>
              </a:rPr>
              <a:t>COPYRIGHT IN THE INFORMATION SOCIETY</a:t>
            </a:r>
            <a:br>
              <a:rPr lang="en-GB" sz="2800" b="1" i="1" dirty="0">
                <a:solidFill>
                  <a:schemeClr val="accent5"/>
                </a:solidFill>
                <a:latin typeface="Garamond" panose="02020404030301010803" pitchFamily="18" charset="0"/>
              </a:rPr>
            </a:br>
            <a:endParaRPr lang="en-GB" sz="2800" b="1" i="1" dirty="0">
              <a:solidFill>
                <a:schemeClr val="accent5"/>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BACB0DC4-86BB-46AA-CB25-C944B276F156}"/>
              </a:ext>
            </a:extLst>
          </p:cNvPr>
          <p:cNvSpPr>
            <a:spLocks noGrp="1"/>
          </p:cNvSpPr>
          <p:nvPr>
            <p:ph idx="1"/>
          </p:nvPr>
        </p:nvSpPr>
        <p:spPr/>
        <p:txBody>
          <a:bodyPr/>
          <a:lstStyle/>
          <a:p>
            <a:pPr marL="0" indent="0">
              <a:buFontTx/>
              <a:buNone/>
              <a:defRPr/>
            </a:pPr>
            <a:r>
              <a:rPr lang="en-GB" i="1" u="sng" dirty="0">
                <a:solidFill>
                  <a:schemeClr val="bg1"/>
                </a:solidFill>
                <a:latin typeface="Garamond" panose="02020404030301010803" pitchFamily="18" charset="0"/>
              </a:rPr>
              <a:t>Directive 2001/29/EC of the European Parliament and of the Council [22 May 2001]</a:t>
            </a:r>
          </a:p>
          <a:p>
            <a:pPr marL="0" indent="0">
              <a:buFontTx/>
              <a:buNone/>
              <a:defRPr/>
            </a:pPr>
            <a:endParaRPr lang="en-GB" i="1" dirty="0">
              <a:solidFill>
                <a:schemeClr val="bg1"/>
              </a:solidFill>
              <a:latin typeface="Garamond" panose="02020404030301010803" pitchFamily="18" charset="0"/>
            </a:endParaRPr>
          </a:p>
          <a:p>
            <a:pPr marL="0" indent="0">
              <a:buFontTx/>
              <a:buNone/>
              <a:defRPr/>
            </a:pPr>
            <a:r>
              <a:rPr lang="en-GB" i="1" dirty="0">
                <a:solidFill>
                  <a:schemeClr val="bg1"/>
                </a:solidFill>
                <a:latin typeface="Garamond" panose="02020404030301010803" pitchFamily="18" charset="0"/>
              </a:rPr>
              <a:t>A fair balance of rights and interests between …The different categories of </a:t>
            </a:r>
            <a:r>
              <a:rPr lang="en-GB" i="1" dirty="0" err="1">
                <a:solidFill>
                  <a:schemeClr val="bg1"/>
                </a:solidFill>
                <a:latin typeface="Garamond" panose="02020404030301010803" pitchFamily="18" charset="0"/>
              </a:rPr>
              <a:t>rightholders</a:t>
            </a:r>
            <a:r>
              <a:rPr lang="en-GB" i="1" dirty="0">
                <a:solidFill>
                  <a:schemeClr val="bg1"/>
                </a:solidFill>
                <a:latin typeface="Garamond" panose="02020404030301010803" pitchFamily="18" charset="0"/>
              </a:rPr>
              <a:t> and users of protected subject-matter must be safeguarded. The existing exceptions and limitations to the rights as set out by the Member States have to be reassessed in the light of the new electronic environment</a:t>
            </a:r>
          </a:p>
          <a:p>
            <a:pPr>
              <a:defRPr/>
            </a:pPr>
            <a:endParaRPr lang="en-GB" i="1" dirty="0">
              <a:latin typeface="Garamond" panose="02020404030301010803" pitchFamily="18" charset="0"/>
            </a:endParaRPr>
          </a:p>
        </p:txBody>
      </p:sp>
    </p:spTree>
  </p:cSld>
  <p:clrMapOvr>
    <a:masterClrMapping/>
  </p:clrMapOvr>
  <p:transition spd="slow">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3E812-C153-7160-D725-3586C126FB73}"/>
              </a:ext>
            </a:extLst>
          </p:cNvPr>
          <p:cNvSpPr>
            <a:spLocks noGrp="1"/>
          </p:cNvSpPr>
          <p:nvPr>
            <p:ph type="title"/>
          </p:nvPr>
        </p:nvSpPr>
        <p:spPr>
          <a:xfrm>
            <a:off x="457200" y="0"/>
            <a:ext cx="8229600" cy="1417638"/>
          </a:xfrm>
        </p:spPr>
        <p:txBody>
          <a:bodyPr/>
          <a:lstStyle/>
          <a:p>
            <a:pPr>
              <a:defRPr/>
            </a:pPr>
            <a:br>
              <a:rPr lang="en-GB" sz="2800" b="1" dirty="0">
                <a:solidFill>
                  <a:schemeClr val="bg1"/>
                </a:solidFill>
                <a:latin typeface="Garamond" panose="02020404030301010803" pitchFamily="18" charset="0"/>
              </a:rPr>
            </a:br>
            <a:r>
              <a:rPr lang="en-GB" sz="2800" b="1" i="1" dirty="0">
                <a:solidFill>
                  <a:schemeClr val="accent5"/>
                </a:solidFill>
                <a:latin typeface="Garamond" panose="02020404030301010803" pitchFamily="18" charset="0"/>
              </a:rPr>
              <a:t>COPYRIGHT IN THE INFORMATION SOCIETY [</a:t>
            </a:r>
            <a:r>
              <a:rPr lang="en-GB" sz="2800" b="1" i="1" dirty="0" err="1">
                <a:solidFill>
                  <a:schemeClr val="accent5"/>
                </a:solidFill>
                <a:latin typeface="Garamond" panose="02020404030301010803" pitchFamily="18" charset="0"/>
              </a:rPr>
              <a:t>Cont</a:t>
            </a:r>
            <a:r>
              <a:rPr lang="en-GB" sz="2800" b="1" i="1" dirty="0">
                <a:solidFill>
                  <a:schemeClr val="accent5"/>
                </a:solidFill>
                <a:latin typeface="Garamond" panose="02020404030301010803" pitchFamily="18" charset="0"/>
              </a:rPr>
              <a:t>]</a:t>
            </a:r>
            <a:br>
              <a:rPr lang="en-GB" sz="2800" b="1" i="1" dirty="0">
                <a:solidFill>
                  <a:schemeClr val="bg1"/>
                </a:solidFill>
                <a:latin typeface="Garamond" panose="02020404030301010803" pitchFamily="18" charset="0"/>
              </a:rPr>
            </a:br>
            <a:endParaRPr lang="en-GB" sz="2800" i="1" dirty="0"/>
          </a:p>
        </p:txBody>
      </p:sp>
      <p:sp>
        <p:nvSpPr>
          <p:cNvPr id="3" name="Content Placeholder 2">
            <a:extLst>
              <a:ext uri="{FF2B5EF4-FFF2-40B4-BE49-F238E27FC236}">
                <a16:creationId xmlns:a16="http://schemas.microsoft.com/office/drawing/2014/main" id="{56BAC47A-CC61-83B7-AECB-E30C6B7321DE}"/>
              </a:ext>
            </a:extLst>
          </p:cNvPr>
          <p:cNvSpPr>
            <a:spLocks noGrp="1"/>
          </p:cNvSpPr>
          <p:nvPr>
            <p:ph idx="1"/>
          </p:nvPr>
        </p:nvSpPr>
        <p:spPr/>
        <p:txBody>
          <a:bodyPr/>
          <a:lstStyle/>
          <a:p>
            <a:pPr>
              <a:buFont typeface="Wingdings" panose="05000000000000000000" pitchFamily="2" charset="2"/>
              <a:buChar char="Ø"/>
              <a:defRPr/>
            </a:pPr>
            <a:r>
              <a:rPr lang="en-GB" sz="2800" i="1" dirty="0">
                <a:solidFill>
                  <a:schemeClr val="bg1"/>
                </a:solidFill>
                <a:latin typeface="Garamond" panose="02020404030301010803" pitchFamily="18" charset="0"/>
              </a:rPr>
              <a:t>Clash between 2 of the main rights covered by the Universal Declaration of Human Rights:  Free access to information and knowledge vs Right for owners to be paid for their work. </a:t>
            </a:r>
          </a:p>
          <a:p>
            <a:pPr marL="0" indent="0">
              <a:buFontTx/>
              <a:buNone/>
              <a:defRPr/>
            </a:pPr>
            <a:endParaRPr lang="en-GB" sz="2800" i="1" dirty="0">
              <a:solidFill>
                <a:schemeClr val="bg1"/>
              </a:solidFill>
              <a:latin typeface="Garamond" panose="02020404030301010803" pitchFamily="18" charset="0"/>
            </a:endParaRPr>
          </a:p>
          <a:p>
            <a:pPr>
              <a:buFont typeface="Wingdings" panose="05000000000000000000" pitchFamily="2" charset="2"/>
              <a:buChar char="Ø"/>
              <a:defRPr/>
            </a:pPr>
            <a:r>
              <a:rPr lang="en-GB" sz="2800" i="1" dirty="0">
                <a:solidFill>
                  <a:schemeClr val="bg1"/>
                </a:solidFill>
                <a:latin typeface="Garamond" panose="02020404030301010803" pitchFamily="18" charset="0"/>
              </a:rPr>
              <a:t>Internet viewed as “one giant out-of-control high quality copying machine”. It facilitates reproducing, and distribution. </a:t>
            </a:r>
          </a:p>
          <a:p>
            <a:pPr marL="0" indent="0">
              <a:buFontTx/>
              <a:buNone/>
              <a:defRPr/>
            </a:pPr>
            <a:endParaRPr lang="en-GB" sz="2800" i="1" dirty="0">
              <a:solidFill>
                <a:schemeClr val="bg1"/>
              </a:solidFill>
              <a:latin typeface="Garamond" panose="02020404030301010803" pitchFamily="18" charset="0"/>
            </a:endParaRPr>
          </a:p>
          <a:p>
            <a:pPr>
              <a:buFont typeface="Wingdings" panose="05000000000000000000" pitchFamily="2" charset="2"/>
              <a:buChar char="Ø"/>
              <a:defRPr/>
            </a:pPr>
            <a:r>
              <a:rPr lang="en-GB" sz="2800" i="1" dirty="0">
                <a:solidFill>
                  <a:schemeClr val="bg1"/>
                </a:solidFill>
                <a:latin typeface="Garamond" panose="02020404030301010803" pitchFamily="18" charset="0"/>
              </a:rPr>
              <a:t>But also removes dependence of creators on intermediaries for sell of music and publishing. </a:t>
            </a:r>
          </a:p>
          <a:p>
            <a:pPr marL="0" indent="0">
              <a:buFontTx/>
              <a:buNone/>
              <a:defRPr/>
            </a:pPr>
            <a:endParaRPr lang="en-GB" i="1" dirty="0">
              <a:solidFill>
                <a:schemeClr val="bg1"/>
              </a:solidFill>
              <a:latin typeface="Garamond" panose="02020404030301010803" pitchFamily="18" charset="0"/>
            </a:endParaRPr>
          </a:p>
          <a:p>
            <a:pPr>
              <a:defRPr/>
            </a:pPr>
            <a:endParaRPr lang="en-GB" dirty="0"/>
          </a:p>
        </p:txBody>
      </p:sp>
    </p:spTree>
  </p:cSld>
  <p:clrMapOvr>
    <a:masterClrMapping/>
  </p:clrMapOvr>
  <p:transition spd="slow">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93BAE-80DC-80A4-6C3F-80F61B9A31ED}"/>
              </a:ext>
            </a:extLst>
          </p:cNvPr>
          <p:cNvSpPr>
            <a:spLocks noGrp="1"/>
          </p:cNvSpPr>
          <p:nvPr>
            <p:ph type="title"/>
          </p:nvPr>
        </p:nvSpPr>
        <p:spPr/>
        <p:txBody>
          <a:bodyPr/>
          <a:lstStyle/>
          <a:p>
            <a:pPr>
              <a:defRPr/>
            </a:pPr>
            <a:br>
              <a:rPr lang="en-GB" sz="2800" b="1" dirty="0">
                <a:solidFill>
                  <a:schemeClr val="accent5"/>
                </a:solidFill>
                <a:latin typeface="Garamond" panose="02020404030301010803" pitchFamily="18" charset="0"/>
              </a:rPr>
            </a:br>
            <a:r>
              <a:rPr lang="en-GB" sz="3600" b="1" i="1" dirty="0">
                <a:solidFill>
                  <a:schemeClr val="accent5"/>
                </a:solidFill>
                <a:latin typeface="Garamond" panose="02020404030301010803" pitchFamily="18" charset="0"/>
              </a:rPr>
              <a:t>TYPOGRAPHICAL ARRANGEMENTS </a:t>
            </a:r>
            <a:br>
              <a:rPr lang="en-GB" sz="2800" b="1" dirty="0">
                <a:solidFill>
                  <a:schemeClr val="accent5"/>
                </a:solidFill>
                <a:latin typeface="Garamond" panose="02020404030301010803" pitchFamily="18" charset="0"/>
              </a:rPr>
            </a:br>
            <a:br>
              <a:rPr lang="en-GB" sz="2800" b="1" dirty="0">
                <a:solidFill>
                  <a:schemeClr val="accent5"/>
                </a:solidFill>
                <a:latin typeface="Garamond" panose="02020404030301010803" pitchFamily="18" charset="0"/>
              </a:rPr>
            </a:br>
            <a:endParaRPr lang="en-GB" sz="2800" b="1" dirty="0">
              <a:solidFill>
                <a:schemeClr val="accent5"/>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099BADF0-D668-5ACE-F89B-1284DB528291}"/>
              </a:ext>
            </a:extLst>
          </p:cNvPr>
          <p:cNvSpPr>
            <a:spLocks noGrp="1"/>
          </p:cNvSpPr>
          <p:nvPr>
            <p:ph idx="1"/>
          </p:nvPr>
        </p:nvSpPr>
        <p:spPr>
          <a:xfrm>
            <a:off x="457200" y="1600200"/>
            <a:ext cx="8229600" cy="4997450"/>
          </a:xfrm>
        </p:spPr>
        <p:txBody>
          <a:bodyPr/>
          <a:lstStyle/>
          <a:p>
            <a:pPr marL="0" indent="0">
              <a:buFontTx/>
              <a:buNone/>
              <a:defRPr/>
            </a:pPr>
            <a:r>
              <a:rPr lang="en-GB" sz="4000" i="1" u="sng" dirty="0">
                <a:solidFill>
                  <a:schemeClr val="bg1"/>
                </a:solidFill>
                <a:latin typeface="Garamond" panose="02020404030301010803" pitchFamily="18" charset="0"/>
              </a:rPr>
              <a:t>Section 16</a:t>
            </a:r>
            <a:r>
              <a:rPr lang="en-GB" sz="4000" i="1" dirty="0">
                <a:solidFill>
                  <a:schemeClr val="bg1"/>
                </a:solidFill>
                <a:latin typeface="Garamond" panose="02020404030301010803" pitchFamily="18" charset="0"/>
              </a:rPr>
              <a:t>: </a:t>
            </a:r>
          </a:p>
          <a:p>
            <a:pPr>
              <a:buFont typeface="Wingdings" panose="05000000000000000000" pitchFamily="2" charset="2"/>
              <a:buChar char="Ø"/>
              <a:defRPr/>
            </a:pPr>
            <a:r>
              <a:rPr lang="en-GB" sz="4000" i="1" dirty="0">
                <a:solidFill>
                  <a:schemeClr val="bg1"/>
                </a:solidFill>
                <a:latin typeface="Garamond" panose="02020404030301010803" pitchFamily="18" charset="0"/>
              </a:rPr>
              <a:t>Typographical arrangements </a:t>
            </a:r>
            <a:r>
              <a:rPr lang="en-GB" sz="4000" i="1" dirty="0" err="1">
                <a:solidFill>
                  <a:schemeClr val="bg1"/>
                </a:solidFill>
                <a:latin typeface="Garamond" panose="02020404030301010803" pitchFamily="18" charset="0"/>
              </a:rPr>
              <a:t>incoporating</a:t>
            </a:r>
            <a:r>
              <a:rPr lang="en-GB" sz="4000" i="1" dirty="0">
                <a:solidFill>
                  <a:schemeClr val="bg1"/>
                </a:solidFill>
                <a:latin typeface="Garamond" panose="02020404030301010803" pitchFamily="18" charset="0"/>
              </a:rPr>
              <a:t> Page Layout, Fonts Type and </a:t>
            </a:r>
            <a:r>
              <a:rPr lang="en-GB" sz="4000" i="1" dirty="0" err="1">
                <a:solidFill>
                  <a:schemeClr val="bg1"/>
                </a:solidFill>
                <a:latin typeface="Garamond" panose="02020404030301010803" pitchFamily="18" charset="0"/>
              </a:rPr>
              <a:t>Fomt</a:t>
            </a:r>
            <a:r>
              <a:rPr lang="en-GB" sz="4000" i="1" dirty="0">
                <a:solidFill>
                  <a:schemeClr val="bg1"/>
                </a:solidFill>
                <a:latin typeface="Garamond" panose="02020404030301010803" pitchFamily="18" charset="0"/>
              </a:rPr>
              <a:t> Size used </a:t>
            </a:r>
            <a:r>
              <a:rPr lang="en-GB" sz="4000" i="1" dirty="0" err="1">
                <a:solidFill>
                  <a:schemeClr val="bg1"/>
                </a:solidFill>
                <a:latin typeface="Garamond" panose="02020404030301010803" pitchFamily="18" charset="0"/>
              </a:rPr>
              <a:t>etc</a:t>
            </a:r>
            <a:r>
              <a:rPr lang="en-GB" sz="4000" i="1" dirty="0">
                <a:solidFill>
                  <a:schemeClr val="bg1"/>
                </a:solidFill>
                <a:latin typeface="Garamond" panose="02020404030301010803" pitchFamily="18" charset="0"/>
              </a:rPr>
              <a:t> </a:t>
            </a:r>
          </a:p>
          <a:p>
            <a:pPr marL="0" indent="0">
              <a:buFontTx/>
              <a:buNone/>
              <a:defRPr/>
            </a:pPr>
            <a:endParaRPr lang="en-GB" sz="4000" i="1" dirty="0">
              <a:solidFill>
                <a:schemeClr val="bg1"/>
              </a:solidFill>
              <a:latin typeface="Garamond" panose="02020404030301010803" pitchFamily="18" charset="0"/>
            </a:endParaRPr>
          </a:p>
          <a:p>
            <a:pPr>
              <a:buFont typeface="Wingdings" panose="05000000000000000000" pitchFamily="2" charset="2"/>
              <a:buChar char="Ø"/>
              <a:defRPr/>
            </a:pPr>
            <a:r>
              <a:rPr lang="en-GB" sz="4000" i="1" dirty="0">
                <a:solidFill>
                  <a:schemeClr val="bg1"/>
                </a:solidFill>
                <a:latin typeface="Garamond" panose="02020404030301010803" pitchFamily="18" charset="0"/>
              </a:rPr>
              <a:t>25 </a:t>
            </a:r>
            <a:r>
              <a:rPr lang="en-GB" sz="4000" i="1" dirty="0" err="1">
                <a:solidFill>
                  <a:schemeClr val="bg1"/>
                </a:solidFill>
                <a:latin typeface="Garamond" panose="02020404030301010803" pitchFamily="18" charset="0"/>
              </a:rPr>
              <a:t>yrs</a:t>
            </a:r>
            <a:r>
              <a:rPr lang="en-GB" sz="4000" i="1" dirty="0">
                <a:solidFill>
                  <a:schemeClr val="bg1"/>
                </a:solidFill>
                <a:latin typeface="Garamond" panose="02020404030301010803" pitchFamily="18" charset="0"/>
              </a:rPr>
              <a:t> from the end of the calendar year of publication of 1st edition. </a:t>
            </a:r>
          </a:p>
        </p:txBody>
      </p:sp>
    </p:spTree>
  </p:cSld>
  <p:clrMapOvr>
    <a:masterClrMapping/>
  </p:clrMapOvr>
  <p:transition spd="slow">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0788D-F1E7-FD2B-6F7F-882D8BA5ECC1}"/>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PERFORMER’S RIGHTS</a:t>
            </a:r>
          </a:p>
        </p:txBody>
      </p:sp>
      <p:sp>
        <p:nvSpPr>
          <p:cNvPr id="3" name="Content Placeholder 2">
            <a:extLst>
              <a:ext uri="{FF2B5EF4-FFF2-40B4-BE49-F238E27FC236}">
                <a16:creationId xmlns:a16="http://schemas.microsoft.com/office/drawing/2014/main" id="{D9EBA830-5360-0F1C-6DFA-7FF3365379B5}"/>
              </a:ext>
            </a:extLst>
          </p:cNvPr>
          <p:cNvSpPr>
            <a:spLocks noGrp="1"/>
          </p:cNvSpPr>
          <p:nvPr>
            <p:ph idx="1"/>
          </p:nvPr>
        </p:nvSpPr>
        <p:spPr/>
        <p:txBody>
          <a:bodyPr/>
          <a:lstStyle/>
          <a:p>
            <a:pPr marL="0" indent="0">
              <a:buFontTx/>
              <a:buNone/>
              <a:defRPr/>
            </a:pPr>
            <a:r>
              <a:rPr lang="en-GB" sz="4400" i="1" u="sng" dirty="0">
                <a:solidFill>
                  <a:schemeClr val="bg1"/>
                </a:solidFill>
                <a:latin typeface="Garamond" panose="02020404030301010803" pitchFamily="18" charset="0"/>
              </a:rPr>
              <a:t>Section 47</a:t>
            </a:r>
            <a:r>
              <a:rPr lang="en-GB" sz="4400" i="1" dirty="0">
                <a:solidFill>
                  <a:schemeClr val="bg1"/>
                </a:solidFill>
                <a:latin typeface="Garamond" panose="02020404030301010803" pitchFamily="18" charset="0"/>
              </a:rPr>
              <a:t>: </a:t>
            </a:r>
          </a:p>
          <a:p>
            <a:pPr>
              <a:buFont typeface="Wingdings" panose="05000000000000000000" pitchFamily="2" charset="2"/>
              <a:buChar char="Ø"/>
              <a:defRPr/>
            </a:pPr>
            <a:r>
              <a:rPr lang="en-GB" sz="4400" i="1" dirty="0">
                <a:solidFill>
                  <a:schemeClr val="bg1"/>
                </a:solidFill>
                <a:latin typeface="Garamond" panose="02020404030301010803" pitchFamily="18" charset="0"/>
              </a:rPr>
              <a:t>Performer’s right and recording right in relation to a performance shall subsist for 50yrs from the end of the calendar year in which the performance takes place.</a:t>
            </a:r>
          </a:p>
        </p:txBody>
      </p:sp>
    </p:spTree>
  </p:cSld>
  <p:clrMapOvr>
    <a:masterClrMapping/>
  </p:clrMapOvr>
  <p:transition spd="slow">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CDFA8-0764-8ED6-A227-1DE307F8682C}"/>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PATENTS</a:t>
            </a:r>
          </a:p>
        </p:txBody>
      </p:sp>
      <p:sp>
        <p:nvSpPr>
          <p:cNvPr id="3" name="Content Placeholder 2">
            <a:extLst>
              <a:ext uri="{FF2B5EF4-FFF2-40B4-BE49-F238E27FC236}">
                <a16:creationId xmlns:a16="http://schemas.microsoft.com/office/drawing/2014/main" id="{3B405513-0B67-09F1-4394-DC4E9B0BA6C6}"/>
              </a:ext>
            </a:extLst>
          </p:cNvPr>
          <p:cNvSpPr>
            <a:spLocks noGrp="1"/>
          </p:cNvSpPr>
          <p:nvPr>
            <p:ph idx="1"/>
          </p:nvPr>
        </p:nvSpPr>
        <p:spPr>
          <a:xfrm>
            <a:off x="457200" y="1600200"/>
            <a:ext cx="8229600" cy="4852988"/>
          </a:xfrm>
        </p:spPr>
        <p:txBody>
          <a:bodyPr/>
          <a:lstStyle/>
          <a:p>
            <a:pPr marL="0" indent="0">
              <a:buFontTx/>
              <a:buNone/>
              <a:defRPr/>
            </a:pPr>
            <a:r>
              <a:rPr lang="en-GB" dirty="0"/>
              <a:t> </a:t>
            </a:r>
            <a:r>
              <a:rPr lang="en-GB" i="1" u="sng" dirty="0">
                <a:solidFill>
                  <a:schemeClr val="bg1"/>
                </a:solidFill>
                <a:latin typeface="Garamond" panose="02020404030301010803" pitchFamily="18" charset="0"/>
              </a:rPr>
              <a:t>The Patents Act (No.40 of 2016)</a:t>
            </a:r>
          </a:p>
          <a:p>
            <a:pPr marL="0" indent="0">
              <a:buFontTx/>
              <a:buNone/>
              <a:defRPr/>
            </a:pPr>
            <a:r>
              <a:rPr lang="en-GB" i="1" u="sng" dirty="0">
                <a:solidFill>
                  <a:schemeClr val="bg1"/>
                </a:solidFill>
                <a:latin typeface="Garamond" panose="02020404030301010803" pitchFamily="18" charset="0"/>
              </a:rPr>
              <a:t> </a:t>
            </a:r>
          </a:p>
          <a:p>
            <a:pPr>
              <a:buFont typeface="Wingdings" panose="05000000000000000000" pitchFamily="2" charset="2"/>
              <a:buChar char="Ø"/>
              <a:defRPr/>
            </a:pPr>
            <a:r>
              <a:rPr lang="en-GB" i="1" u="sng" dirty="0">
                <a:solidFill>
                  <a:schemeClr val="bg1"/>
                </a:solidFill>
                <a:latin typeface="Garamond" panose="02020404030301010803" pitchFamily="18" charset="0"/>
              </a:rPr>
              <a:t>Section 65</a:t>
            </a:r>
            <a:r>
              <a:rPr lang="en-GB" i="1" dirty="0">
                <a:solidFill>
                  <a:schemeClr val="bg1"/>
                </a:solidFill>
                <a:latin typeface="Garamond" panose="02020404030301010803" pitchFamily="18" charset="0"/>
              </a:rPr>
              <a:t>: Subject to this Act, the duration of every patent granted shall be twenty years from the filing date of the application for the grant of a patent.</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u="sng" dirty="0">
                <a:solidFill>
                  <a:schemeClr val="bg1"/>
                </a:solidFill>
                <a:latin typeface="Garamond" panose="02020404030301010803" pitchFamily="18" charset="0"/>
              </a:rPr>
              <a:t>Section 111</a:t>
            </a:r>
            <a:r>
              <a:rPr lang="en-GB" i="1" dirty="0">
                <a:solidFill>
                  <a:schemeClr val="bg1"/>
                </a:solidFill>
                <a:latin typeface="Garamond" panose="02020404030301010803" pitchFamily="18" charset="0"/>
              </a:rPr>
              <a:t>: Utility Model [Improvements &amp; other minor inventions not qualifying for Patenting  - 10 </a:t>
            </a:r>
            <a:r>
              <a:rPr lang="en-GB" i="1" dirty="0" err="1">
                <a:solidFill>
                  <a:schemeClr val="bg1"/>
                </a:solidFill>
                <a:latin typeface="Garamond" panose="02020404030301010803" pitchFamily="18" charset="0"/>
              </a:rPr>
              <a:t>yrs</a:t>
            </a:r>
            <a:r>
              <a:rPr lang="en-GB" i="1" dirty="0">
                <a:solidFill>
                  <a:schemeClr val="bg1"/>
                </a:solidFill>
                <a:latin typeface="Garamond" panose="02020404030301010803" pitchFamily="18" charset="0"/>
              </a:rPr>
              <a:t> from date of filing for application</a:t>
            </a:r>
            <a:r>
              <a:rPr lang="en-GB" dirty="0"/>
              <a:t>. </a:t>
            </a:r>
          </a:p>
        </p:txBody>
      </p:sp>
    </p:spTree>
  </p:cSld>
  <p:clrMapOvr>
    <a:masterClrMapping/>
  </p:clrMapOvr>
  <p:transition spd="slow">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0B620-4C98-52DF-15F5-383BFEBCD4A6}"/>
              </a:ext>
            </a:extLst>
          </p:cNvPr>
          <p:cNvSpPr>
            <a:spLocks noGrp="1"/>
          </p:cNvSpPr>
          <p:nvPr>
            <p:ph type="title"/>
          </p:nvPr>
        </p:nvSpPr>
        <p:spPr/>
        <p:txBody>
          <a:bodyPr/>
          <a:lstStyle/>
          <a:p>
            <a:pPr>
              <a:defRPr/>
            </a:pPr>
            <a:r>
              <a:rPr lang="en-GB" sz="3200" b="1" i="1" dirty="0">
                <a:solidFill>
                  <a:schemeClr val="accent5"/>
                </a:solidFill>
                <a:latin typeface="Garamond" panose="02020404030301010803" pitchFamily="18" charset="0"/>
              </a:rPr>
              <a:t>INDUSTRIAL DESIGN</a:t>
            </a:r>
            <a:br>
              <a:rPr lang="en-GB" sz="3200" b="1" i="1" dirty="0">
                <a:solidFill>
                  <a:schemeClr val="bg1"/>
                </a:solidFill>
                <a:latin typeface="Garamond" panose="02020404030301010803" pitchFamily="18" charset="0"/>
              </a:rPr>
            </a:br>
            <a:br>
              <a:rPr lang="en-GB" sz="2800" b="1" dirty="0">
                <a:solidFill>
                  <a:schemeClr val="bg1"/>
                </a:solidFill>
                <a:latin typeface="Garamond" panose="02020404030301010803" pitchFamily="18" charset="0"/>
              </a:rPr>
            </a:br>
            <a:endParaRPr lang="en-GB" sz="2800" b="1" dirty="0">
              <a:solidFill>
                <a:schemeClr val="bg1"/>
              </a:solidFill>
            </a:endParaRPr>
          </a:p>
        </p:txBody>
      </p:sp>
      <p:sp>
        <p:nvSpPr>
          <p:cNvPr id="3" name="Content Placeholder 2">
            <a:extLst>
              <a:ext uri="{FF2B5EF4-FFF2-40B4-BE49-F238E27FC236}">
                <a16:creationId xmlns:a16="http://schemas.microsoft.com/office/drawing/2014/main" id="{03554129-4AF0-53FA-B14A-C18567BE1934}"/>
              </a:ext>
            </a:extLst>
          </p:cNvPr>
          <p:cNvSpPr>
            <a:spLocks noGrp="1"/>
          </p:cNvSpPr>
          <p:nvPr>
            <p:ph idx="1"/>
          </p:nvPr>
        </p:nvSpPr>
        <p:spPr/>
        <p:txBody>
          <a:bodyPr/>
          <a:lstStyle/>
          <a:p>
            <a:pPr marL="0" indent="0">
              <a:buFontTx/>
              <a:buNone/>
              <a:defRPr/>
            </a:pPr>
            <a:r>
              <a:rPr lang="en-GB" i="1" u="sng" dirty="0">
                <a:solidFill>
                  <a:schemeClr val="bg1"/>
                </a:solidFill>
                <a:latin typeface="Garamond" panose="02020404030301010803" pitchFamily="18" charset="0"/>
              </a:rPr>
              <a:t>The Industrial Designs Act, 2016 (Act No. 22 of 2016) (2016)</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Section 52(3) Subject to this Act, a registered design valid for 5 </a:t>
            </a:r>
            <a:r>
              <a:rPr lang="en-GB" i="1" dirty="0" err="1">
                <a:solidFill>
                  <a:schemeClr val="bg1"/>
                </a:solidFill>
                <a:latin typeface="Garamond" panose="02020404030301010803" pitchFamily="18" charset="0"/>
              </a:rPr>
              <a:t>yrs</a:t>
            </a:r>
            <a:r>
              <a:rPr lang="en-GB" i="1" dirty="0">
                <a:solidFill>
                  <a:schemeClr val="bg1"/>
                </a:solidFill>
                <a:latin typeface="Garamond" panose="02020404030301010803" pitchFamily="18" charset="0"/>
              </a:rPr>
              <a:t> from the filing date of the application for the registration of a design and may be renewed for a further period of five years, subject to the advertisement of the application in a prescribed manner and payment of a prescribed renewal fee.</a:t>
            </a:r>
          </a:p>
          <a:p>
            <a:pPr>
              <a:defRPr/>
            </a:pPr>
            <a:endParaRPr lang="en-GB" dirty="0"/>
          </a:p>
        </p:txBody>
      </p:sp>
    </p:spTree>
  </p:cSld>
  <p:clrMapOvr>
    <a:masterClrMapping/>
  </p:clrMapOvr>
  <p:transition spd="slow">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79311-A658-A2F2-4201-B4B2C3D4CFDC}"/>
              </a:ext>
            </a:extLst>
          </p:cNvPr>
          <p:cNvSpPr>
            <a:spLocks noGrp="1"/>
          </p:cNvSpPr>
          <p:nvPr>
            <p:ph type="title"/>
          </p:nvPr>
        </p:nvSpPr>
        <p:spPr/>
        <p:txBody>
          <a:bodyPr/>
          <a:lstStyle/>
          <a:p>
            <a:pPr>
              <a:defRPr/>
            </a:pPr>
            <a:r>
              <a:rPr lang="en-GB" sz="3200" b="1" dirty="0">
                <a:solidFill>
                  <a:schemeClr val="accent5"/>
                </a:solidFill>
                <a:latin typeface="Garamond" panose="02020404030301010803" pitchFamily="18" charset="0"/>
              </a:rPr>
              <a:t> </a:t>
            </a:r>
            <a:br>
              <a:rPr lang="en-GB" sz="3200" b="1" dirty="0">
                <a:solidFill>
                  <a:schemeClr val="accent5"/>
                </a:solidFill>
                <a:latin typeface="Garamond" panose="02020404030301010803" pitchFamily="18" charset="0"/>
              </a:rPr>
            </a:br>
            <a:r>
              <a:rPr lang="en-GB" sz="3200" b="1" i="1" dirty="0">
                <a:solidFill>
                  <a:schemeClr val="accent5"/>
                </a:solidFill>
                <a:latin typeface="Garamond" panose="02020404030301010803" pitchFamily="18" charset="0"/>
              </a:rPr>
              <a:t>MERCHANDISE MARKS </a:t>
            </a:r>
            <a:br>
              <a:rPr lang="en-GB" sz="3200" b="1" i="1" dirty="0">
                <a:solidFill>
                  <a:schemeClr val="accent5"/>
                </a:solidFill>
                <a:latin typeface="Garamond" panose="02020404030301010803" pitchFamily="18" charset="0"/>
              </a:rPr>
            </a:br>
            <a:endParaRPr lang="en-GB" sz="3200" b="1" i="1" dirty="0">
              <a:solidFill>
                <a:schemeClr val="accent5"/>
              </a:solidFill>
            </a:endParaRPr>
          </a:p>
        </p:txBody>
      </p:sp>
      <p:sp>
        <p:nvSpPr>
          <p:cNvPr id="3" name="Content Placeholder 2">
            <a:extLst>
              <a:ext uri="{FF2B5EF4-FFF2-40B4-BE49-F238E27FC236}">
                <a16:creationId xmlns:a16="http://schemas.microsoft.com/office/drawing/2014/main" id="{F59D7197-E679-81A1-7CB2-E596EBD88F80}"/>
              </a:ext>
            </a:extLst>
          </p:cNvPr>
          <p:cNvSpPr>
            <a:spLocks noGrp="1"/>
          </p:cNvSpPr>
          <p:nvPr>
            <p:ph idx="1"/>
          </p:nvPr>
        </p:nvSpPr>
        <p:spPr/>
        <p:txBody>
          <a:bodyPr/>
          <a:lstStyle/>
          <a:p>
            <a:pPr marL="0" indent="0">
              <a:buFontTx/>
              <a:buNone/>
              <a:defRPr/>
            </a:pPr>
            <a:r>
              <a:rPr lang="en-GB" i="1" dirty="0">
                <a:solidFill>
                  <a:schemeClr val="bg1"/>
                </a:solidFill>
                <a:latin typeface="Garamond" panose="02020404030301010803" pitchFamily="18" charset="0"/>
              </a:rPr>
              <a:t>The Merchandise Marks Act (Chapter 405) (1994)</a:t>
            </a:r>
          </a:p>
          <a:p>
            <a:pPr>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Forged, Misleading and Deleted Trade Marks from goods, Importing goods with forged, misleading deleted marks, removal from goods of indication of origin, selling different goods in bottle indelibly indicting name of owner and in which similar goods are sold etc</a:t>
            </a:r>
            <a:r>
              <a:rPr lang="en-GB" dirty="0"/>
              <a:t>. </a:t>
            </a:r>
          </a:p>
          <a:p>
            <a:pPr>
              <a:defRPr/>
            </a:pPr>
            <a:endParaRPr lang="en-GB" dirty="0"/>
          </a:p>
        </p:txBody>
      </p:sp>
    </p:spTree>
  </p:cSld>
  <p:clrMapOvr>
    <a:masterClrMapping/>
  </p:clrMapOvr>
  <p:transition spd="slow">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23C10-2C4D-7A33-C082-38B127781F89}"/>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TRADE MARK</a:t>
            </a:r>
            <a:br>
              <a:rPr lang="en-GB" sz="3600" b="1" i="1" dirty="0">
                <a:solidFill>
                  <a:schemeClr val="accent5"/>
                </a:solidFill>
                <a:latin typeface="Garamond" panose="02020404030301010803" pitchFamily="18" charset="0"/>
              </a:rPr>
            </a:br>
            <a:endParaRPr lang="en-GB" sz="3600" b="1" i="1" dirty="0">
              <a:solidFill>
                <a:schemeClr val="accent5"/>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EFA0D1A2-812B-AC6B-2921-E01BE05C2B1A}"/>
              </a:ext>
            </a:extLst>
          </p:cNvPr>
          <p:cNvSpPr>
            <a:spLocks noGrp="1"/>
          </p:cNvSpPr>
          <p:nvPr>
            <p:ph idx="1"/>
          </p:nvPr>
        </p:nvSpPr>
        <p:spPr/>
        <p:txBody>
          <a:bodyPr/>
          <a:lstStyle/>
          <a:p>
            <a:pPr marL="0" indent="0">
              <a:buFontTx/>
              <a:buNone/>
              <a:defRPr/>
            </a:pPr>
            <a:r>
              <a:rPr lang="en-GB" i="1" u="sng" dirty="0">
                <a:solidFill>
                  <a:schemeClr val="bg1"/>
                </a:solidFill>
                <a:latin typeface="Garamond" panose="02020404030301010803" pitchFamily="18" charset="0"/>
              </a:rPr>
              <a:t>The Trade Marks Act (Chapter 401) (1994) </a:t>
            </a:r>
          </a:p>
          <a:p>
            <a:pPr>
              <a:buFont typeface="Wingdings" panose="05000000000000000000" pitchFamily="2" charset="2"/>
              <a:buChar char="Ø"/>
              <a:defRPr/>
            </a:pPr>
            <a:r>
              <a:rPr lang="en-GB" i="1" dirty="0">
                <a:solidFill>
                  <a:schemeClr val="bg1"/>
                </a:solidFill>
                <a:latin typeface="Garamond" panose="02020404030301010803" pitchFamily="18" charset="0"/>
              </a:rPr>
              <a:t>Mark used or proposed to be used in relation to goods for the purpose of </a:t>
            </a:r>
            <a:r>
              <a:rPr lang="en-GB" i="1" u="sng" dirty="0">
                <a:solidFill>
                  <a:schemeClr val="bg1"/>
                </a:solidFill>
                <a:latin typeface="Garamond" panose="02020404030301010803" pitchFamily="18" charset="0"/>
              </a:rPr>
              <a:t>indicating a connection </a:t>
            </a:r>
            <a:r>
              <a:rPr lang="en-GB" i="1" dirty="0">
                <a:solidFill>
                  <a:schemeClr val="bg1"/>
                </a:solidFill>
                <a:latin typeface="Garamond" panose="02020404030301010803" pitchFamily="18" charset="0"/>
              </a:rPr>
              <a:t>in the course of trade </a:t>
            </a:r>
            <a:r>
              <a:rPr lang="en-GB" i="1" u="sng" dirty="0">
                <a:solidFill>
                  <a:schemeClr val="bg1"/>
                </a:solidFill>
                <a:latin typeface="Garamond" panose="02020404030301010803" pitchFamily="18" charset="0"/>
              </a:rPr>
              <a:t>between the goods and some person having the right either as proprietor or as registered user to use the mark</a:t>
            </a:r>
            <a:r>
              <a:rPr lang="en-GB" i="1" dirty="0">
                <a:solidFill>
                  <a:schemeClr val="bg1"/>
                </a:solidFill>
                <a:latin typeface="Garamond" panose="02020404030301010803" pitchFamily="18" charset="0"/>
              </a:rPr>
              <a:t>, whether with or without any indication of the identity of that person, and means, in relation to a certification trade mark, a mark registered or deemed to have been registered under section forty-two</a:t>
            </a:r>
          </a:p>
          <a:p>
            <a:pPr>
              <a:defRPr/>
            </a:pPr>
            <a:endParaRPr lang="en-GB" i="1" dirty="0">
              <a:solidFill>
                <a:schemeClr val="bg1"/>
              </a:solidFill>
              <a:latin typeface="Garamond" panose="02020404030301010803" pitchFamily="18" charset="0"/>
            </a:endParaRPr>
          </a:p>
        </p:txBody>
      </p:sp>
    </p:spTree>
  </p:cSld>
  <p:clrMapOvr>
    <a:masterClrMapping/>
  </p:clrMapOvr>
  <p:transition spd="slow">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AE08B3-B250-78DE-5E04-BF76E1C03434}"/>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CERTIFICATION TRADE MARK</a:t>
            </a:r>
            <a:endParaRPr lang="en-GB" sz="3600" b="1" i="1" dirty="0"/>
          </a:p>
        </p:txBody>
      </p:sp>
      <p:sp>
        <p:nvSpPr>
          <p:cNvPr id="30723" name="Content Placeholder 2">
            <a:extLst>
              <a:ext uri="{FF2B5EF4-FFF2-40B4-BE49-F238E27FC236}">
                <a16:creationId xmlns:a16="http://schemas.microsoft.com/office/drawing/2014/main" id="{1437E749-C95E-673F-B687-6FBE600DFBE8}"/>
              </a:ext>
            </a:extLst>
          </p:cNvPr>
          <p:cNvSpPr>
            <a:spLocks noGrp="1" noChangeArrowheads="1"/>
          </p:cNvSpPr>
          <p:nvPr>
            <p:ph idx="1"/>
          </p:nvPr>
        </p:nvSpPr>
        <p:spPr>
          <a:xfrm>
            <a:off x="457200" y="1600200"/>
            <a:ext cx="8229600" cy="5068888"/>
          </a:xfrm>
        </p:spPr>
        <p:txBody>
          <a:bodyPr/>
          <a:lstStyle/>
          <a:p>
            <a:pPr marL="0" indent="0">
              <a:buFontTx/>
              <a:buNone/>
            </a:pPr>
            <a:r>
              <a:rPr lang="en-GB" altLang="en-US" i="1" u="sng">
                <a:solidFill>
                  <a:schemeClr val="bg1"/>
                </a:solidFill>
                <a:latin typeface="Garamond" panose="02020404030301010803" pitchFamily="18" charset="0"/>
              </a:rPr>
              <a:t>Section 42.(1)  Certification Trade Mark</a:t>
            </a:r>
            <a:r>
              <a:rPr lang="en-GB" altLang="en-US" i="1">
                <a:solidFill>
                  <a:schemeClr val="bg1"/>
                </a:solidFill>
                <a:latin typeface="Garamond" panose="02020404030301010803" pitchFamily="18" charset="0"/>
              </a:rPr>
              <a:t>:  </a:t>
            </a:r>
          </a:p>
          <a:p>
            <a:pPr marL="0" indent="0">
              <a:buFontTx/>
              <a:buNone/>
            </a:pPr>
            <a:endParaRPr lang="en-GB" altLang="en-US" i="1">
              <a:solidFill>
                <a:schemeClr val="bg1"/>
              </a:solidFill>
              <a:latin typeface="Garamond" panose="02020404030301010803" pitchFamily="18" charset="0"/>
            </a:endParaRPr>
          </a:p>
          <a:p>
            <a:pPr marL="0" indent="0">
              <a:buFontTx/>
              <a:buNone/>
            </a:pPr>
            <a:r>
              <a:rPr lang="en-GB" altLang="en-US" i="1">
                <a:solidFill>
                  <a:schemeClr val="bg1"/>
                </a:solidFill>
                <a:latin typeface="Garamond" panose="02020404030301010803" pitchFamily="18" charset="0"/>
              </a:rPr>
              <a:t>Mark adapted in relation to any goods to distinguish in the course of trade goods certified by any person in respect of origin, material, mode of manufacture, quality, accuracy or other characteristic from goods not so certified shall be registrable as a certification trade mark in Part C of the register in respect of those goods in the name, as proprietor thereof, of that person [Halal?][ISO ]</a:t>
            </a:r>
          </a:p>
        </p:txBody>
      </p:sp>
    </p:spTree>
  </p:cSld>
  <p:clrMapOvr>
    <a:masterClrMapping/>
  </p:clrMapOvr>
  <p:transition spd="slow">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4736C74C-E191-E036-1AAA-7E84568A4860}"/>
              </a:ext>
            </a:extLst>
          </p:cNvPr>
          <p:cNvSpPr>
            <a:spLocks noGrp="1" noChangeArrowheads="1"/>
          </p:cNvSpPr>
          <p:nvPr>
            <p:ph type="title"/>
          </p:nvPr>
        </p:nvSpPr>
        <p:spPr/>
        <p:txBody>
          <a:bodyPr/>
          <a:lstStyle/>
          <a:p>
            <a:r>
              <a:rPr lang="en-GB" altLang="en-US" sz="4000" b="1" i="1">
                <a:solidFill>
                  <a:srgbClr val="DAEDEF"/>
                </a:solidFill>
                <a:latin typeface="Garamond" panose="02020404030301010803" pitchFamily="18" charset="0"/>
              </a:rPr>
              <a:t>PASSING OFF</a:t>
            </a:r>
            <a:endParaRPr lang="en-GB" altLang="en-US" sz="4000" i="1"/>
          </a:p>
        </p:txBody>
      </p:sp>
      <p:sp>
        <p:nvSpPr>
          <p:cNvPr id="3" name="Content Placeholder 2">
            <a:extLst>
              <a:ext uri="{FF2B5EF4-FFF2-40B4-BE49-F238E27FC236}">
                <a16:creationId xmlns:a16="http://schemas.microsoft.com/office/drawing/2014/main" id="{B3F212A9-8F49-380E-6B8F-9958959D73F7}"/>
              </a:ext>
            </a:extLst>
          </p:cNvPr>
          <p:cNvSpPr>
            <a:spLocks noGrp="1"/>
          </p:cNvSpPr>
          <p:nvPr>
            <p:ph idx="1"/>
          </p:nvPr>
        </p:nvSpPr>
        <p:spPr>
          <a:xfrm>
            <a:off x="457200" y="1600200"/>
            <a:ext cx="8229600" cy="4708525"/>
          </a:xfrm>
        </p:spPr>
        <p:txBody>
          <a:bodyPr/>
          <a:lstStyle/>
          <a:p>
            <a:pPr marL="0" indent="0">
              <a:buFontTx/>
              <a:buNone/>
              <a:defRPr/>
            </a:pPr>
            <a:r>
              <a:rPr lang="en-GB" sz="2800" i="1" u="sng" dirty="0">
                <a:solidFill>
                  <a:schemeClr val="bg1"/>
                </a:solidFill>
                <a:latin typeface="Garamond" panose="02020404030301010803" pitchFamily="18" charset="0"/>
              </a:rPr>
              <a:t>Section 59 [Makes reference to Passing Off]</a:t>
            </a:r>
          </a:p>
          <a:p>
            <a:pPr>
              <a:buFont typeface="Wingdings" panose="05000000000000000000" pitchFamily="2" charset="2"/>
              <a:buChar char="Ø"/>
              <a:defRPr/>
            </a:pPr>
            <a:r>
              <a:rPr lang="en-GB" sz="2800" i="1" dirty="0">
                <a:solidFill>
                  <a:schemeClr val="bg1"/>
                </a:solidFill>
                <a:latin typeface="Garamond" panose="02020404030301010803" pitchFamily="18" charset="0"/>
              </a:rPr>
              <a:t>The law of passing off  designed to prevent misrepresentation in the course of trade to the public, </a:t>
            </a:r>
            <a:r>
              <a:rPr lang="en-GB" sz="2800" i="1" dirty="0" err="1">
                <a:solidFill>
                  <a:schemeClr val="bg1"/>
                </a:solidFill>
                <a:latin typeface="Garamond" panose="02020404030301010803" pitchFamily="18" charset="0"/>
              </a:rPr>
              <a:t>E,g</a:t>
            </a:r>
            <a:r>
              <a:rPr lang="en-GB" sz="2800" i="1" dirty="0">
                <a:solidFill>
                  <a:schemeClr val="bg1"/>
                </a:solidFill>
                <a:latin typeface="Garamond" panose="02020404030301010803" pitchFamily="18" charset="0"/>
              </a:rPr>
              <a:t>. that there is an association between the businesses of two traders when in fact not. </a:t>
            </a:r>
          </a:p>
          <a:p>
            <a:pPr marL="0" indent="0">
              <a:buFontTx/>
              <a:buNone/>
              <a:defRPr/>
            </a:pPr>
            <a:endParaRPr lang="en-GB" sz="2800" i="1" dirty="0">
              <a:solidFill>
                <a:schemeClr val="bg1"/>
              </a:solidFill>
              <a:latin typeface="Garamond" panose="02020404030301010803" pitchFamily="18" charset="0"/>
            </a:endParaRPr>
          </a:p>
          <a:p>
            <a:pPr>
              <a:buFont typeface="Wingdings" panose="05000000000000000000" pitchFamily="2" charset="2"/>
              <a:buChar char="Ø"/>
              <a:defRPr/>
            </a:pPr>
            <a:r>
              <a:rPr lang="en-GB" sz="2800" i="1" dirty="0">
                <a:solidFill>
                  <a:schemeClr val="bg1"/>
                </a:solidFill>
                <a:latin typeface="Garamond" panose="02020404030301010803" pitchFamily="18" charset="0"/>
              </a:rPr>
              <a:t>Reckitt &amp; Colman Products Ltd v Borden - 3 essential elements:</a:t>
            </a:r>
          </a:p>
          <a:p>
            <a:pPr marL="0" indent="0">
              <a:buFontTx/>
              <a:buNone/>
              <a:defRPr/>
            </a:pPr>
            <a:r>
              <a:rPr lang="en-GB" sz="2800" i="1" dirty="0">
                <a:solidFill>
                  <a:schemeClr val="bg1"/>
                </a:solidFill>
                <a:latin typeface="Garamond" panose="02020404030301010803" pitchFamily="18" charset="0"/>
              </a:rPr>
              <a:t>1. Goodwill owned by a trader</a:t>
            </a:r>
          </a:p>
          <a:p>
            <a:pPr marL="0" indent="0">
              <a:buFontTx/>
              <a:buNone/>
              <a:defRPr/>
            </a:pPr>
            <a:r>
              <a:rPr lang="en-GB" sz="2800" i="1" dirty="0">
                <a:solidFill>
                  <a:schemeClr val="bg1"/>
                </a:solidFill>
                <a:latin typeface="Garamond" panose="02020404030301010803" pitchFamily="18" charset="0"/>
              </a:rPr>
              <a:t>2. Misrepresentation</a:t>
            </a:r>
          </a:p>
          <a:p>
            <a:pPr marL="0" indent="0">
              <a:buFontTx/>
              <a:buNone/>
              <a:defRPr/>
            </a:pPr>
            <a:r>
              <a:rPr lang="en-GB" sz="2800" i="1" dirty="0">
                <a:solidFill>
                  <a:schemeClr val="bg1"/>
                </a:solidFill>
                <a:latin typeface="Garamond" panose="02020404030301010803" pitchFamily="18" charset="0"/>
              </a:rPr>
              <a:t>3. Damage to goodwill</a:t>
            </a:r>
          </a:p>
          <a:p>
            <a:pPr marL="0" indent="0">
              <a:buFontTx/>
              <a:buNone/>
              <a:defRPr/>
            </a:pPr>
            <a:endParaRPr lang="en-GB" sz="2400" i="1" dirty="0">
              <a:solidFill>
                <a:schemeClr val="bg1"/>
              </a:solidFill>
              <a:latin typeface="Garamond" panose="02020404030301010803" pitchFamily="18" charset="0"/>
            </a:endParaRPr>
          </a:p>
          <a:p>
            <a:pPr>
              <a:defRPr/>
            </a:pPr>
            <a:endParaRPr lang="en-GB" dirty="0"/>
          </a:p>
        </p:txBody>
      </p:sp>
    </p:spTree>
  </p:cSld>
  <p:clrMapOvr>
    <a:masterClrMapping/>
  </p:clrMapOvr>
  <p:transition spd="slow">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F7071-C3EA-545B-42AD-871BAB81E4EC}"/>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MALICIOUS FALSEHOOD</a:t>
            </a:r>
            <a:r>
              <a:rPr lang="en-GB" sz="3600" b="1" i="1" dirty="0">
                <a:solidFill>
                  <a:schemeClr val="bg1"/>
                </a:solidFill>
                <a:latin typeface="Garamond" panose="02020404030301010803" pitchFamily="18" charset="0"/>
              </a:rPr>
              <a:t> </a:t>
            </a:r>
            <a:br>
              <a:rPr lang="en-GB" sz="3600" b="1" i="1" dirty="0">
                <a:solidFill>
                  <a:schemeClr val="bg1"/>
                </a:solidFill>
                <a:latin typeface="Garamond" panose="02020404030301010803" pitchFamily="18" charset="0"/>
              </a:rPr>
            </a:br>
            <a:endParaRPr lang="en-GB" sz="3600" b="1" i="1" dirty="0"/>
          </a:p>
        </p:txBody>
      </p:sp>
      <p:sp>
        <p:nvSpPr>
          <p:cNvPr id="3" name="Content Placeholder 2">
            <a:extLst>
              <a:ext uri="{FF2B5EF4-FFF2-40B4-BE49-F238E27FC236}">
                <a16:creationId xmlns:a16="http://schemas.microsoft.com/office/drawing/2014/main" id="{246F4496-1228-2951-1AD2-49AF0171EE1A}"/>
              </a:ext>
            </a:extLst>
          </p:cNvPr>
          <p:cNvSpPr>
            <a:spLocks noGrp="1"/>
          </p:cNvSpPr>
          <p:nvPr>
            <p:ph idx="1"/>
          </p:nvPr>
        </p:nvSpPr>
        <p:spPr/>
        <p:txBody>
          <a:bodyPr/>
          <a:lstStyle/>
          <a:p>
            <a:pPr>
              <a:buFont typeface="Wingdings" panose="05000000000000000000" pitchFamily="2" charset="2"/>
              <a:buChar char="Ø"/>
              <a:defRPr/>
            </a:pPr>
            <a:r>
              <a:rPr lang="en-GB" i="1" dirty="0">
                <a:solidFill>
                  <a:schemeClr val="bg1"/>
                </a:solidFill>
                <a:latin typeface="Garamond" panose="02020404030301010803" pitchFamily="18" charset="0"/>
              </a:rPr>
              <a:t>False statements, not defamatory but cause  damage.  </a:t>
            </a:r>
          </a:p>
          <a:p>
            <a:pPr>
              <a:buFont typeface="Wingdings" panose="05000000000000000000" pitchFamily="2" charset="2"/>
              <a:buChar char="Ø"/>
              <a:defRPr/>
            </a:pPr>
            <a:r>
              <a:rPr lang="en-GB" i="1" dirty="0">
                <a:solidFill>
                  <a:schemeClr val="bg1"/>
                </a:solidFill>
                <a:latin typeface="Garamond" panose="02020404030301010803" pitchFamily="18" charset="0"/>
              </a:rPr>
              <a:t>May not be defamatory &amp; claim in libel or slander would not succeed . </a:t>
            </a:r>
          </a:p>
          <a:p>
            <a:pPr>
              <a:buFont typeface="Wingdings" panose="05000000000000000000" pitchFamily="2" charset="2"/>
              <a:buChar char="Ø"/>
              <a:defRPr/>
            </a:pPr>
            <a:r>
              <a:rPr lang="en-GB" i="1" dirty="0">
                <a:solidFill>
                  <a:schemeClr val="bg1"/>
                </a:solidFill>
                <a:latin typeface="Garamond" panose="02020404030301010803" pitchFamily="18" charset="0"/>
              </a:rPr>
              <a:t>E.g. Statement that a solicitor has retired from practice. As a consequence this could cause financial loss through lost trade.</a:t>
            </a:r>
          </a:p>
          <a:p>
            <a:pPr>
              <a:buFont typeface="Wingdings" panose="05000000000000000000" pitchFamily="2" charset="2"/>
              <a:buChar char="Ø"/>
              <a:defRPr/>
            </a:pPr>
            <a:r>
              <a:rPr lang="en-GB" i="1" dirty="0">
                <a:solidFill>
                  <a:schemeClr val="bg1"/>
                </a:solidFill>
                <a:latin typeface="Garamond" panose="02020404030301010803" pitchFamily="18" charset="0"/>
              </a:rPr>
              <a:t>It is a false statement but not defamatory - does not suggest anything bad about the solicitor. </a:t>
            </a:r>
          </a:p>
          <a:p>
            <a:pPr marL="0" indent="0">
              <a:buFontTx/>
              <a:buNone/>
              <a:defRPr/>
            </a:pPr>
            <a:r>
              <a:rPr lang="en-GB" i="1" dirty="0">
                <a:solidFill>
                  <a:schemeClr val="bg1"/>
                </a:solidFill>
                <a:latin typeface="Garamond" panose="02020404030301010803" pitchFamily="18" charset="0"/>
              </a:rPr>
              <a:t>	</a:t>
            </a:r>
            <a:endParaRPr lang="en-GB" dirty="0"/>
          </a:p>
        </p:txBody>
      </p:sp>
    </p:spTree>
  </p:cSld>
  <p:clrMapOvr>
    <a:masterClrMapping/>
  </p:clrMapOvr>
  <p:transition spd="slow">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05E4B-6E20-2804-DD85-11DCF2131D76}"/>
              </a:ext>
            </a:extLst>
          </p:cNvPr>
          <p:cNvSpPr>
            <a:spLocks noGrp="1"/>
          </p:cNvSpPr>
          <p:nvPr>
            <p:ph type="title"/>
          </p:nvPr>
        </p:nvSpPr>
        <p:spPr/>
        <p:txBody>
          <a:bodyPr/>
          <a:lstStyle/>
          <a:p>
            <a:pPr>
              <a:defRPr/>
            </a:pPr>
            <a:r>
              <a:rPr lang="en-GB" sz="4000" i="1" dirty="0">
                <a:solidFill>
                  <a:schemeClr val="accent5"/>
                </a:solidFill>
                <a:latin typeface="Garamond" panose="02020404030301010803" pitchFamily="18" charset="0"/>
              </a:rPr>
              <a:t>MALICIOUS FALSEHOOD [</a:t>
            </a:r>
            <a:r>
              <a:rPr lang="en-GB" sz="4000" i="1" dirty="0" err="1">
                <a:solidFill>
                  <a:schemeClr val="accent5"/>
                </a:solidFill>
                <a:latin typeface="Garamond" panose="02020404030301010803" pitchFamily="18" charset="0"/>
              </a:rPr>
              <a:t>Cont</a:t>
            </a:r>
            <a:r>
              <a:rPr lang="en-GB" sz="4000" i="1" dirty="0">
                <a:solidFill>
                  <a:schemeClr val="accent5"/>
                </a:solidFill>
                <a:latin typeface="Garamond" panose="02020404030301010803" pitchFamily="18" charset="0"/>
              </a:rPr>
              <a:t>]</a:t>
            </a:r>
          </a:p>
        </p:txBody>
      </p:sp>
      <p:sp>
        <p:nvSpPr>
          <p:cNvPr id="33795" name="Content Placeholder 2">
            <a:extLst>
              <a:ext uri="{FF2B5EF4-FFF2-40B4-BE49-F238E27FC236}">
                <a16:creationId xmlns:a16="http://schemas.microsoft.com/office/drawing/2014/main" id="{AD3E1D4D-A29D-59BD-7DC0-A5508B532F83}"/>
              </a:ext>
            </a:extLst>
          </p:cNvPr>
          <p:cNvSpPr>
            <a:spLocks noGrp="1" noChangeArrowheads="1"/>
          </p:cNvSpPr>
          <p:nvPr>
            <p:ph idx="1"/>
          </p:nvPr>
        </p:nvSpPr>
        <p:spPr/>
        <p:txBody>
          <a:bodyPr/>
          <a:lstStyle/>
          <a:p>
            <a:pPr>
              <a:buFont typeface="Wingdings" panose="05000000000000000000" pitchFamily="2" charset="2"/>
              <a:buChar char="Ø"/>
            </a:pPr>
            <a:r>
              <a:rPr lang="en-GB" altLang="en-US" i="1">
                <a:solidFill>
                  <a:schemeClr val="bg1"/>
                </a:solidFill>
                <a:latin typeface="Garamond" panose="02020404030301010803" pitchFamily="18" charset="0"/>
              </a:rPr>
              <a:t>Need to prove statement was false and published maliciously.</a:t>
            </a:r>
          </a:p>
          <a:p>
            <a:pPr>
              <a:buFont typeface="Wingdings" panose="05000000000000000000" pitchFamily="2" charset="2"/>
              <a:buChar char="Ø"/>
            </a:pPr>
            <a:r>
              <a:rPr lang="en-GB" altLang="en-US" i="1">
                <a:solidFill>
                  <a:schemeClr val="bg1"/>
                </a:solidFill>
                <a:latin typeface="Garamond" panose="02020404030301010803" pitchFamily="18" charset="0"/>
              </a:rPr>
              <a:t>Need to prove actual damage/ loss unless words in dispute are</a:t>
            </a:r>
          </a:p>
          <a:p>
            <a:pPr>
              <a:buFont typeface="Wingdings" panose="05000000000000000000" pitchFamily="2" charset="2"/>
              <a:buChar char="§"/>
            </a:pPr>
            <a:r>
              <a:rPr lang="en-GB" altLang="en-US" i="1">
                <a:solidFill>
                  <a:schemeClr val="bg1"/>
                </a:solidFill>
                <a:latin typeface="Garamond" panose="02020404030301010803" pitchFamily="18" charset="0"/>
              </a:rPr>
              <a:t>calculated to cause financial damage &amp; published in writing or the permanent form or;</a:t>
            </a:r>
          </a:p>
          <a:p>
            <a:pPr>
              <a:buFont typeface="Wingdings" panose="05000000000000000000" pitchFamily="2" charset="2"/>
              <a:buChar char="§"/>
            </a:pPr>
            <a:r>
              <a:rPr lang="en-GB" altLang="en-US" i="1">
                <a:solidFill>
                  <a:schemeClr val="bg1"/>
                </a:solidFill>
                <a:latin typeface="Garamond" panose="02020404030301010803" pitchFamily="18" charset="0"/>
              </a:rPr>
              <a:t>calculated to cause financial damage in respect to his office, professional calling, trade or business.</a:t>
            </a:r>
          </a:p>
          <a:p>
            <a:endParaRPr lang="en-GB" altLang="en-US"/>
          </a:p>
        </p:txBody>
      </p:sp>
    </p:spTree>
  </p:cSld>
  <p:clrMapOvr>
    <a:masterClrMapping/>
  </p:clrMapOvr>
  <p:transition spd="slow">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1173-E841-52E7-D373-8D4DBABE402B}"/>
              </a:ext>
            </a:extLst>
          </p:cNvPr>
          <p:cNvSpPr>
            <a:spLocks noGrp="1"/>
          </p:cNvSpPr>
          <p:nvPr>
            <p:ph type="title"/>
          </p:nvPr>
        </p:nvSpPr>
        <p:spPr/>
        <p:txBody>
          <a:bodyPr/>
          <a:lstStyle/>
          <a:p>
            <a:pPr>
              <a:defRPr/>
            </a:pPr>
            <a:r>
              <a:rPr lang="en-GB" sz="3600" b="1" i="1" dirty="0">
                <a:solidFill>
                  <a:schemeClr val="accent5"/>
                </a:solidFill>
                <a:latin typeface="Garamond" panose="02020404030301010803" pitchFamily="18" charset="0"/>
              </a:rPr>
              <a:t>INTEGRATED CIRCUITS </a:t>
            </a:r>
            <a:br>
              <a:rPr lang="en-GB" sz="3600" b="1" i="1" dirty="0">
                <a:solidFill>
                  <a:schemeClr val="bg1"/>
                </a:solidFill>
                <a:latin typeface="Garamond" panose="02020404030301010803" pitchFamily="18" charset="0"/>
              </a:rPr>
            </a:br>
            <a:endParaRPr lang="en-GB" sz="3600" b="1" i="1" dirty="0"/>
          </a:p>
        </p:txBody>
      </p:sp>
      <p:sp>
        <p:nvSpPr>
          <p:cNvPr id="3" name="Content Placeholder 2">
            <a:extLst>
              <a:ext uri="{FF2B5EF4-FFF2-40B4-BE49-F238E27FC236}">
                <a16:creationId xmlns:a16="http://schemas.microsoft.com/office/drawing/2014/main" id="{60A76C50-2390-CDAF-0DEB-83B94320B6FC}"/>
              </a:ext>
            </a:extLst>
          </p:cNvPr>
          <p:cNvSpPr>
            <a:spLocks noGrp="1"/>
          </p:cNvSpPr>
          <p:nvPr>
            <p:ph idx="1"/>
          </p:nvPr>
        </p:nvSpPr>
        <p:spPr/>
        <p:txBody>
          <a:bodyPr/>
          <a:lstStyle/>
          <a:p>
            <a:pPr marL="0" indent="0">
              <a:buFontTx/>
              <a:buNone/>
              <a:defRPr/>
            </a:pPr>
            <a:r>
              <a:rPr lang="en-GB" i="1" u="sng" dirty="0">
                <a:solidFill>
                  <a:schemeClr val="bg1"/>
                </a:solidFill>
                <a:latin typeface="Garamond" panose="02020404030301010803" pitchFamily="18" charset="0"/>
              </a:rPr>
              <a:t>The Layout Designs of Integrated Circuits Act (No.6 of 2016)</a:t>
            </a:r>
          </a:p>
          <a:p>
            <a:pPr>
              <a:buFont typeface="Wingdings" panose="05000000000000000000" pitchFamily="2" charset="2"/>
              <a:buChar char="Ø"/>
              <a:defRPr/>
            </a:pPr>
            <a:r>
              <a:rPr lang="en-GB" b="1" i="1" u="sng" dirty="0">
                <a:solidFill>
                  <a:schemeClr val="bg1"/>
                </a:solidFill>
                <a:latin typeface="Garamond" panose="02020404030301010803" pitchFamily="18" charset="0"/>
              </a:rPr>
              <a:t>Section 24. (1)  </a:t>
            </a:r>
          </a:p>
          <a:p>
            <a:pPr marL="0" indent="0">
              <a:buFontTx/>
              <a:buNone/>
              <a:defRPr/>
            </a:pPr>
            <a:r>
              <a:rPr lang="en-GB" i="1" dirty="0">
                <a:solidFill>
                  <a:schemeClr val="bg1"/>
                </a:solidFill>
                <a:latin typeface="Garamond" panose="02020404030301010803" pitchFamily="18" charset="0"/>
              </a:rPr>
              <a:t>Registered layout-design protected for 10 years from the date of application for registration and</a:t>
            </a:r>
          </a:p>
          <a:p>
            <a:pPr marL="0" indent="0">
              <a:buFontTx/>
              <a:buNone/>
              <a:defRPr/>
            </a:pPr>
            <a:endParaRPr lang="en-GB" i="1" dirty="0">
              <a:solidFill>
                <a:schemeClr val="bg1"/>
              </a:solidFill>
              <a:latin typeface="Garamond" panose="02020404030301010803" pitchFamily="18" charset="0"/>
            </a:endParaRPr>
          </a:p>
          <a:p>
            <a:pPr>
              <a:buFont typeface="Wingdings" panose="05000000000000000000" pitchFamily="2" charset="2"/>
              <a:buChar char="Ø"/>
              <a:defRPr/>
            </a:pPr>
            <a:r>
              <a:rPr lang="en-GB" i="1" dirty="0">
                <a:solidFill>
                  <a:schemeClr val="bg1"/>
                </a:solidFill>
                <a:latin typeface="Garamond" panose="02020404030301010803" pitchFamily="18" charset="0"/>
              </a:rPr>
              <a:t>may be renewed for a period of five years, subject to payment of a prescribed renewal fee.</a:t>
            </a:r>
          </a:p>
          <a:p>
            <a:pPr>
              <a:defRPr/>
            </a:pPr>
            <a:endParaRPr lang="en-GB" dirty="0"/>
          </a:p>
        </p:txBody>
      </p:sp>
    </p:spTree>
  </p:cSld>
  <p:clrMapOvr>
    <a:masterClrMapping/>
  </p:clrMapOvr>
  <p:transition spd="slow">
    <p:check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C64FA384-6674-100B-B888-067DEA1C679F}"/>
              </a:ext>
            </a:extLst>
          </p:cNvPr>
          <p:cNvSpPr>
            <a:spLocks noGrp="1" noChangeArrowheads="1"/>
          </p:cNvSpPr>
          <p:nvPr>
            <p:ph type="title"/>
          </p:nvPr>
        </p:nvSpPr>
        <p:spPr/>
        <p:txBody>
          <a:bodyPr/>
          <a:lstStyle/>
          <a:p>
            <a:r>
              <a:rPr lang="en-GB" altLang="en-US" i="1">
                <a:solidFill>
                  <a:schemeClr val="bg1"/>
                </a:solidFill>
                <a:latin typeface="Garamond" panose="02020404030301010803" pitchFamily="18" charset="0"/>
              </a:rPr>
              <a:t>LAW OF CONFIDENTIALITY</a:t>
            </a:r>
            <a:br>
              <a:rPr lang="en-GB" altLang="en-US" i="1">
                <a:solidFill>
                  <a:schemeClr val="bg1"/>
                </a:solidFill>
                <a:latin typeface="Garamond" panose="02020404030301010803" pitchFamily="18" charset="0"/>
              </a:rPr>
            </a:br>
            <a:endParaRPr lang="en-GB" altLang="en-US" i="1">
              <a:solidFill>
                <a:schemeClr val="bg1"/>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394C1D6C-7BED-8F1D-7BDA-E4B2EE93A43C}"/>
              </a:ext>
            </a:extLst>
          </p:cNvPr>
          <p:cNvSpPr>
            <a:spLocks noGrp="1"/>
          </p:cNvSpPr>
          <p:nvPr>
            <p:ph idx="1"/>
          </p:nvPr>
        </p:nvSpPr>
        <p:spPr/>
        <p:txBody>
          <a:bodyPr/>
          <a:lstStyle/>
          <a:p>
            <a:pPr marL="0" indent="0">
              <a:buFontTx/>
              <a:buNone/>
              <a:defRPr/>
            </a:pPr>
            <a:r>
              <a:rPr lang="en-GB" dirty="0">
                <a:solidFill>
                  <a:schemeClr val="bg1"/>
                </a:solidFill>
                <a:latin typeface="Garamond" panose="02020404030301010803" pitchFamily="18" charset="0"/>
              </a:rPr>
              <a:t> </a:t>
            </a:r>
            <a:r>
              <a:rPr lang="en-GB" i="1" dirty="0">
                <a:solidFill>
                  <a:schemeClr val="bg1"/>
                </a:solidFill>
                <a:latin typeface="Garamond" panose="02020404030301010803" pitchFamily="18" charset="0"/>
              </a:rPr>
              <a:t>The law of confidence is “based not so much on property or on contract as on a duty to be of good faith”.  Prince Albert –v- Strange [1849] 1 H&amp;T 1</a:t>
            </a:r>
          </a:p>
          <a:p>
            <a:pPr>
              <a:defRPr/>
            </a:pPr>
            <a:endParaRPr lang="en-GB" dirty="0">
              <a:solidFill>
                <a:schemeClr val="bg1"/>
              </a:solidFill>
              <a:latin typeface="Garamond" panose="02020404030301010803" pitchFamily="18" charset="0"/>
            </a:endParaRPr>
          </a:p>
        </p:txBody>
      </p:sp>
    </p:spTree>
  </p:cSld>
  <p:clrMapOvr>
    <a:masterClrMapping/>
  </p:clrMapOvr>
  <p:transition spd="slow">
    <p:check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C135C5F9-519A-8D18-4FF6-CEC94C7F4DAF}"/>
              </a:ext>
            </a:extLst>
          </p:cNvPr>
          <p:cNvSpPr>
            <a:spLocks noGrp="1"/>
          </p:cNvSpPr>
          <p:nvPr>
            <p:ph type="title"/>
          </p:nvPr>
        </p:nvSpPr>
        <p:spPr/>
        <p:txBody>
          <a:bodyPr/>
          <a:lstStyle/>
          <a:p>
            <a:pPr>
              <a:defRPr/>
            </a:pPr>
            <a:r>
              <a:rPr lang="en-GB" altLang="en-US" sz="3600" i="1" dirty="0">
                <a:solidFill>
                  <a:schemeClr val="accent5"/>
                </a:solidFill>
                <a:latin typeface="Garamond" pitchFamily="18" charset="0"/>
              </a:rPr>
              <a:t>LAW OF CONFIDENTIALITY [</a:t>
            </a:r>
            <a:r>
              <a:rPr lang="en-GB" altLang="en-US" sz="3600" i="1" dirty="0" err="1">
                <a:solidFill>
                  <a:schemeClr val="accent5"/>
                </a:solidFill>
                <a:latin typeface="Garamond" pitchFamily="18" charset="0"/>
              </a:rPr>
              <a:t>Cont</a:t>
            </a:r>
            <a:r>
              <a:rPr lang="en-GB" altLang="en-US" sz="3600" i="1" dirty="0">
                <a:solidFill>
                  <a:schemeClr val="accent5"/>
                </a:solidFill>
                <a:latin typeface="Garamond" pitchFamily="18" charset="0"/>
              </a:rPr>
              <a:t>]</a:t>
            </a:r>
          </a:p>
        </p:txBody>
      </p:sp>
      <p:sp>
        <p:nvSpPr>
          <p:cNvPr id="40963" name="Content Placeholder 2">
            <a:extLst>
              <a:ext uri="{FF2B5EF4-FFF2-40B4-BE49-F238E27FC236}">
                <a16:creationId xmlns:a16="http://schemas.microsoft.com/office/drawing/2014/main" id="{D4D76A5E-4D1B-435A-8617-41949B9CAB9A}"/>
              </a:ext>
            </a:extLst>
          </p:cNvPr>
          <p:cNvSpPr>
            <a:spLocks noGrp="1"/>
          </p:cNvSpPr>
          <p:nvPr>
            <p:ph idx="1"/>
          </p:nvPr>
        </p:nvSpPr>
        <p:spPr/>
        <p:txBody>
          <a:bodyPr/>
          <a:lstStyle/>
          <a:p>
            <a:pPr marL="0" indent="0">
              <a:buFontTx/>
              <a:buNone/>
              <a:defRPr/>
            </a:pPr>
            <a:r>
              <a:rPr lang="en-GB" altLang="en-US" i="1" u="sng" dirty="0">
                <a:solidFill>
                  <a:schemeClr val="bg1"/>
                </a:solidFill>
                <a:latin typeface="Garamond" pitchFamily="18" charset="0"/>
              </a:rPr>
              <a:t>Coco v </a:t>
            </a:r>
            <a:r>
              <a:rPr lang="en-GB" altLang="en-US" i="1" u="sng" dirty="0" err="1">
                <a:solidFill>
                  <a:schemeClr val="bg1"/>
                </a:solidFill>
                <a:latin typeface="Garamond" pitchFamily="18" charset="0"/>
              </a:rPr>
              <a:t>A.N.Clark</a:t>
            </a:r>
            <a:r>
              <a:rPr lang="en-GB" altLang="en-US" i="1" u="sng" dirty="0">
                <a:solidFill>
                  <a:schemeClr val="bg1"/>
                </a:solidFill>
                <a:latin typeface="Garamond" pitchFamily="18" charset="0"/>
              </a:rPr>
              <a:t> (Engineers) Ltd [1969] R.P.C</a:t>
            </a:r>
            <a:r>
              <a:rPr lang="en-GB" altLang="en-US" i="1" dirty="0">
                <a:solidFill>
                  <a:schemeClr val="bg1"/>
                </a:solidFill>
                <a:latin typeface="Garamond" pitchFamily="18" charset="0"/>
              </a:rPr>
              <a:t>. 41advanced the following test:  </a:t>
            </a:r>
          </a:p>
          <a:p>
            <a:pPr marL="989013" indent="-989013">
              <a:buFontTx/>
              <a:buNone/>
              <a:defRPr/>
            </a:pPr>
            <a:r>
              <a:rPr lang="en-GB" altLang="en-US" i="1" dirty="0">
                <a:solidFill>
                  <a:schemeClr val="bg1"/>
                </a:solidFill>
                <a:latin typeface="Garamond" pitchFamily="18" charset="0"/>
              </a:rPr>
              <a:t>1.	The information must be confidential in quality, and nature. </a:t>
            </a:r>
          </a:p>
          <a:p>
            <a:pPr marL="901700" indent="-901700">
              <a:buFontTx/>
              <a:buNone/>
              <a:defRPr/>
            </a:pPr>
            <a:r>
              <a:rPr lang="en-GB" altLang="en-US" i="1" dirty="0">
                <a:solidFill>
                  <a:schemeClr val="bg1"/>
                </a:solidFill>
                <a:latin typeface="Garamond" pitchFamily="18" charset="0"/>
              </a:rPr>
              <a:t>2.	It must be imparted so as to import an obligation of confidence, </a:t>
            </a:r>
          </a:p>
          <a:p>
            <a:pPr marL="901700" indent="-901700">
              <a:buFontTx/>
              <a:buNone/>
              <a:defRPr/>
            </a:pPr>
            <a:r>
              <a:rPr lang="en-GB" altLang="en-US" i="1" dirty="0">
                <a:solidFill>
                  <a:schemeClr val="bg1"/>
                </a:solidFill>
                <a:latin typeface="Garamond" pitchFamily="18" charset="0"/>
              </a:rPr>
              <a:t>3.	There must be an unauthorized use of that information resulting in the detriment of the party that imparted it. </a:t>
            </a:r>
          </a:p>
          <a:p>
            <a:pPr marL="0" indent="0">
              <a:buFontTx/>
              <a:buNone/>
              <a:defRPr/>
            </a:pPr>
            <a:endParaRPr lang="en-GB" altLang="en-US" i="1" dirty="0">
              <a:solidFill>
                <a:schemeClr val="bg1"/>
              </a:solidFill>
              <a:latin typeface="Garamond" pitchFamily="18" charset="0"/>
            </a:endParaRPr>
          </a:p>
          <a:p>
            <a:pPr marL="0" indent="0">
              <a:buFontTx/>
              <a:buNone/>
              <a:defRPr/>
            </a:pPr>
            <a:r>
              <a:rPr lang="en-GB" altLang="en-US" i="1" dirty="0">
                <a:solidFill>
                  <a:schemeClr val="bg1"/>
                </a:solidFill>
                <a:latin typeface="Garamond" pitchFamily="18" charset="0"/>
              </a:rPr>
              <a:t>Naomi Campbell (Appellant) –v- MGN Limited (Respondents)[2004] UKHL 22</a:t>
            </a:r>
          </a:p>
        </p:txBody>
      </p:sp>
    </p:spTree>
  </p:cSld>
  <p:clrMapOvr>
    <a:masterClrMapping/>
  </p:clrMapOvr>
  <p:transition spd="slow">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B5FC2938-7C01-757C-7733-4482AEC38BCA}"/>
              </a:ext>
            </a:extLst>
          </p:cNvPr>
          <p:cNvSpPr>
            <a:spLocks noGrp="1" noChangeArrowheads="1"/>
          </p:cNvSpPr>
          <p:nvPr>
            <p:ph type="title"/>
          </p:nvPr>
        </p:nvSpPr>
        <p:spPr/>
        <p:txBody>
          <a:bodyPr/>
          <a:lstStyle/>
          <a:p>
            <a:r>
              <a:rPr lang="en-GB" altLang="en-US" sz="3600" i="1">
                <a:solidFill>
                  <a:schemeClr val="bg1"/>
                </a:solidFill>
                <a:latin typeface="Garamond" panose="02020404030301010803" pitchFamily="18" charset="0"/>
              </a:rPr>
              <a:t>LAW OF CONFIDENTIALITY [Cont]</a:t>
            </a:r>
          </a:p>
        </p:txBody>
      </p:sp>
      <p:sp>
        <p:nvSpPr>
          <p:cNvPr id="3" name="Content Placeholder 2">
            <a:extLst>
              <a:ext uri="{FF2B5EF4-FFF2-40B4-BE49-F238E27FC236}">
                <a16:creationId xmlns:a16="http://schemas.microsoft.com/office/drawing/2014/main" id="{E8FA29AC-23AA-C3E7-4C9F-B4DBDC3B7ED0}"/>
              </a:ext>
            </a:extLst>
          </p:cNvPr>
          <p:cNvSpPr>
            <a:spLocks noGrp="1"/>
          </p:cNvSpPr>
          <p:nvPr>
            <p:ph idx="1"/>
          </p:nvPr>
        </p:nvSpPr>
        <p:spPr/>
        <p:txBody>
          <a:bodyPr/>
          <a:lstStyle/>
          <a:p>
            <a:pPr marL="0" indent="0">
              <a:buFontTx/>
              <a:buNone/>
              <a:defRPr/>
            </a:pPr>
            <a:r>
              <a:rPr lang="en-GB" i="1" u="sng" dirty="0">
                <a:solidFill>
                  <a:schemeClr val="bg1"/>
                </a:solidFill>
                <a:latin typeface="Garamond" panose="02020404030301010803" pitchFamily="18" charset="0"/>
              </a:rPr>
              <a:t>A-G v Guardian Newspapers (no 2) [1999] 1AC 109</a:t>
            </a:r>
          </a:p>
          <a:p>
            <a:pPr marL="0" indent="0">
              <a:buFontTx/>
              <a:buNone/>
              <a:defRPr/>
            </a:pPr>
            <a:r>
              <a:rPr lang="en-GB" i="1" dirty="0">
                <a:solidFill>
                  <a:schemeClr val="bg1"/>
                </a:solidFill>
                <a:latin typeface="Garamond" panose="02020404030301010803" pitchFamily="18" charset="0"/>
              </a:rPr>
              <a:t> </a:t>
            </a:r>
          </a:p>
          <a:p>
            <a:pPr>
              <a:buFont typeface="Wingdings" panose="05000000000000000000" pitchFamily="2" charset="2"/>
              <a:buChar char="Ø"/>
              <a:defRPr/>
            </a:pPr>
            <a:r>
              <a:rPr lang="en-GB" i="1" dirty="0">
                <a:solidFill>
                  <a:schemeClr val="bg1"/>
                </a:solidFill>
                <a:latin typeface="Garamond" panose="02020404030301010803" pitchFamily="18" charset="0"/>
              </a:rPr>
              <a:t>“Duty of confidence arises when confidential information comes to the knowledge of a person (the confidante), in circumstances where he has notice, or is held to have agreed that the information is confidential, with the effect that it would be just in all the circumstances that he should be precluded from disclosing the information to others.” </a:t>
            </a:r>
          </a:p>
          <a:p>
            <a:pPr>
              <a:defRPr/>
            </a:pPr>
            <a:endParaRPr lang="en-GB" dirty="0"/>
          </a:p>
        </p:txBody>
      </p:sp>
    </p:spTree>
  </p:cSld>
  <p:clrMapOvr>
    <a:masterClrMapping/>
  </p:clrMapOvr>
  <p:transition spd="slow">
    <p:check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940E7-6290-634E-FB01-41FB1D8FEC6D}"/>
              </a:ext>
            </a:extLst>
          </p:cNvPr>
          <p:cNvSpPr>
            <a:spLocks noGrp="1"/>
          </p:cNvSpPr>
          <p:nvPr>
            <p:ph type="title"/>
          </p:nvPr>
        </p:nvSpPr>
        <p:spPr/>
        <p:txBody>
          <a:bodyPr/>
          <a:lstStyle/>
          <a:p>
            <a:pPr>
              <a:defRPr/>
            </a:pPr>
            <a:r>
              <a:rPr lang="en-GB" sz="3600" i="1" dirty="0">
                <a:solidFill>
                  <a:schemeClr val="accent5"/>
                </a:solidFill>
                <a:latin typeface="Garamond" panose="02020404030301010803" pitchFamily="18" charset="0"/>
              </a:rPr>
              <a:t>LAW OF CONFIDENTIALITY [</a:t>
            </a:r>
            <a:r>
              <a:rPr lang="en-GB" sz="3600" i="1" dirty="0" err="1">
                <a:solidFill>
                  <a:schemeClr val="accent5"/>
                </a:solidFill>
                <a:latin typeface="Garamond" panose="02020404030301010803" pitchFamily="18" charset="0"/>
              </a:rPr>
              <a:t>Cont</a:t>
            </a:r>
            <a:r>
              <a:rPr lang="en-GB" sz="3600" i="1" dirty="0">
                <a:solidFill>
                  <a:schemeClr val="accent5"/>
                </a:solidFill>
                <a:latin typeface="Garamond" panose="02020404030301010803" pitchFamily="18" charset="0"/>
              </a:rPr>
              <a:t>]</a:t>
            </a:r>
          </a:p>
        </p:txBody>
      </p:sp>
      <p:sp>
        <p:nvSpPr>
          <p:cNvPr id="3" name="Content Placeholder 2">
            <a:extLst>
              <a:ext uri="{FF2B5EF4-FFF2-40B4-BE49-F238E27FC236}">
                <a16:creationId xmlns:a16="http://schemas.microsoft.com/office/drawing/2014/main" id="{4426582B-2531-BC32-7C95-8B7962402A53}"/>
              </a:ext>
            </a:extLst>
          </p:cNvPr>
          <p:cNvSpPr>
            <a:spLocks noGrp="1"/>
          </p:cNvSpPr>
          <p:nvPr>
            <p:ph idx="1"/>
          </p:nvPr>
        </p:nvSpPr>
        <p:spPr/>
        <p:txBody>
          <a:bodyPr/>
          <a:lstStyle/>
          <a:p>
            <a:pPr marL="0" indent="0">
              <a:buFontTx/>
              <a:buNone/>
              <a:defRPr/>
            </a:pPr>
            <a:r>
              <a:rPr lang="en-GB" sz="2800" i="1" u="sng" dirty="0">
                <a:solidFill>
                  <a:schemeClr val="bg1"/>
                </a:solidFill>
                <a:latin typeface="Garamond" panose="02020404030301010803" pitchFamily="18" charset="0"/>
              </a:rPr>
              <a:t>Campbell v MGN Ltd [2004] 2 A.C. 457 [House of Lords] </a:t>
            </a:r>
            <a:r>
              <a:rPr lang="en-GB" sz="2800" i="1" dirty="0">
                <a:solidFill>
                  <a:schemeClr val="bg1"/>
                </a:solidFill>
                <a:latin typeface="Garamond" panose="02020404030301010803" pitchFamily="18" charset="0"/>
              </a:rPr>
              <a:t>Held: Confidentiality rights were breached when MGN published reports and pictures of Campbell attending Narcotics Anonymous meetings. Of importance was not the </a:t>
            </a:r>
            <a:r>
              <a:rPr lang="en-GB" sz="2800" i="1" u="sng" dirty="0">
                <a:solidFill>
                  <a:schemeClr val="bg1"/>
                </a:solidFill>
                <a:latin typeface="Garamond" panose="02020404030301010803" pitchFamily="18" charset="0"/>
              </a:rPr>
              <a:t>nature of the relationship </a:t>
            </a:r>
            <a:r>
              <a:rPr lang="en-GB" sz="2800" i="1" dirty="0">
                <a:solidFill>
                  <a:schemeClr val="bg1"/>
                </a:solidFill>
                <a:latin typeface="Garamond" panose="02020404030301010803" pitchFamily="18" charset="0"/>
              </a:rPr>
              <a:t>between claimant and defendant but - </a:t>
            </a:r>
          </a:p>
          <a:p>
            <a:pPr>
              <a:defRPr/>
            </a:pPr>
            <a:r>
              <a:rPr lang="en-GB" sz="2800" i="1" dirty="0">
                <a:solidFill>
                  <a:schemeClr val="bg1"/>
                </a:solidFill>
                <a:latin typeface="Garamond" panose="02020404030301010803" pitchFamily="18" charset="0"/>
              </a:rPr>
              <a:t>(a)	the nature of the information itself and </a:t>
            </a:r>
          </a:p>
          <a:p>
            <a:pPr>
              <a:defRPr/>
            </a:pPr>
            <a:r>
              <a:rPr lang="en-GB" sz="2800" i="1" dirty="0">
                <a:solidFill>
                  <a:schemeClr val="bg1"/>
                </a:solidFill>
                <a:latin typeface="Garamond" panose="02020404030301010803" pitchFamily="18" charset="0"/>
              </a:rPr>
              <a:t>(b)	the need to balance between the claimant's rights under the law and the defendant's competing rights under the law such as free speech. </a:t>
            </a:r>
          </a:p>
          <a:p>
            <a:pPr>
              <a:defRPr/>
            </a:pPr>
            <a:r>
              <a:rPr lang="en-GB" sz="2800" i="1" dirty="0">
                <a:solidFill>
                  <a:schemeClr val="bg1"/>
                </a:solidFill>
                <a:latin typeface="Garamond" panose="02020404030301010803" pitchFamily="18" charset="0"/>
              </a:rPr>
              <a:t>Note that this case involved confidentiality </a:t>
            </a:r>
            <a:r>
              <a:rPr lang="en-GB" sz="2800" i="1" dirty="0" err="1">
                <a:solidFill>
                  <a:schemeClr val="bg1"/>
                </a:solidFill>
                <a:latin typeface="Garamond" panose="02020404030301010803" pitchFamily="18" charset="0"/>
              </a:rPr>
              <a:t>viz</a:t>
            </a:r>
            <a:r>
              <a:rPr lang="en-GB" sz="2800" i="1" dirty="0">
                <a:solidFill>
                  <a:schemeClr val="bg1"/>
                </a:solidFill>
                <a:latin typeface="Garamond" panose="02020404030301010803" pitchFamily="18" charset="0"/>
              </a:rPr>
              <a:t> privacy matters. </a:t>
            </a:r>
          </a:p>
          <a:p>
            <a:pPr>
              <a:defRPr/>
            </a:pPr>
            <a:endParaRPr lang="en-GB" dirty="0"/>
          </a:p>
        </p:txBody>
      </p:sp>
    </p:spTree>
  </p:cSld>
  <p:clrMapOvr>
    <a:masterClrMapping/>
  </p:clrMapOvr>
  <p:transition spd="slow">
    <p:check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1F323-6F58-ADEF-9836-8A6428C60AC7}"/>
              </a:ext>
            </a:extLst>
          </p:cNvPr>
          <p:cNvSpPr>
            <a:spLocks noGrp="1"/>
          </p:cNvSpPr>
          <p:nvPr>
            <p:ph type="title"/>
          </p:nvPr>
        </p:nvSpPr>
        <p:spPr/>
        <p:txBody>
          <a:bodyPr/>
          <a:lstStyle/>
          <a:p>
            <a:pPr>
              <a:defRPr/>
            </a:pPr>
            <a:r>
              <a:rPr lang="en-GB" sz="3600" i="1" dirty="0">
                <a:solidFill>
                  <a:schemeClr val="accent5"/>
                </a:solidFill>
                <a:latin typeface="Garamond" panose="02020404030301010803" pitchFamily="18" charset="0"/>
              </a:rPr>
              <a:t>ENFORCEMENT OF IP RIGHTS</a:t>
            </a:r>
            <a:br>
              <a:rPr lang="en-GB" sz="3600" i="1" dirty="0">
                <a:solidFill>
                  <a:schemeClr val="accent5"/>
                </a:solidFill>
                <a:latin typeface="Garamond" panose="02020404030301010803" pitchFamily="18" charset="0"/>
              </a:rPr>
            </a:br>
            <a:endParaRPr lang="en-GB" sz="3600" i="1" dirty="0">
              <a:solidFill>
                <a:schemeClr val="accent5"/>
              </a:solidFill>
            </a:endParaRPr>
          </a:p>
        </p:txBody>
      </p:sp>
      <p:sp>
        <p:nvSpPr>
          <p:cNvPr id="3" name="Content Placeholder 2">
            <a:extLst>
              <a:ext uri="{FF2B5EF4-FFF2-40B4-BE49-F238E27FC236}">
                <a16:creationId xmlns:a16="http://schemas.microsoft.com/office/drawing/2014/main" id="{B38A11A2-4441-A26B-6DBE-7FDE21D68046}"/>
              </a:ext>
            </a:extLst>
          </p:cNvPr>
          <p:cNvSpPr>
            <a:spLocks noGrp="1"/>
          </p:cNvSpPr>
          <p:nvPr>
            <p:ph idx="1"/>
          </p:nvPr>
        </p:nvSpPr>
        <p:spPr/>
        <p:txBody>
          <a:bodyPr/>
          <a:lstStyle/>
          <a:p>
            <a:pPr marL="0" indent="0">
              <a:buFontTx/>
              <a:buNone/>
              <a:defRPr/>
            </a:pPr>
            <a:r>
              <a:rPr lang="en-GB" u="sng" dirty="0">
                <a:solidFill>
                  <a:schemeClr val="bg1"/>
                </a:solidFill>
                <a:latin typeface="Garamond" panose="02020404030301010803" pitchFamily="18" charset="0"/>
              </a:rPr>
              <a:t>Remedies/ Sanctions Generally Available </a:t>
            </a:r>
          </a:p>
          <a:p>
            <a:pPr marL="0" indent="0">
              <a:buFontTx/>
              <a:buNone/>
              <a:defRPr/>
            </a:pPr>
            <a:endParaRPr lang="en-GB" u="sng" dirty="0">
              <a:solidFill>
                <a:schemeClr val="bg1"/>
              </a:solidFill>
              <a:latin typeface="Garamond" panose="02020404030301010803" pitchFamily="18" charset="0"/>
            </a:endParaRPr>
          </a:p>
          <a:p>
            <a:pPr>
              <a:buFont typeface="Wingdings" panose="05000000000000000000" pitchFamily="2" charset="2"/>
              <a:buChar char="Ø"/>
              <a:defRPr/>
            </a:pPr>
            <a:r>
              <a:rPr lang="en-GB" dirty="0">
                <a:solidFill>
                  <a:schemeClr val="bg1"/>
                </a:solidFill>
                <a:latin typeface="Garamond" panose="02020404030301010803" pitchFamily="18" charset="0"/>
              </a:rPr>
              <a:t>(a)	Injunction, Damages, Account of profits, delivery up/ destruction of items </a:t>
            </a:r>
          </a:p>
          <a:p>
            <a:pPr marL="0" indent="0">
              <a:buFontTx/>
              <a:buNone/>
              <a:defRPr/>
            </a:pPr>
            <a:endParaRPr lang="en-GB" dirty="0">
              <a:solidFill>
                <a:schemeClr val="bg1"/>
              </a:solidFill>
              <a:latin typeface="Garamond" panose="02020404030301010803" pitchFamily="18" charset="0"/>
            </a:endParaRPr>
          </a:p>
          <a:p>
            <a:pPr>
              <a:buFont typeface="Wingdings" panose="05000000000000000000" pitchFamily="2" charset="2"/>
              <a:buChar char="Ø"/>
              <a:defRPr/>
            </a:pPr>
            <a:r>
              <a:rPr lang="en-GB" dirty="0">
                <a:solidFill>
                  <a:schemeClr val="bg1"/>
                </a:solidFill>
                <a:latin typeface="Garamond" panose="02020404030301010803" pitchFamily="18" charset="0"/>
              </a:rPr>
              <a:t>(b)	Criminal sanctions</a:t>
            </a:r>
            <a:r>
              <a:rPr lang="en-GB" dirty="0"/>
              <a:t>. </a:t>
            </a:r>
          </a:p>
        </p:txBody>
      </p:sp>
    </p:spTree>
  </p:cSld>
  <p:clrMapOvr>
    <a:masterClrMapping/>
  </p:clrMapOvr>
  <p:transition spd="slow">
    <p:check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B70AD6EB-4AF3-4CE3-FEDC-D77B2DD980F5}"/>
              </a:ext>
            </a:extLst>
          </p:cNvPr>
          <p:cNvSpPr>
            <a:spLocks noGrp="1" noChangeArrowheads="1"/>
          </p:cNvSpPr>
          <p:nvPr>
            <p:ph type="title"/>
          </p:nvPr>
        </p:nvSpPr>
        <p:spPr/>
        <p:txBody>
          <a:bodyPr/>
          <a:lstStyle/>
          <a:p>
            <a:r>
              <a:rPr lang="en-GB" altLang="en-US" sz="3600" i="1">
                <a:solidFill>
                  <a:schemeClr val="bg1"/>
                </a:solidFill>
                <a:latin typeface="Garamond" panose="02020404030301010803" pitchFamily="18" charset="0"/>
              </a:rPr>
              <a:t>References </a:t>
            </a:r>
          </a:p>
        </p:txBody>
      </p:sp>
      <p:sp>
        <p:nvSpPr>
          <p:cNvPr id="40963" name="Content Placeholder 2">
            <a:extLst>
              <a:ext uri="{FF2B5EF4-FFF2-40B4-BE49-F238E27FC236}">
                <a16:creationId xmlns:a16="http://schemas.microsoft.com/office/drawing/2014/main" id="{B2F0454E-EDE3-E551-F021-6A596B245D14}"/>
              </a:ext>
            </a:extLst>
          </p:cNvPr>
          <p:cNvSpPr>
            <a:spLocks noGrp="1" noChangeArrowheads="1"/>
          </p:cNvSpPr>
          <p:nvPr>
            <p:ph idx="1"/>
          </p:nvPr>
        </p:nvSpPr>
        <p:spPr/>
        <p:txBody>
          <a:bodyPr/>
          <a:lstStyle/>
          <a:p>
            <a:pPr>
              <a:buFont typeface="Wingdings" panose="05000000000000000000" pitchFamily="2" charset="2"/>
              <a:buChar char="Ø"/>
            </a:pPr>
            <a:r>
              <a:rPr lang="en-GB" altLang="en-US" sz="1800" i="1">
                <a:solidFill>
                  <a:schemeClr val="bg1"/>
                </a:solidFill>
                <a:latin typeface="Garamond" panose="02020404030301010803" pitchFamily="18" charset="0"/>
              </a:rPr>
              <a:t>Copyright and Performance Rights Act, 1994 (Act No. 44 of 1994) (1994)</a:t>
            </a:r>
          </a:p>
          <a:p>
            <a:pPr>
              <a:buFont typeface="Wingdings" panose="05000000000000000000" pitchFamily="2" charset="2"/>
              <a:buChar char="Ø"/>
            </a:pPr>
            <a:r>
              <a:rPr lang="en-GB" altLang="en-US" sz="1800" i="1">
                <a:solidFill>
                  <a:schemeClr val="bg1"/>
                </a:solidFill>
                <a:latin typeface="Garamond" panose="02020404030301010803" pitchFamily="18" charset="0"/>
              </a:rPr>
              <a:t>Copyright and Performance Rights (Amendment) Act, 2010 (Act No. 25 of 2010)</a:t>
            </a:r>
          </a:p>
          <a:p>
            <a:pPr>
              <a:buFont typeface="Wingdings" panose="05000000000000000000" pitchFamily="2" charset="2"/>
              <a:buChar char="Ø"/>
            </a:pPr>
            <a:r>
              <a:rPr lang="en-GB" altLang="en-US" sz="1800" i="1">
                <a:solidFill>
                  <a:schemeClr val="bg1"/>
                </a:solidFill>
                <a:latin typeface="Garamond" panose="02020404030301010803" pitchFamily="18" charset="0"/>
              </a:rPr>
              <a:t>The Patents Act (No.40 of 2016)</a:t>
            </a:r>
          </a:p>
          <a:p>
            <a:pPr>
              <a:buFont typeface="Wingdings" panose="05000000000000000000" pitchFamily="2" charset="2"/>
              <a:buChar char="Ø"/>
            </a:pPr>
            <a:r>
              <a:rPr lang="en-GB" altLang="en-US" sz="1800" i="1">
                <a:solidFill>
                  <a:schemeClr val="bg1"/>
                </a:solidFill>
                <a:latin typeface="Garamond" panose="02020404030301010803" pitchFamily="18" charset="0"/>
              </a:rPr>
              <a:t>The Industrial Designs Act, 2016 (Act No. 22 of 2016) (2016)</a:t>
            </a:r>
          </a:p>
          <a:p>
            <a:pPr>
              <a:buFont typeface="Wingdings" panose="05000000000000000000" pitchFamily="2" charset="2"/>
              <a:buChar char="Ø"/>
            </a:pPr>
            <a:r>
              <a:rPr lang="en-GB" altLang="en-US" sz="1800" i="1">
                <a:solidFill>
                  <a:schemeClr val="bg1"/>
                </a:solidFill>
                <a:latin typeface="Garamond" panose="02020404030301010803" pitchFamily="18" charset="0"/>
              </a:rPr>
              <a:t>What are Computer-generated works? </a:t>
            </a:r>
            <a:r>
              <a:rPr lang="en-GB" altLang="en-US" sz="1800" i="1">
                <a:solidFill>
                  <a:schemeClr val="bg1"/>
                </a:solidFill>
                <a:latin typeface="Garamond" panose="02020404030301010803" pitchFamily="18" charset="0"/>
                <a:hlinkClick r:id="rId2"/>
              </a:rPr>
              <a:t>https://www.inbrief.co.uk/intellectual-property/computer-generated-works-copyright/</a:t>
            </a:r>
            <a:endParaRPr lang="en-GB" altLang="en-US" sz="1800" i="1">
              <a:solidFill>
                <a:schemeClr val="bg1"/>
              </a:solidFill>
              <a:latin typeface="Garamond" panose="02020404030301010803" pitchFamily="18" charset="0"/>
            </a:endParaRPr>
          </a:p>
          <a:p>
            <a:pPr>
              <a:buFont typeface="Wingdings" panose="05000000000000000000" pitchFamily="2" charset="2"/>
              <a:buChar char="Ø"/>
            </a:pPr>
            <a:r>
              <a:rPr lang="en-GB" altLang="en-US" sz="1800" i="1">
                <a:solidFill>
                  <a:schemeClr val="bg1"/>
                </a:solidFill>
                <a:latin typeface="Garamond" panose="02020404030301010803" pitchFamily="18" charset="0"/>
              </a:rPr>
              <a:t>European Parliament and Council Directive 96/9/EC of 11 March 1996 on the Legal Protection of  Database. </a:t>
            </a:r>
          </a:p>
          <a:p>
            <a:pPr>
              <a:buFont typeface="Wingdings" panose="05000000000000000000" pitchFamily="2" charset="2"/>
              <a:buChar char="Ø"/>
            </a:pPr>
            <a:r>
              <a:rPr lang="en-GB" altLang="en-US" sz="1800" i="1">
                <a:solidFill>
                  <a:schemeClr val="bg1"/>
                </a:solidFill>
                <a:latin typeface="Garamond" panose="02020404030301010803" pitchFamily="18" charset="0"/>
              </a:rPr>
              <a:t>Effectiveness of Copyright Regimes in the Knowledge Society by Noemí Pulido Pavón (University of Seville and Luis Palma Martos </a:t>
            </a:r>
            <a:r>
              <a:rPr lang="en-GB" altLang="en-US" sz="1800" i="1">
                <a:solidFill>
                  <a:schemeClr val="bg1"/>
                </a:solidFill>
                <a:latin typeface="Garamond" panose="02020404030301010803" pitchFamily="18" charset="0"/>
                <a:hlinkClick r:id="rId3"/>
              </a:rPr>
              <a:t>http://www.serci.org/2014/Pulido.pdf</a:t>
            </a:r>
            <a:endParaRPr lang="en-GB" altLang="en-US" sz="1800" i="1">
              <a:solidFill>
                <a:schemeClr val="bg1"/>
              </a:solidFill>
              <a:latin typeface="Garamond" panose="02020404030301010803" pitchFamily="18" charset="0"/>
            </a:endParaRPr>
          </a:p>
          <a:p>
            <a:pPr>
              <a:buFont typeface="Wingdings" panose="05000000000000000000" pitchFamily="2" charset="2"/>
              <a:buChar char="Ø"/>
            </a:pPr>
            <a:r>
              <a:rPr lang="en-GB" altLang="en-US" sz="1800" i="1">
                <a:solidFill>
                  <a:schemeClr val="bg1"/>
                </a:solidFill>
                <a:latin typeface="Garamond" panose="02020404030301010803" pitchFamily="18" charset="0"/>
              </a:rPr>
              <a:t>Football Dataco  v Yahoo! UK C-604/10, March 1, 2012 (ECJ)  [Copyright Protection of Databases {Football fixtures}]</a:t>
            </a:r>
          </a:p>
          <a:p>
            <a:endParaRPr lang="en-GB" altLang="en-US" sz="1800" i="1">
              <a:solidFill>
                <a:schemeClr val="bg1"/>
              </a:solidFill>
              <a:latin typeface="Garamond" panose="02020404030301010803" pitchFamily="18" charset="0"/>
            </a:endParaRPr>
          </a:p>
          <a:p>
            <a:endParaRPr lang="en-GB" altLang="en-US"/>
          </a:p>
          <a:p>
            <a:endParaRPr lang="en-GB" altLang="en-US"/>
          </a:p>
        </p:txBody>
      </p:sp>
    </p:spTree>
  </p:cSld>
  <p:clrMapOvr>
    <a:masterClrMapping/>
  </p:clrMapOvr>
  <p:transition spd="slow">
    <p:check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7413B9E2-CF62-C2C5-0FA6-735A0BBED3F3}"/>
              </a:ext>
            </a:extLst>
          </p:cNvPr>
          <p:cNvSpPr>
            <a:spLocks noGrp="1" noChangeArrowheads="1"/>
          </p:cNvSpPr>
          <p:nvPr>
            <p:ph type="title"/>
          </p:nvPr>
        </p:nvSpPr>
        <p:spPr/>
        <p:txBody>
          <a:bodyPr/>
          <a:lstStyle/>
          <a:p>
            <a:r>
              <a:rPr lang="en-GB" altLang="en-US" sz="2800" b="1">
                <a:solidFill>
                  <a:srgbClr val="DAEDEF"/>
                </a:solidFill>
                <a:latin typeface="Garamond" panose="02020404030301010803" pitchFamily="18" charset="0"/>
              </a:rPr>
              <a:t>References</a:t>
            </a:r>
            <a:endParaRPr lang="en-GB" altLang="en-US"/>
          </a:p>
        </p:txBody>
      </p:sp>
      <p:sp>
        <p:nvSpPr>
          <p:cNvPr id="33795" name="Content Placeholder 2">
            <a:extLst>
              <a:ext uri="{FF2B5EF4-FFF2-40B4-BE49-F238E27FC236}">
                <a16:creationId xmlns:a16="http://schemas.microsoft.com/office/drawing/2014/main" id="{57B9EF37-6BE1-BB61-D5DA-522807BF5020}"/>
              </a:ext>
            </a:extLst>
          </p:cNvPr>
          <p:cNvSpPr>
            <a:spLocks noGrp="1"/>
          </p:cNvSpPr>
          <p:nvPr>
            <p:ph idx="1"/>
          </p:nvPr>
        </p:nvSpPr>
        <p:spPr/>
        <p:txBody>
          <a:bodyPr/>
          <a:lstStyle/>
          <a:p>
            <a:pPr>
              <a:buFont typeface="Wingdings" pitchFamily="2" charset="2"/>
              <a:buChar char="Ø"/>
              <a:defRPr/>
            </a:pPr>
            <a:endParaRPr lang="en-GB" altLang="en-US" sz="1600" dirty="0">
              <a:solidFill>
                <a:schemeClr val="bg1"/>
              </a:solidFill>
              <a:latin typeface="Garamond" panose="02020404030301010803" pitchFamily="18" charset="0"/>
            </a:endParaRPr>
          </a:p>
          <a:p>
            <a:pPr>
              <a:buFont typeface="Wingdings" pitchFamily="2" charset="2"/>
              <a:buChar char="Ø"/>
              <a:defRPr/>
            </a:pPr>
            <a:r>
              <a:rPr lang="en-GB" altLang="en-US" sz="1600" dirty="0">
                <a:solidFill>
                  <a:schemeClr val="bg1"/>
                </a:solidFill>
                <a:latin typeface="Garamond" panose="02020404030301010803" pitchFamily="18" charset="0"/>
              </a:rPr>
              <a:t> Macmillan v Cooper (1923) 93 L.J.PC, 113 (Law Journal Law Reports Privy Council 113)</a:t>
            </a:r>
          </a:p>
          <a:p>
            <a:pPr>
              <a:buFont typeface="Wingdings" pitchFamily="2" charset="2"/>
              <a:buChar char="Ø"/>
              <a:defRPr/>
            </a:pPr>
            <a:r>
              <a:rPr lang="en-GB" altLang="en-US" sz="1600" dirty="0">
                <a:solidFill>
                  <a:schemeClr val="bg1"/>
                </a:solidFill>
                <a:latin typeface="Garamond" panose="02020404030301010803" pitchFamily="18" charset="0"/>
              </a:rPr>
              <a:t>Directive 2001/29/EC of the European Parliament and of the Council [22 May 2001]</a:t>
            </a:r>
          </a:p>
          <a:p>
            <a:pPr>
              <a:buFont typeface="Wingdings" pitchFamily="2" charset="2"/>
              <a:buChar char="Ø"/>
              <a:defRPr/>
            </a:pPr>
            <a:r>
              <a:rPr lang="en-GB" altLang="en-US" sz="1600" dirty="0">
                <a:solidFill>
                  <a:schemeClr val="bg1"/>
                </a:solidFill>
                <a:latin typeface="Garamond" panose="02020404030301010803" pitchFamily="18" charset="0"/>
              </a:rPr>
              <a:t>Prince Albert –v- Strange [1849] 1 H&amp;T 1</a:t>
            </a:r>
          </a:p>
          <a:p>
            <a:pPr marL="0" indent="0">
              <a:buFontTx/>
              <a:buNone/>
              <a:defRPr/>
            </a:pPr>
            <a:endParaRPr lang="en-GB" altLang="en-US" sz="1600" dirty="0">
              <a:solidFill>
                <a:schemeClr val="bg1"/>
              </a:solidFill>
              <a:latin typeface="Garamond" panose="02020404030301010803" pitchFamily="18" charset="0"/>
            </a:endParaRPr>
          </a:p>
          <a:p>
            <a:pPr>
              <a:buFont typeface="Wingdings" pitchFamily="2" charset="2"/>
              <a:buChar char="Ø"/>
              <a:defRPr/>
            </a:pPr>
            <a:r>
              <a:rPr lang="en-GB" altLang="en-US" sz="1600" dirty="0">
                <a:solidFill>
                  <a:schemeClr val="bg1"/>
                </a:solidFill>
                <a:latin typeface="Garamond" panose="02020404030301010803" pitchFamily="18" charset="0"/>
              </a:rPr>
              <a:t>Naomi Campbell (Appellant) –v- MGN Limited (Respondents)[2004] UKHL 22</a:t>
            </a:r>
          </a:p>
          <a:p>
            <a:pPr>
              <a:buFont typeface="Wingdings" pitchFamily="2" charset="2"/>
              <a:buChar char="Ø"/>
              <a:defRPr/>
            </a:pPr>
            <a:r>
              <a:rPr lang="en-GB" altLang="en-US" sz="1600" dirty="0">
                <a:solidFill>
                  <a:schemeClr val="bg1"/>
                </a:solidFill>
                <a:latin typeface="Garamond" panose="02020404030301010803" pitchFamily="18" charset="0"/>
              </a:rPr>
              <a:t>Attorney General –v- Guardian Newspapers (no 2) [1999] 1AC 109</a:t>
            </a:r>
          </a:p>
          <a:p>
            <a:pPr>
              <a:buFont typeface="Wingdings" pitchFamily="2" charset="2"/>
              <a:buChar char="Ø"/>
              <a:defRPr/>
            </a:pPr>
            <a:r>
              <a:rPr lang="en-GB" altLang="en-US" sz="1600" dirty="0">
                <a:solidFill>
                  <a:schemeClr val="bg1"/>
                </a:solidFill>
                <a:latin typeface="Garamond" panose="02020404030301010803" pitchFamily="18" charset="0"/>
              </a:rPr>
              <a:t>Reckitt &amp; Colman Products Ltd v Borden </a:t>
            </a:r>
            <a:r>
              <a:rPr lang="en-GB" altLang="en-US" sz="1600" dirty="0" err="1">
                <a:solidFill>
                  <a:schemeClr val="bg1"/>
                </a:solidFill>
                <a:latin typeface="Garamond" panose="02020404030301010803" pitchFamily="18" charset="0"/>
              </a:rPr>
              <a:t>Inc</a:t>
            </a:r>
            <a:r>
              <a:rPr lang="en-GB" altLang="en-US" sz="1600" dirty="0">
                <a:solidFill>
                  <a:schemeClr val="bg1"/>
                </a:solidFill>
                <a:latin typeface="Garamond" panose="02020404030301010803" pitchFamily="18" charset="0"/>
              </a:rPr>
              <a:t> [1990] 1 All E.R. 873</a:t>
            </a:r>
          </a:p>
          <a:p>
            <a:pPr>
              <a:buFont typeface="Wingdings" pitchFamily="2" charset="2"/>
              <a:buChar char="Ø"/>
              <a:defRPr/>
            </a:pPr>
            <a:endParaRPr lang="en-GB" altLang="en-US" sz="1600" dirty="0">
              <a:solidFill>
                <a:schemeClr val="bg1"/>
              </a:solidFill>
              <a:latin typeface="Garamond" panose="02020404030301010803" pitchFamily="18" charset="0"/>
            </a:endParaRPr>
          </a:p>
          <a:p>
            <a:pPr>
              <a:buFont typeface="Wingdings" pitchFamily="2" charset="2"/>
              <a:buChar char="Ø"/>
              <a:defRPr/>
            </a:pPr>
            <a:r>
              <a:rPr lang="en-GB" altLang="en-US" sz="1600" dirty="0">
                <a:solidFill>
                  <a:schemeClr val="bg1"/>
                </a:solidFill>
                <a:latin typeface="Garamond" panose="02020404030301010803" pitchFamily="18" charset="0"/>
              </a:rPr>
              <a:t>Peter Cruddas V Jonathan Calvert, Heidi Blake and Times Newspapers Ltd [2015] EWCA </a:t>
            </a:r>
            <a:r>
              <a:rPr lang="en-GB" altLang="en-US" sz="1600" dirty="0" err="1">
                <a:solidFill>
                  <a:schemeClr val="bg1"/>
                </a:solidFill>
                <a:latin typeface="Garamond" panose="02020404030301010803" pitchFamily="18" charset="0"/>
              </a:rPr>
              <a:t>Civ</a:t>
            </a:r>
            <a:r>
              <a:rPr lang="en-GB" altLang="en-US" sz="1600" dirty="0">
                <a:solidFill>
                  <a:schemeClr val="bg1"/>
                </a:solidFill>
                <a:latin typeface="Garamond" panose="02020404030301010803" pitchFamily="18" charset="0"/>
              </a:rPr>
              <a:t> 171 {England and Wales Court of Appeal (Civil Division) Decisions} </a:t>
            </a:r>
            <a:r>
              <a:rPr lang="en-GB" altLang="en-US" sz="1600" dirty="0">
                <a:solidFill>
                  <a:schemeClr val="bg1"/>
                </a:solidFill>
                <a:latin typeface="Garamond" panose="02020404030301010803" pitchFamily="18" charset="0"/>
                <a:hlinkClick r:id="rId2"/>
              </a:rPr>
              <a:t>http://www.bailii.org/ew/cases/EWCA/Civ/2015/171.html</a:t>
            </a:r>
            <a:endParaRPr lang="en-GB" altLang="en-US" sz="1600" dirty="0">
              <a:solidFill>
                <a:schemeClr val="bg1"/>
              </a:solidFill>
              <a:latin typeface="Garamond" panose="02020404030301010803" pitchFamily="18" charset="0"/>
            </a:endParaRPr>
          </a:p>
          <a:p>
            <a:pPr>
              <a:buFont typeface="Wingdings" pitchFamily="2" charset="2"/>
              <a:buChar char="Ø"/>
              <a:defRPr/>
            </a:pPr>
            <a:r>
              <a:rPr lang="en-GB" altLang="en-US" sz="1600" dirty="0">
                <a:solidFill>
                  <a:schemeClr val="bg1"/>
                </a:solidFill>
                <a:latin typeface="Garamond" panose="02020404030301010803" pitchFamily="18" charset="0"/>
              </a:rPr>
              <a:t>Zambia Music Copyright Protection Society v </a:t>
            </a:r>
            <a:r>
              <a:rPr lang="en-GB" altLang="en-US" sz="1600" dirty="0" err="1">
                <a:solidFill>
                  <a:schemeClr val="bg1"/>
                </a:solidFill>
                <a:latin typeface="Garamond" panose="02020404030301010803" pitchFamily="18" charset="0"/>
              </a:rPr>
              <a:t>Mobi</a:t>
            </a:r>
            <a:r>
              <a:rPr lang="en-GB" altLang="en-US" sz="1600" dirty="0">
                <a:solidFill>
                  <a:schemeClr val="bg1"/>
                </a:solidFill>
                <a:latin typeface="Garamond" panose="02020404030301010803" pitchFamily="18" charset="0"/>
              </a:rPr>
              <a:t> T.V. International (2012/HP/0954) [2015] ZMHC 83 (28 June 2015</a:t>
            </a:r>
          </a:p>
          <a:p>
            <a:pPr>
              <a:buFont typeface="Wingdings" pitchFamily="2" charset="2"/>
              <a:buChar char="Ø"/>
              <a:defRPr/>
            </a:pPr>
            <a:endParaRPr lang="en-GB" altLang="en-US" sz="1600" dirty="0">
              <a:solidFill>
                <a:schemeClr val="bg1"/>
              </a:solidFill>
              <a:latin typeface="Garamond" panose="02020404030301010803" pitchFamily="18" charset="0"/>
            </a:endParaRPr>
          </a:p>
          <a:p>
            <a:pPr>
              <a:buFont typeface="Wingdings" pitchFamily="2" charset="2"/>
              <a:buChar char="Ø"/>
              <a:defRPr/>
            </a:pPr>
            <a:endParaRPr lang="en-GB" altLang="en-US" dirty="0"/>
          </a:p>
        </p:txBody>
      </p:sp>
    </p:spTree>
  </p:cSld>
  <p:clrMapOvr>
    <a:masterClrMapping/>
  </p:clrMapOvr>
  <p:transition spd="slow">
    <p:checker/>
  </p:transition>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352C920E-CE0C-DA3D-96C9-9CFAD8D319E8}"/>
              </a:ext>
            </a:extLst>
          </p:cNvPr>
          <p:cNvSpPr>
            <a:spLocks noGrp="1" noChangeArrowheads="1"/>
          </p:cNvSpPr>
          <p:nvPr>
            <p:ph type="ctrTitle"/>
          </p:nvPr>
        </p:nvSpPr>
        <p:spPr>
          <a:xfrm>
            <a:off x="179388" y="333375"/>
            <a:ext cx="8785225" cy="3743325"/>
          </a:xfrm>
        </p:spPr>
        <p:txBody>
          <a:bodyPr/>
          <a:lstStyle/>
          <a:p>
            <a:pPr eaLnBrk="1" hangingPunct="1"/>
            <a:br>
              <a:rPr lang="es-ES" altLang="en-US" sz="2000" b="1">
                <a:solidFill>
                  <a:schemeClr val="bg1"/>
                </a:solidFill>
                <a:latin typeface="Book Antiqua" panose="02040602050305030304" pitchFamily="18" charset="0"/>
              </a:rPr>
            </a:br>
            <a:br>
              <a:rPr lang="es-ES" altLang="en-US" sz="2000" b="1">
                <a:solidFill>
                  <a:schemeClr val="bg1"/>
                </a:solidFill>
                <a:latin typeface="Book Antiqua" panose="02040602050305030304" pitchFamily="18" charset="0"/>
              </a:rPr>
            </a:br>
            <a:r>
              <a:rPr lang="es-ES" altLang="en-US" sz="4000" b="1">
                <a:solidFill>
                  <a:schemeClr val="bg1"/>
                </a:solidFill>
                <a:latin typeface="Garamond" panose="02020404030301010803" pitchFamily="18" charset="0"/>
              </a:rPr>
              <a:t>INFORMATION TECHNOLOGY LAW</a:t>
            </a:r>
            <a:br>
              <a:rPr lang="es-ES" altLang="en-US" sz="4000" b="1">
                <a:solidFill>
                  <a:schemeClr val="bg1"/>
                </a:solidFill>
                <a:latin typeface="Garamond" panose="02020404030301010803" pitchFamily="18" charset="0"/>
              </a:rPr>
            </a:br>
            <a:br>
              <a:rPr lang="es-ES" altLang="en-US" sz="4000" b="1">
                <a:solidFill>
                  <a:schemeClr val="bg1"/>
                </a:solidFill>
                <a:latin typeface="Garamond" panose="02020404030301010803" pitchFamily="18" charset="0"/>
              </a:rPr>
            </a:br>
            <a:br>
              <a:rPr lang="es-ES" altLang="en-US" sz="2000" b="1">
                <a:solidFill>
                  <a:schemeClr val="bg1"/>
                </a:solidFill>
                <a:latin typeface="Book Antiqua" panose="02040602050305030304" pitchFamily="18" charset="0"/>
              </a:rPr>
            </a:br>
            <a:r>
              <a:rPr lang="es-ES" altLang="en-US" sz="4800" b="1" i="1">
                <a:solidFill>
                  <a:schemeClr val="bg1"/>
                </a:solidFill>
                <a:latin typeface="Book Antiqua" panose="02040602050305030304" pitchFamily="18" charset="0"/>
              </a:rPr>
              <a:t>End of Lecture </a:t>
            </a:r>
            <a:br>
              <a:rPr lang="es-ES" altLang="en-US" sz="4800" b="1">
                <a:solidFill>
                  <a:schemeClr val="bg1"/>
                </a:solidFill>
                <a:latin typeface="Book Antiqua" panose="02040602050305030304" pitchFamily="18" charset="0"/>
              </a:rPr>
            </a:br>
            <a:br>
              <a:rPr lang="es-ES" altLang="en-US" sz="4800" b="1">
                <a:solidFill>
                  <a:schemeClr val="bg1"/>
                </a:solidFill>
                <a:latin typeface="Book Antiqua" panose="02040602050305030304" pitchFamily="18" charset="0"/>
              </a:rPr>
            </a:br>
            <a:br>
              <a:rPr lang="es-ES" altLang="en-US" sz="2000" b="1">
                <a:solidFill>
                  <a:schemeClr val="bg1"/>
                </a:solidFill>
                <a:latin typeface="Book Antiqua" panose="02040602050305030304" pitchFamily="18" charset="0"/>
              </a:rPr>
            </a:br>
            <a:br>
              <a:rPr lang="es-ES" altLang="en-US" sz="2400" b="1">
                <a:solidFill>
                  <a:schemeClr val="bg1"/>
                </a:solidFill>
                <a:latin typeface="Book Antiqua" panose="02040602050305030304" pitchFamily="18" charset="0"/>
              </a:rPr>
            </a:br>
            <a:endParaRPr lang="es-ES" altLang="en-US" sz="2400" b="1">
              <a:solidFill>
                <a:schemeClr val="bg1"/>
              </a:solidFill>
              <a:latin typeface="Book Antiqua" panose="02040602050305030304" pitchFamily="18" charset="0"/>
            </a:endParaRPr>
          </a:p>
        </p:txBody>
      </p:sp>
    </p:spTree>
  </p:cSld>
  <p:clrMapOvr>
    <a:masterClrMapping/>
  </p:clrMapOvr>
  <p:transition spd="slow">
    <p:checker/>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1448</TotalTime>
  <Words>2774</Words>
  <Application>Microsoft Office PowerPoint</Application>
  <PresentationFormat>On-screen Show (4:3)</PresentationFormat>
  <Paragraphs>197</Paragraphs>
  <Slides>40</Slides>
  <Notes>0</Notes>
  <HiddenSlides>0</HiddenSlides>
  <MMClips>0</MMClips>
  <ScaleCrop>false</ScaleCrop>
  <HeadingPairs>
    <vt:vector size="4" baseType="variant">
      <vt:variant>
        <vt:lpstr>Theme</vt:lpstr>
      </vt:variant>
      <vt:variant>
        <vt:i4>2</vt:i4>
      </vt:variant>
      <vt:variant>
        <vt:lpstr>Slide Titles</vt:lpstr>
      </vt:variant>
      <vt:variant>
        <vt:i4>40</vt:i4>
      </vt:variant>
    </vt:vector>
  </HeadingPairs>
  <TitlesOfParts>
    <vt:vector size="42" baseType="lpstr">
      <vt:lpstr>Diseño predeterminado</vt:lpstr>
      <vt:lpstr>1_Diseño predeterminado</vt:lpstr>
      <vt:lpstr>INFORMATION TECHNOLOGY LAW    UNIT 3: INFORMATION TECHNOLOGY AND INTELLECTUAL PROPERTY          Thomas K. Malama LLM, LLB, Law Practice Certificate; Post Graduate Diploma – Legislative Drafting </vt:lpstr>
      <vt:lpstr>INTELLECTUAL PROPERTY  </vt:lpstr>
      <vt:lpstr>COPYRIGHT</vt:lpstr>
      <vt:lpstr>PATENTS</vt:lpstr>
      <vt:lpstr>TRADE MARKS</vt:lpstr>
      <vt:lpstr>INDUSTRIAL DESIGNS </vt:lpstr>
      <vt:lpstr>GEOGRAPHICAL INDICATORS</vt:lpstr>
      <vt:lpstr>COPYRIGHT </vt:lpstr>
      <vt:lpstr>COPYRIGHT DURATION [Cont]</vt:lpstr>
      <vt:lpstr>AUDIO-VISUAL WORK OR SOUND RECORDING</vt:lpstr>
      <vt:lpstr>BROADCAST &amp; CABLE PROGRAM</vt:lpstr>
      <vt:lpstr>SECTION 15: COMPUTER PROGRAMS   </vt:lpstr>
      <vt:lpstr>DATABASE  </vt:lpstr>
      <vt:lpstr>DATA BASE [Cont]</vt:lpstr>
      <vt:lpstr> UK DATABASE RIGHTS    </vt:lpstr>
      <vt:lpstr>COMPUTER GENERATED WORKS  </vt:lpstr>
      <vt:lpstr>WORKS CREATED USING A COMPUTER </vt:lpstr>
      <vt:lpstr>WORKS CREATED BY A COMPUTER </vt:lpstr>
      <vt:lpstr>INTERMEDIATE WORKS  </vt:lpstr>
      <vt:lpstr>COPYRIGHT IN THE INFORMATION SOCIETY </vt:lpstr>
      <vt:lpstr> COPYRIGHT IN THE INFORMATION SOCIETY [Cont] </vt:lpstr>
      <vt:lpstr> TYPOGRAPHICAL ARRANGEMENTS   </vt:lpstr>
      <vt:lpstr>PERFORMER’S RIGHTS</vt:lpstr>
      <vt:lpstr>PATENTS</vt:lpstr>
      <vt:lpstr>INDUSTRIAL DESIGN  </vt:lpstr>
      <vt:lpstr>  MERCHANDISE MARKS  </vt:lpstr>
      <vt:lpstr>TRADE MARK </vt:lpstr>
      <vt:lpstr>CERTIFICATION TRADE MARK</vt:lpstr>
      <vt:lpstr>PASSING OFF</vt:lpstr>
      <vt:lpstr>MALICIOUS FALSEHOOD  </vt:lpstr>
      <vt:lpstr>MALICIOUS FALSEHOOD [Cont]</vt:lpstr>
      <vt:lpstr>INTEGRATED CIRCUITS  </vt:lpstr>
      <vt:lpstr>LAW OF CONFIDENTIALITY </vt:lpstr>
      <vt:lpstr>LAW OF CONFIDENTIALITY [Cont]</vt:lpstr>
      <vt:lpstr>LAW OF CONFIDENTIALITY [Cont]</vt:lpstr>
      <vt:lpstr>LAW OF CONFIDENTIALITY [Cont]</vt:lpstr>
      <vt:lpstr>ENFORCEMENT OF IP RIGHTS </vt:lpstr>
      <vt:lpstr>References </vt:lpstr>
      <vt:lpstr>References</vt:lpstr>
      <vt:lpstr>  INFORMATION TECHNOLOGY LAW   End of Lecture     </vt:lpstr>
    </vt:vector>
  </TitlesOfParts>
  <Company>Siracusa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Mariajose</dc:creator>
  <cp:lastModifiedBy>katuma malama</cp:lastModifiedBy>
  <cp:revision>107</cp:revision>
  <dcterms:created xsi:type="dcterms:W3CDTF">2009-03-26T20:51:52Z</dcterms:created>
  <dcterms:modified xsi:type="dcterms:W3CDTF">2023-02-27T17:07:59Z</dcterms:modified>
</cp:coreProperties>
</file>