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6" r:id="rId2"/>
    <p:sldId id="312" r:id="rId3"/>
    <p:sldId id="311" r:id="rId4"/>
    <p:sldId id="258" r:id="rId5"/>
    <p:sldId id="314" r:id="rId6"/>
    <p:sldId id="366" r:id="rId7"/>
    <p:sldId id="257" r:id="rId8"/>
    <p:sldId id="365" r:id="rId9"/>
    <p:sldId id="259" r:id="rId10"/>
    <p:sldId id="313" r:id="rId11"/>
    <p:sldId id="367" r:id="rId12"/>
    <p:sldId id="333" r:id="rId13"/>
    <p:sldId id="332" r:id="rId14"/>
    <p:sldId id="331" r:id="rId15"/>
    <p:sldId id="330" r:id="rId16"/>
    <p:sldId id="380" r:id="rId17"/>
    <p:sldId id="379" r:id="rId18"/>
    <p:sldId id="378" r:id="rId19"/>
    <p:sldId id="377" r:id="rId20"/>
    <p:sldId id="376" r:id="rId21"/>
    <p:sldId id="375" r:id="rId22"/>
    <p:sldId id="374" r:id="rId23"/>
    <p:sldId id="373" r:id="rId24"/>
    <p:sldId id="372" r:id="rId25"/>
    <p:sldId id="371" r:id="rId26"/>
    <p:sldId id="370" r:id="rId27"/>
    <p:sldId id="383" r:id="rId28"/>
    <p:sldId id="392" r:id="rId29"/>
    <p:sldId id="391" r:id="rId30"/>
    <p:sldId id="390" r:id="rId31"/>
    <p:sldId id="389" r:id="rId32"/>
    <p:sldId id="388" r:id="rId33"/>
    <p:sldId id="387" r:id="rId34"/>
    <p:sldId id="386" r:id="rId35"/>
    <p:sldId id="398" r:id="rId36"/>
    <p:sldId id="397" r:id="rId37"/>
    <p:sldId id="402" r:id="rId38"/>
    <p:sldId id="401" r:id="rId39"/>
    <p:sldId id="400" r:id="rId40"/>
    <p:sldId id="399" r:id="rId41"/>
    <p:sldId id="396" r:id="rId42"/>
    <p:sldId id="395" r:id="rId43"/>
    <p:sldId id="394" r:id="rId44"/>
    <p:sldId id="393" r:id="rId45"/>
    <p:sldId id="385" r:id="rId46"/>
    <p:sldId id="384" r:id="rId47"/>
    <p:sldId id="382" r:id="rId48"/>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968" y="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slide" Target="slides/slide46.xml" /><Relationship Id="rId50" Type="http://schemas.openxmlformats.org/officeDocument/2006/relationships/presProps" Target="presProp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slide" Target="slides/slide45.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slide" Target="slides/slide40.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slide" Target="slides/slide44.xml" /><Relationship Id="rId53" Type="http://schemas.openxmlformats.org/officeDocument/2006/relationships/tableStyles" Target="tableStyle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notesMaster" Target="notesMasters/notesMaster1.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52" Type="http://schemas.openxmlformats.org/officeDocument/2006/relationships/theme" Target="theme/theme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slide" Target="slides/slide47.xml" /><Relationship Id="rId8" Type="http://schemas.openxmlformats.org/officeDocument/2006/relationships/slide" Target="slides/slide7.xml" /><Relationship Id="rId51" Type="http://schemas.openxmlformats.org/officeDocument/2006/relationships/viewProps" Target="view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8420CA1-BBAF-D2D0-A245-FB4E24A3B205}"/>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3E51EDC6-C85A-7493-B460-17CFB05E0BD3}"/>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3F24722A-1448-4847-AC32-9910F246EEEB}" type="datetimeFigureOut">
              <a:rPr lang="en-GB"/>
              <a:pPr>
                <a:defRPr/>
              </a:pPr>
              <a:t>27/02/2023</a:t>
            </a:fld>
            <a:endParaRPr lang="en-GB"/>
          </a:p>
        </p:txBody>
      </p:sp>
      <p:sp>
        <p:nvSpPr>
          <p:cNvPr id="4" name="Slide Image Placeholder 3">
            <a:extLst>
              <a:ext uri="{FF2B5EF4-FFF2-40B4-BE49-F238E27FC236}">
                <a16:creationId xmlns:a16="http://schemas.microsoft.com/office/drawing/2014/main" id="{CB8A8D00-C93D-9744-6C85-AB4F397B0F8F}"/>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473043C8-3D3A-32AB-24B8-C4411EFE4820}"/>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F0094B39-AB6B-F158-44AE-28165130413C}"/>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4CFB9404-C1CD-1F22-90DE-046AD92B096D}"/>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BEEE0DDB-EB10-4342-AA9B-56CC81AB23C7}"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a:extLst>
              <a:ext uri="{FF2B5EF4-FFF2-40B4-BE49-F238E27FC236}">
                <a16:creationId xmlns:a16="http://schemas.microsoft.com/office/drawing/2014/main" id="{BE804986-B2F8-48AA-DDE3-E3F020B1B7E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a:extLst>
              <a:ext uri="{FF2B5EF4-FFF2-40B4-BE49-F238E27FC236}">
                <a16:creationId xmlns:a16="http://schemas.microsoft.com/office/drawing/2014/main" id="{D02BC41A-F6FB-DD51-8442-395427DE824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6148" name="Slide Number Placeholder 3">
            <a:extLst>
              <a:ext uri="{FF2B5EF4-FFF2-40B4-BE49-F238E27FC236}">
                <a16:creationId xmlns:a16="http://schemas.microsoft.com/office/drawing/2014/main" id="{BF32B4F6-3BB6-E232-CF4E-4FAF9612CAD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5DFCEE1-A04A-4463-92F3-41C41124FDA7}" type="slidenum">
              <a:rPr lang="en-GB" altLang="en-US">
                <a:latin typeface="Arial" panose="020B0604020202020204" pitchFamily="34" charset="0"/>
              </a:rPr>
              <a:pPr>
                <a:spcBef>
                  <a:spcPct val="0"/>
                </a:spcBef>
              </a:pPr>
              <a:t>3</a:t>
            </a:fld>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74297298-1572-6176-D8EC-81E5E4C9ACB8}"/>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ADC488B8-1C3C-8396-A4CC-766665095564}"/>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620CA910-FAB6-1C8F-8CA8-2F25924755F7}"/>
              </a:ext>
            </a:extLst>
          </p:cNvPr>
          <p:cNvSpPr>
            <a:spLocks noGrp="1" noChangeArrowheads="1"/>
          </p:cNvSpPr>
          <p:nvPr>
            <p:ph type="sldNum" sz="quarter" idx="12"/>
          </p:nvPr>
        </p:nvSpPr>
        <p:spPr>
          <a:ln/>
        </p:spPr>
        <p:txBody>
          <a:bodyPr/>
          <a:lstStyle>
            <a:lvl1pPr>
              <a:defRPr/>
            </a:lvl1pPr>
          </a:lstStyle>
          <a:p>
            <a:fld id="{F2F4C6A5-D7AF-4BF5-903F-1CF6145BCB1F}" type="slidenum">
              <a:rPr lang="es-ES" altLang="en-US"/>
              <a:pPr/>
              <a:t>‹#›</a:t>
            </a:fld>
            <a:endParaRPr lang="es-ES" altLang="en-US"/>
          </a:p>
        </p:txBody>
      </p:sp>
    </p:spTree>
    <p:extLst>
      <p:ext uri="{BB962C8B-B14F-4D97-AF65-F5344CB8AC3E}">
        <p14:creationId xmlns:p14="http://schemas.microsoft.com/office/powerpoint/2010/main" val="2566086580"/>
      </p:ext>
    </p:extLst>
  </p:cSld>
  <p:clrMapOvr>
    <a:masterClrMapping/>
  </p:clrMapOvr>
  <p:transition spd="slow">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79E26F77-8803-993D-A558-29EA60E65C4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4638BE89-DA7C-025B-0558-6212FB53E9FA}"/>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E700D7CC-E900-4D87-02D3-655C737100DE}"/>
              </a:ext>
            </a:extLst>
          </p:cNvPr>
          <p:cNvSpPr>
            <a:spLocks noGrp="1" noChangeArrowheads="1"/>
          </p:cNvSpPr>
          <p:nvPr>
            <p:ph type="sldNum" sz="quarter" idx="12"/>
          </p:nvPr>
        </p:nvSpPr>
        <p:spPr>
          <a:ln/>
        </p:spPr>
        <p:txBody>
          <a:bodyPr/>
          <a:lstStyle>
            <a:lvl1pPr>
              <a:defRPr/>
            </a:lvl1pPr>
          </a:lstStyle>
          <a:p>
            <a:fld id="{D2B457C4-DC5C-4FDA-B319-FED753C38478}" type="slidenum">
              <a:rPr lang="es-ES" altLang="en-US"/>
              <a:pPr/>
              <a:t>‹#›</a:t>
            </a:fld>
            <a:endParaRPr lang="es-ES" altLang="en-US"/>
          </a:p>
        </p:txBody>
      </p:sp>
    </p:spTree>
    <p:extLst>
      <p:ext uri="{BB962C8B-B14F-4D97-AF65-F5344CB8AC3E}">
        <p14:creationId xmlns:p14="http://schemas.microsoft.com/office/powerpoint/2010/main" val="3465881976"/>
      </p:ext>
    </p:extLst>
  </p:cSld>
  <p:clrMapOvr>
    <a:masterClrMapping/>
  </p:clrMapOvr>
  <p:transition spd="slow">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9C9B54DE-6664-ED75-1BB9-9765971A5ED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0DE982B6-3F49-58D0-1CFF-00FAC02E326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366635A7-2862-C5D7-25FF-61BC5B704DED}"/>
              </a:ext>
            </a:extLst>
          </p:cNvPr>
          <p:cNvSpPr>
            <a:spLocks noGrp="1" noChangeArrowheads="1"/>
          </p:cNvSpPr>
          <p:nvPr>
            <p:ph type="sldNum" sz="quarter" idx="12"/>
          </p:nvPr>
        </p:nvSpPr>
        <p:spPr>
          <a:ln/>
        </p:spPr>
        <p:txBody>
          <a:bodyPr/>
          <a:lstStyle>
            <a:lvl1pPr>
              <a:defRPr/>
            </a:lvl1pPr>
          </a:lstStyle>
          <a:p>
            <a:fld id="{1437C538-3A23-4CBC-B059-7E3E3854BE84}" type="slidenum">
              <a:rPr lang="es-ES" altLang="en-US"/>
              <a:pPr/>
              <a:t>‹#›</a:t>
            </a:fld>
            <a:endParaRPr lang="es-ES" altLang="en-US"/>
          </a:p>
        </p:txBody>
      </p:sp>
    </p:spTree>
    <p:extLst>
      <p:ext uri="{BB962C8B-B14F-4D97-AF65-F5344CB8AC3E}">
        <p14:creationId xmlns:p14="http://schemas.microsoft.com/office/powerpoint/2010/main" val="3112055905"/>
      </p:ext>
    </p:extLst>
  </p:cSld>
  <p:clrMapOvr>
    <a:masterClrMapping/>
  </p:clrMapOvr>
  <p:transition spd="slow">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AC69CDFD-35C8-49C9-07AC-86C6E58B326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546CE3C4-87EC-A147-3895-A737C6F37B07}"/>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41BCB677-FDB2-736D-F698-E6D5108FBA74}"/>
              </a:ext>
            </a:extLst>
          </p:cNvPr>
          <p:cNvSpPr>
            <a:spLocks noGrp="1" noChangeArrowheads="1"/>
          </p:cNvSpPr>
          <p:nvPr>
            <p:ph type="sldNum" sz="quarter" idx="12"/>
          </p:nvPr>
        </p:nvSpPr>
        <p:spPr>
          <a:ln/>
        </p:spPr>
        <p:txBody>
          <a:bodyPr/>
          <a:lstStyle>
            <a:lvl1pPr>
              <a:defRPr/>
            </a:lvl1pPr>
          </a:lstStyle>
          <a:p>
            <a:fld id="{9F60ABB6-EFDC-46E8-A66D-0DEA6AEE59E4}" type="slidenum">
              <a:rPr lang="es-ES" altLang="en-US"/>
              <a:pPr/>
              <a:t>‹#›</a:t>
            </a:fld>
            <a:endParaRPr lang="es-ES" altLang="en-US"/>
          </a:p>
        </p:txBody>
      </p:sp>
    </p:spTree>
    <p:extLst>
      <p:ext uri="{BB962C8B-B14F-4D97-AF65-F5344CB8AC3E}">
        <p14:creationId xmlns:p14="http://schemas.microsoft.com/office/powerpoint/2010/main" val="3335282556"/>
      </p:ext>
    </p:extLst>
  </p:cSld>
  <p:clrMapOvr>
    <a:masterClrMapping/>
  </p:clrMapOvr>
  <p:transition spd="slow">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E0DF0061-A267-E2C5-70B2-C57DC2B83B0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EBB2FC7F-0130-531E-AFF9-9E08981F7A92}"/>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13D97E95-B965-9AC1-9F5F-012CA624E1EC}"/>
              </a:ext>
            </a:extLst>
          </p:cNvPr>
          <p:cNvSpPr>
            <a:spLocks noGrp="1" noChangeArrowheads="1"/>
          </p:cNvSpPr>
          <p:nvPr>
            <p:ph type="sldNum" sz="quarter" idx="12"/>
          </p:nvPr>
        </p:nvSpPr>
        <p:spPr>
          <a:ln/>
        </p:spPr>
        <p:txBody>
          <a:bodyPr/>
          <a:lstStyle>
            <a:lvl1pPr>
              <a:defRPr/>
            </a:lvl1pPr>
          </a:lstStyle>
          <a:p>
            <a:fld id="{8DC10F6A-DDC5-422D-8680-B1F82306A5AB}" type="slidenum">
              <a:rPr lang="es-ES" altLang="en-US"/>
              <a:pPr/>
              <a:t>‹#›</a:t>
            </a:fld>
            <a:endParaRPr lang="es-ES" altLang="en-US"/>
          </a:p>
        </p:txBody>
      </p:sp>
    </p:spTree>
    <p:extLst>
      <p:ext uri="{BB962C8B-B14F-4D97-AF65-F5344CB8AC3E}">
        <p14:creationId xmlns:p14="http://schemas.microsoft.com/office/powerpoint/2010/main" val="1579313241"/>
      </p:ext>
    </p:extLst>
  </p:cSld>
  <p:clrMapOvr>
    <a:masterClrMapping/>
  </p:clrMapOvr>
  <p:transition spd="slow">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0431B902-9CF0-E7BD-5EEF-AF51C96A9BE5}"/>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0194A761-1478-6F7C-43F0-BA7DDC0C64F3}"/>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5658AB87-6B9A-AB00-1096-B1EFFE258090}"/>
              </a:ext>
            </a:extLst>
          </p:cNvPr>
          <p:cNvSpPr>
            <a:spLocks noGrp="1" noChangeArrowheads="1"/>
          </p:cNvSpPr>
          <p:nvPr>
            <p:ph type="sldNum" sz="quarter" idx="12"/>
          </p:nvPr>
        </p:nvSpPr>
        <p:spPr>
          <a:ln/>
        </p:spPr>
        <p:txBody>
          <a:bodyPr/>
          <a:lstStyle>
            <a:lvl1pPr>
              <a:defRPr/>
            </a:lvl1pPr>
          </a:lstStyle>
          <a:p>
            <a:fld id="{93782298-2F1E-4D75-BCC0-1837C441F0E1}" type="slidenum">
              <a:rPr lang="es-ES" altLang="en-US"/>
              <a:pPr/>
              <a:t>‹#›</a:t>
            </a:fld>
            <a:endParaRPr lang="es-ES" altLang="en-US"/>
          </a:p>
        </p:txBody>
      </p:sp>
    </p:spTree>
    <p:extLst>
      <p:ext uri="{BB962C8B-B14F-4D97-AF65-F5344CB8AC3E}">
        <p14:creationId xmlns:p14="http://schemas.microsoft.com/office/powerpoint/2010/main" val="3748552895"/>
      </p:ext>
    </p:extLst>
  </p:cSld>
  <p:clrMapOvr>
    <a:masterClrMapping/>
  </p:clrMapOvr>
  <p:transition spd="slow">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1BE098C-7E98-FCEB-A0A7-9281FFD38B8C}"/>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0B5697DE-1C94-7A00-7F1E-5748A55BF1E5}"/>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330C0DE3-533F-63C6-3E9B-3DB5DF47E97A}"/>
              </a:ext>
            </a:extLst>
          </p:cNvPr>
          <p:cNvSpPr>
            <a:spLocks noGrp="1" noChangeArrowheads="1"/>
          </p:cNvSpPr>
          <p:nvPr>
            <p:ph type="sldNum" sz="quarter" idx="12"/>
          </p:nvPr>
        </p:nvSpPr>
        <p:spPr>
          <a:ln/>
        </p:spPr>
        <p:txBody>
          <a:bodyPr/>
          <a:lstStyle>
            <a:lvl1pPr>
              <a:defRPr/>
            </a:lvl1pPr>
          </a:lstStyle>
          <a:p>
            <a:fld id="{21C4C423-DE80-4A0D-9723-C67A09EF2C62}" type="slidenum">
              <a:rPr lang="es-ES" altLang="en-US"/>
              <a:pPr/>
              <a:t>‹#›</a:t>
            </a:fld>
            <a:endParaRPr lang="es-ES" altLang="en-US"/>
          </a:p>
        </p:txBody>
      </p:sp>
    </p:spTree>
    <p:extLst>
      <p:ext uri="{BB962C8B-B14F-4D97-AF65-F5344CB8AC3E}">
        <p14:creationId xmlns:p14="http://schemas.microsoft.com/office/powerpoint/2010/main" val="460382412"/>
      </p:ext>
    </p:extLst>
  </p:cSld>
  <p:clrMapOvr>
    <a:masterClrMapping/>
  </p:clrMapOvr>
  <p:transition spd="slow">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7CC5B410-31AD-FF3E-7566-03EF4EB43BD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7CE8A1C1-2F85-2FBC-967F-1FB9D52014A8}"/>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38F247E1-E08E-4C98-5797-E8E36E0B11F8}"/>
              </a:ext>
            </a:extLst>
          </p:cNvPr>
          <p:cNvSpPr>
            <a:spLocks noGrp="1" noChangeArrowheads="1"/>
          </p:cNvSpPr>
          <p:nvPr>
            <p:ph type="sldNum" sz="quarter" idx="12"/>
          </p:nvPr>
        </p:nvSpPr>
        <p:spPr>
          <a:ln/>
        </p:spPr>
        <p:txBody>
          <a:bodyPr/>
          <a:lstStyle>
            <a:lvl1pPr>
              <a:defRPr/>
            </a:lvl1pPr>
          </a:lstStyle>
          <a:p>
            <a:fld id="{24A46098-A3B4-4BCC-82DE-6CA5271E5B45}" type="slidenum">
              <a:rPr lang="es-ES" altLang="en-US"/>
              <a:pPr/>
              <a:t>‹#›</a:t>
            </a:fld>
            <a:endParaRPr lang="es-ES" altLang="en-US"/>
          </a:p>
        </p:txBody>
      </p:sp>
    </p:spTree>
    <p:extLst>
      <p:ext uri="{BB962C8B-B14F-4D97-AF65-F5344CB8AC3E}">
        <p14:creationId xmlns:p14="http://schemas.microsoft.com/office/powerpoint/2010/main" val="2107202235"/>
      </p:ext>
    </p:extLst>
  </p:cSld>
  <p:clrMapOvr>
    <a:masterClrMapping/>
  </p:clrMapOvr>
  <p:transition spd="slow">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BDBEA9A7-520B-C0BC-487F-B1341FD095EC}"/>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46FA9997-F34F-3ACE-6EB1-A3720C19C373}"/>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7268797E-BA94-48C3-9AC8-320318949475}"/>
              </a:ext>
            </a:extLst>
          </p:cNvPr>
          <p:cNvSpPr>
            <a:spLocks noGrp="1" noChangeArrowheads="1"/>
          </p:cNvSpPr>
          <p:nvPr>
            <p:ph type="sldNum" sz="quarter" idx="12"/>
          </p:nvPr>
        </p:nvSpPr>
        <p:spPr>
          <a:ln/>
        </p:spPr>
        <p:txBody>
          <a:bodyPr/>
          <a:lstStyle>
            <a:lvl1pPr>
              <a:defRPr/>
            </a:lvl1pPr>
          </a:lstStyle>
          <a:p>
            <a:fld id="{544316AB-B243-4AFA-8762-22EEDED1E88F}" type="slidenum">
              <a:rPr lang="es-ES" altLang="en-US"/>
              <a:pPr/>
              <a:t>‹#›</a:t>
            </a:fld>
            <a:endParaRPr lang="es-ES" altLang="en-US"/>
          </a:p>
        </p:txBody>
      </p:sp>
    </p:spTree>
    <p:extLst>
      <p:ext uri="{BB962C8B-B14F-4D97-AF65-F5344CB8AC3E}">
        <p14:creationId xmlns:p14="http://schemas.microsoft.com/office/powerpoint/2010/main" val="1501588711"/>
      </p:ext>
    </p:extLst>
  </p:cSld>
  <p:clrMapOvr>
    <a:masterClrMapping/>
  </p:clrMapOvr>
  <p:transition spd="slow">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FE60BE6D-0393-9869-0FC4-11663143471C}"/>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FCE783AD-B7BD-E59D-8F35-3081D649FEAF}"/>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4308E9CC-CCE8-198E-0442-A32836AECF56}"/>
              </a:ext>
            </a:extLst>
          </p:cNvPr>
          <p:cNvSpPr>
            <a:spLocks noGrp="1" noChangeArrowheads="1"/>
          </p:cNvSpPr>
          <p:nvPr>
            <p:ph type="sldNum" sz="quarter" idx="12"/>
          </p:nvPr>
        </p:nvSpPr>
        <p:spPr>
          <a:ln/>
        </p:spPr>
        <p:txBody>
          <a:bodyPr/>
          <a:lstStyle>
            <a:lvl1pPr>
              <a:defRPr/>
            </a:lvl1pPr>
          </a:lstStyle>
          <a:p>
            <a:fld id="{AD91AC12-720F-4AFE-ACE0-B02CE14FAA34}" type="slidenum">
              <a:rPr lang="es-ES" altLang="en-US"/>
              <a:pPr/>
              <a:t>‹#›</a:t>
            </a:fld>
            <a:endParaRPr lang="es-ES" altLang="en-US"/>
          </a:p>
        </p:txBody>
      </p:sp>
    </p:spTree>
    <p:extLst>
      <p:ext uri="{BB962C8B-B14F-4D97-AF65-F5344CB8AC3E}">
        <p14:creationId xmlns:p14="http://schemas.microsoft.com/office/powerpoint/2010/main" val="948132873"/>
      </p:ext>
    </p:extLst>
  </p:cSld>
  <p:clrMapOvr>
    <a:masterClrMapping/>
  </p:clrMapOvr>
  <p:transition spd="slow">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B82DF5A2-53E7-5074-707E-81FF079FEE0A}"/>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10E05BC1-1D3E-D5CB-1A89-D509ED66E185}"/>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CA82E5B1-1D2B-8C92-AC0F-1822E9FB4EBA}"/>
              </a:ext>
            </a:extLst>
          </p:cNvPr>
          <p:cNvSpPr>
            <a:spLocks noGrp="1" noChangeArrowheads="1"/>
          </p:cNvSpPr>
          <p:nvPr>
            <p:ph type="sldNum" sz="quarter" idx="12"/>
          </p:nvPr>
        </p:nvSpPr>
        <p:spPr>
          <a:ln/>
        </p:spPr>
        <p:txBody>
          <a:bodyPr/>
          <a:lstStyle>
            <a:lvl1pPr>
              <a:defRPr/>
            </a:lvl1pPr>
          </a:lstStyle>
          <a:p>
            <a:fld id="{38D373F0-CA3E-4139-91FD-D40ACA664A8D}" type="slidenum">
              <a:rPr lang="es-ES" altLang="en-US"/>
              <a:pPr/>
              <a:t>‹#›</a:t>
            </a:fld>
            <a:endParaRPr lang="es-ES" altLang="en-US"/>
          </a:p>
        </p:txBody>
      </p:sp>
    </p:spTree>
    <p:extLst>
      <p:ext uri="{BB962C8B-B14F-4D97-AF65-F5344CB8AC3E}">
        <p14:creationId xmlns:p14="http://schemas.microsoft.com/office/powerpoint/2010/main" val="777819048"/>
      </p:ext>
    </p:extLst>
  </p:cSld>
  <p:clrMapOvr>
    <a:masterClrMapping/>
  </p:clrMapOvr>
  <p:transition spd="slow">
    <p:checke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e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B9B8C862-22AC-E6D1-E12A-20A12B90A7F9}"/>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1027" name="Rectangle 3">
            <a:extLst>
              <a:ext uri="{FF2B5EF4-FFF2-40B4-BE49-F238E27FC236}">
                <a16:creationId xmlns:a16="http://schemas.microsoft.com/office/drawing/2014/main" id="{5393F700-3AA4-3A9E-CA8C-18C74768C98C}"/>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28" name="Rectangle 4">
            <a:extLst>
              <a:ext uri="{FF2B5EF4-FFF2-40B4-BE49-F238E27FC236}">
                <a16:creationId xmlns:a16="http://schemas.microsoft.com/office/drawing/2014/main" id="{314CC017-9A05-BDBD-7145-F9EABBA2B384}"/>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s-ES" altLang="en-US"/>
          </a:p>
        </p:txBody>
      </p:sp>
      <p:sp>
        <p:nvSpPr>
          <p:cNvPr id="1029" name="Rectangle 5">
            <a:extLst>
              <a:ext uri="{FF2B5EF4-FFF2-40B4-BE49-F238E27FC236}">
                <a16:creationId xmlns:a16="http://schemas.microsoft.com/office/drawing/2014/main" id="{A89D081A-8231-2105-C0EE-3D90238A3B11}"/>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s-ES" altLang="en-US"/>
          </a:p>
        </p:txBody>
      </p:sp>
      <p:sp>
        <p:nvSpPr>
          <p:cNvPr id="1030" name="Rectangle 6">
            <a:extLst>
              <a:ext uri="{FF2B5EF4-FFF2-40B4-BE49-F238E27FC236}">
                <a16:creationId xmlns:a16="http://schemas.microsoft.com/office/drawing/2014/main" id="{A9476AAB-FCC9-F3B4-7B2F-B3B509C6C6E8}"/>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fld id="{E3B51A05-2FE2-44BB-A19E-D8E16791EE9B}" type="slidenum">
              <a:rPr lang="es-ES" altLang="en-US"/>
              <a:pPr/>
              <a:t>‹#›</a:t>
            </a:fld>
            <a:endParaRPr lang="es-E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hecker/>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7.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1.xml" /></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344FD34D-B01F-EAD3-1FB0-30741AE0665A}"/>
              </a:ext>
            </a:extLst>
          </p:cNvPr>
          <p:cNvSpPr>
            <a:spLocks noGrp="1" noChangeArrowheads="1"/>
          </p:cNvSpPr>
          <p:nvPr>
            <p:ph type="ctrTitle"/>
          </p:nvPr>
        </p:nvSpPr>
        <p:spPr>
          <a:xfrm>
            <a:off x="107950" y="0"/>
            <a:ext cx="8856663" cy="6958013"/>
          </a:xfrm>
        </p:spPr>
        <p:txBody>
          <a:bodyPr/>
          <a:lstStyle/>
          <a:p>
            <a:pPr eaLnBrk="1" hangingPunct="1">
              <a:defRPr/>
            </a:pPr>
            <a:br>
              <a:rPr lang="es-ES" altLang="en-US" sz="5400" i="1" dirty="0">
                <a:solidFill>
                  <a:schemeClr val="accent5"/>
                </a:solidFill>
                <a:latin typeface="Garamond" panose="02020404030301010803" pitchFamily="18" charset="0"/>
              </a:rPr>
            </a:br>
            <a:r>
              <a:rPr lang="es-ES" altLang="en-US" sz="5400" i="1" dirty="0">
                <a:solidFill>
                  <a:schemeClr val="accent5"/>
                </a:solidFill>
                <a:latin typeface="Garamond" panose="02020404030301010803" pitchFamily="18" charset="0"/>
              </a:rPr>
              <a:t>L470 – IT LAW   </a:t>
            </a:r>
            <a:br>
              <a:rPr lang="es-ES" altLang="en-US" i="1" dirty="0">
                <a:solidFill>
                  <a:schemeClr val="accent5"/>
                </a:solidFill>
                <a:latin typeface="Garamond" panose="02020404030301010803"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800" dirty="0">
                <a:solidFill>
                  <a:schemeClr val="accent5"/>
                </a:solidFill>
                <a:latin typeface="Garamond" pitchFamily="18" charset="0"/>
              </a:rPr>
            </a:br>
            <a:br>
              <a:rPr lang="es-ES" altLang="en-US" sz="3200" dirty="0">
                <a:solidFill>
                  <a:schemeClr val="accent5"/>
                </a:solidFill>
                <a:latin typeface="Garamond" pitchFamily="18" charset="0"/>
              </a:rPr>
            </a:br>
            <a:br>
              <a:rPr lang="es-ES" altLang="en-US" sz="3200" dirty="0">
                <a:solidFill>
                  <a:schemeClr val="accent5"/>
                </a:solidFill>
                <a:latin typeface="Garamond" pitchFamily="18" charset="0"/>
              </a:rPr>
            </a:br>
            <a:r>
              <a:rPr lang="es-ES" altLang="en-US" sz="3200" dirty="0">
                <a:solidFill>
                  <a:schemeClr val="accent5"/>
                </a:solidFill>
                <a:latin typeface="Garamond" pitchFamily="18" charset="0"/>
              </a:rPr>
              <a:t> </a:t>
            </a:r>
            <a:r>
              <a:rPr lang="es-ES" altLang="en-US" sz="4000" i="1" dirty="0" err="1">
                <a:solidFill>
                  <a:schemeClr val="accent5"/>
                </a:solidFill>
                <a:latin typeface="Garamond" panose="02020404030301010803" pitchFamily="18" charset="0"/>
              </a:rPr>
              <a:t>Salient</a:t>
            </a:r>
            <a:r>
              <a:rPr lang="es-ES" altLang="en-US" sz="4000" i="1" dirty="0">
                <a:solidFill>
                  <a:schemeClr val="accent5"/>
                </a:solidFill>
                <a:latin typeface="Garamond" panose="02020404030301010803" pitchFamily="18" charset="0"/>
              </a:rPr>
              <a:t> Provisions of the </a:t>
            </a:r>
            <a:r>
              <a:rPr lang="en-US" altLang="en-US" sz="4000" i="1" dirty="0">
                <a:solidFill>
                  <a:schemeClr val="accent5"/>
                </a:solidFill>
                <a:latin typeface="Garamond" panose="02020404030301010803" pitchFamily="18" charset="0"/>
              </a:rPr>
              <a:t>Electronic Communications and Transactions Act No. 4 of 2021</a:t>
            </a:r>
            <a:br>
              <a:rPr lang="es-ES" altLang="en-US" sz="4000" i="1" dirty="0">
                <a:solidFill>
                  <a:schemeClr val="accent5"/>
                </a:solidFill>
                <a:latin typeface="Garamond" panose="02020404030301010803" pitchFamily="18" charset="0"/>
              </a:rPr>
            </a:br>
            <a:br>
              <a:rPr lang="es-ES" altLang="en-US" sz="3200" dirty="0">
                <a:solidFill>
                  <a:schemeClr val="accent5"/>
                </a:solidFill>
                <a:latin typeface="Garamond" pitchFamily="18" charset="0"/>
              </a:rPr>
            </a:br>
            <a:br>
              <a:rPr lang="es-ES" altLang="en-US" sz="3200" dirty="0">
                <a:solidFill>
                  <a:schemeClr val="accent5"/>
                </a:solidFill>
                <a:latin typeface="Garamond" pitchFamily="18" charset="0"/>
              </a:rPr>
            </a:br>
            <a:r>
              <a:rPr lang="es-ES" altLang="en-US" sz="1400" i="1" dirty="0">
                <a:solidFill>
                  <a:schemeClr val="accent5"/>
                </a:solidFill>
                <a:latin typeface="Garamond" pitchFamily="18" charset="0"/>
              </a:rPr>
              <a:t>Thomas K. Malama LLM, LLB, Law Practice Certificate; Post Graduate Diploma – Legislative Drafting </a:t>
            </a:r>
          </a:p>
        </p:txBody>
      </p:sp>
    </p:spTree>
  </p:cSld>
  <p:clrMapOvr>
    <a:masterClrMapping/>
  </p:clrMapOvr>
  <p:transition spd="slow">
    <p:checke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B32ED-4129-1867-E57E-D208AF5D08B1}"/>
              </a:ext>
            </a:extLst>
          </p:cNvPr>
          <p:cNvSpPr>
            <a:spLocks noGrp="1"/>
          </p:cNvSpPr>
          <p:nvPr>
            <p:ph type="title"/>
          </p:nvPr>
        </p:nvSpPr>
        <p:spPr/>
        <p:txBody>
          <a:bodyPr/>
          <a:lstStyle/>
          <a:p>
            <a:pPr>
              <a:defRPr/>
            </a:pPr>
            <a:br>
              <a:rPr lang="en-GB" i="1" dirty="0">
                <a:solidFill>
                  <a:schemeClr val="accent5"/>
                </a:solidFill>
                <a:latin typeface="Garamond" panose="02020404030301010803" pitchFamily="18" charset="0"/>
              </a:rPr>
            </a:br>
            <a:r>
              <a:rPr lang="en-GB" sz="5400" i="1" dirty="0">
                <a:solidFill>
                  <a:schemeClr val="accent5"/>
                </a:solidFill>
                <a:latin typeface="Garamond" panose="02020404030301010803" pitchFamily="18" charset="0"/>
              </a:rPr>
              <a:t>Specific Objectives</a:t>
            </a:r>
            <a:br>
              <a:rPr lang="en-GB" sz="5400" i="1" dirty="0">
                <a:solidFill>
                  <a:schemeClr val="accent5"/>
                </a:solidFill>
                <a:latin typeface="Garamond" panose="02020404030301010803" pitchFamily="18" charset="0"/>
              </a:rPr>
            </a:br>
            <a:endParaRPr lang="en-GB" sz="5400" i="1" dirty="0">
              <a:solidFill>
                <a:schemeClr val="accent5"/>
              </a:solidFill>
              <a:latin typeface="Garamond" panose="02020404030301010803" pitchFamily="18" charset="0"/>
            </a:endParaRPr>
          </a:p>
        </p:txBody>
      </p:sp>
      <p:sp>
        <p:nvSpPr>
          <p:cNvPr id="5123" name="Content Placeholder 2">
            <a:extLst>
              <a:ext uri="{FF2B5EF4-FFF2-40B4-BE49-F238E27FC236}">
                <a16:creationId xmlns:a16="http://schemas.microsoft.com/office/drawing/2014/main" id="{01CF01C2-14D0-928F-9717-B72F64E8C357}"/>
              </a:ext>
            </a:extLst>
          </p:cNvPr>
          <p:cNvSpPr>
            <a:spLocks noGrp="1"/>
          </p:cNvSpPr>
          <p:nvPr>
            <p:ph idx="1"/>
          </p:nvPr>
        </p:nvSpPr>
        <p:spPr>
          <a:xfrm>
            <a:off x="179388" y="1557338"/>
            <a:ext cx="8964612" cy="5040312"/>
          </a:xfrm>
        </p:spPr>
        <p:txBody>
          <a:bodyPr/>
          <a:lstStyle/>
          <a:p>
            <a:pPr>
              <a:buFont typeface="Wingdings" panose="05000000000000000000" pitchFamily="2" charset="2"/>
              <a:buChar char="v"/>
              <a:defRPr/>
            </a:pPr>
            <a:r>
              <a:rPr lang="en-US" altLang="en-US" i="1" dirty="0">
                <a:solidFill>
                  <a:schemeClr val="bg1"/>
                </a:solidFill>
                <a:latin typeface="Garamond" panose="02020404030301010803" pitchFamily="18" charset="0"/>
              </a:rPr>
              <a:t>Provide a safe &amp; effective environment for E - transactions; </a:t>
            </a:r>
          </a:p>
          <a:p>
            <a:pPr>
              <a:buFont typeface="Wingdings" panose="05000000000000000000" pitchFamily="2" charset="2"/>
              <a:buChar char="v"/>
              <a:defRPr/>
            </a:pPr>
            <a:r>
              <a:rPr lang="en-US" altLang="en-US" i="1" dirty="0">
                <a:solidFill>
                  <a:schemeClr val="bg1"/>
                </a:solidFill>
                <a:latin typeface="Garamond" panose="02020404030301010803" pitchFamily="18" charset="0"/>
              </a:rPr>
              <a:t>Promote secure electronic signatures; </a:t>
            </a:r>
          </a:p>
          <a:p>
            <a:pPr>
              <a:buFont typeface="Wingdings" panose="05000000000000000000" pitchFamily="2" charset="2"/>
              <a:buChar char="v"/>
              <a:defRPr/>
            </a:pPr>
            <a:r>
              <a:rPr lang="en-US" altLang="en-US" i="1" dirty="0">
                <a:solidFill>
                  <a:schemeClr val="bg1"/>
                </a:solidFill>
                <a:latin typeface="Garamond" panose="02020404030301010803" pitchFamily="18" charset="0"/>
              </a:rPr>
              <a:t>Facilitate electronic filing of documents by public authorities; </a:t>
            </a:r>
          </a:p>
          <a:p>
            <a:pPr>
              <a:buFont typeface="Wingdings" panose="05000000000000000000" pitchFamily="2" charset="2"/>
              <a:buChar char="v"/>
              <a:defRPr/>
            </a:pPr>
            <a:r>
              <a:rPr lang="en-US" altLang="en-US" i="1" dirty="0">
                <a:solidFill>
                  <a:schemeClr val="bg1"/>
                </a:solidFill>
                <a:latin typeface="Garamond" panose="02020404030301010803" pitchFamily="18" charset="0"/>
              </a:rPr>
              <a:t>Provide for use, security, facilitation &amp; regulation of electronic communications and transactions;</a:t>
            </a:r>
          </a:p>
          <a:p>
            <a:pPr>
              <a:buFont typeface="Wingdings" panose="05000000000000000000" pitchFamily="2" charset="2"/>
              <a:buChar char="v"/>
              <a:defRPr/>
            </a:pPr>
            <a:r>
              <a:rPr lang="en-US" altLang="en-US" i="1" dirty="0">
                <a:solidFill>
                  <a:schemeClr val="bg1"/>
                </a:solidFill>
                <a:latin typeface="Garamond" panose="02020404030301010803" pitchFamily="18" charset="0"/>
              </a:rPr>
              <a:t>Promote legal certainty + encourage investment and innovation in relation to electronic transactions; and </a:t>
            </a:r>
          </a:p>
          <a:p>
            <a:pPr>
              <a:buFont typeface="Wingdings" panose="05000000000000000000" pitchFamily="2" charset="2"/>
              <a:buChar char="v"/>
              <a:defRPr/>
            </a:pPr>
            <a:r>
              <a:rPr lang="en-US" altLang="en-US" i="1" dirty="0">
                <a:solidFill>
                  <a:schemeClr val="bg1"/>
                </a:solidFill>
                <a:latin typeface="Garamond" panose="02020404030301010803" pitchFamily="18" charset="0"/>
              </a:rPr>
              <a:t>Regulate the National Public Key Infrastructure</a:t>
            </a:r>
          </a:p>
          <a:p>
            <a:pPr marL="0" indent="0">
              <a:buFontTx/>
              <a:buNone/>
              <a:defRPr/>
            </a:pPr>
            <a:endParaRPr lang="en-GB" altLang="en-US" i="1" dirty="0">
              <a:solidFill>
                <a:schemeClr val="bg1"/>
              </a:solidFill>
              <a:latin typeface="Garamond" panose="02020404030301010803" pitchFamily="18" charset="0"/>
            </a:endParaRPr>
          </a:p>
        </p:txBody>
      </p:sp>
    </p:spTree>
  </p:cSld>
  <p:clrMapOvr>
    <a:masterClrMapping/>
  </p:clrMapOvr>
  <p:transition spd="slow">
    <p:check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BB9B5-A872-04F2-EA9C-5ADADE95CB5B}"/>
              </a:ext>
            </a:extLst>
          </p:cNvPr>
          <p:cNvSpPr>
            <a:spLocks noGrp="1"/>
          </p:cNvSpPr>
          <p:nvPr>
            <p:ph type="title"/>
          </p:nvPr>
        </p:nvSpPr>
        <p:spPr/>
        <p:txBody>
          <a:bodyPr/>
          <a:lstStyle/>
          <a:p>
            <a:pPr>
              <a:defRPr/>
            </a:pPr>
            <a:r>
              <a:rPr lang="en-GB" sz="4000" i="1" dirty="0">
                <a:solidFill>
                  <a:schemeClr val="accent5"/>
                </a:solidFill>
                <a:latin typeface="Garamond" panose="02020404030301010803" pitchFamily="18" charset="0"/>
              </a:rPr>
              <a:t>Application of the ECT Act </a:t>
            </a:r>
          </a:p>
        </p:txBody>
      </p:sp>
      <p:sp>
        <p:nvSpPr>
          <p:cNvPr id="6147" name="Content Placeholder 2">
            <a:extLst>
              <a:ext uri="{FF2B5EF4-FFF2-40B4-BE49-F238E27FC236}">
                <a16:creationId xmlns:a16="http://schemas.microsoft.com/office/drawing/2014/main" id="{47428B98-A08D-E92F-3EB3-039E91FBA0D3}"/>
              </a:ext>
            </a:extLst>
          </p:cNvPr>
          <p:cNvSpPr>
            <a:spLocks noGrp="1"/>
          </p:cNvSpPr>
          <p:nvPr>
            <p:ph idx="1"/>
          </p:nvPr>
        </p:nvSpPr>
        <p:spPr>
          <a:xfrm>
            <a:off x="250825" y="1600200"/>
            <a:ext cx="8435975" cy="4924425"/>
          </a:xfrm>
        </p:spPr>
        <p:txBody>
          <a:bodyPr/>
          <a:lstStyle/>
          <a:p>
            <a:pPr marL="0" indent="0">
              <a:buFontTx/>
              <a:buNone/>
              <a:defRPr/>
            </a:pPr>
            <a:r>
              <a:rPr lang="en-US" altLang="en-US" i="1" dirty="0">
                <a:solidFill>
                  <a:schemeClr val="bg1"/>
                </a:solidFill>
                <a:latin typeface="Garamond" panose="02020404030301010803" pitchFamily="18" charset="0"/>
              </a:rPr>
              <a:t>Section 3(1) </a:t>
            </a:r>
          </a:p>
          <a:p>
            <a:pPr marL="0" indent="0">
              <a:buFontTx/>
              <a:buNone/>
              <a:defRPr/>
            </a:pPr>
            <a:r>
              <a:rPr lang="en-US" altLang="en-US" i="1" dirty="0">
                <a:solidFill>
                  <a:schemeClr val="bg1"/>
                </a:solidFill>
                <a:latin typeface="Garamond" panose="02020404030301010803" pitchFamily="18" charset="0"/>
              </a:rPr>
              <a:t>Act applies to </a:t>
            </a:r>
          </a:p>
          <a:p>
            <a:pPr marL="0" indent="0">
              <a:buFontTx/>
              <a:buNone/>
              <a:defRPr/>
            </a:pPr>
            <a:r>
              <a:rPr lang="en-US" altLang="en-US" i="1" dirty="0">
                <a:solidFill>
                  <a:schemeClr val="bg1"/>
                </a:solidFill>
                <a:latin typeface="Garamond" panose="02020404030301010803" pitchFamily="18" charset="0"/>
              </a:rPr>
              <a:t>Electronic Communication and Transactions relating to  </a:t>
            </a:r>
          </a:p>
          <a:p>
            <a:pPr marL="0" indent="0">
              <a:buFontTx/>
              <a:buNone/>
              <a:defRPr/>
            </a:pPr>
            <a:r>
              <a:rPr lang="en-US" altLang="en-US" i="1" dirty="0">
                <a:solidFill>
                  <a:schemeClr val="bg1"/>
                </a:solidFill>
                <a:latin typeface="Garamond" panose="02020404030301010803" pitchFamily="18" charset="0"/>
              </a:rPr>
              <a:t>Commercial &amp; non - commercial activities including - </a:t>
            </a:r>
          </a:p>
          <a:p>
            <a:pPr>
              <a:buFont typeface="Wingdings" panose="05000000000000000000" pitchFamily="2" charset="2"/>
              <a:buChar char="v"/>
              <a:defRPr/>
            </a:pPr>
            <a:r>
              <a:rPr lang="en-US" altLang="en-US" i="1" dirty="0">
                <a:solidFill>
                  <a:schemeClr val="bg1"/>
                </a:solidFill>
                <a:latin typeface="Garamond" panose="02020404030301010803" pitchFamily="18" charset="0"/>
              </a:rPr>
              <a:t>Domestic transactions</a:t>
            </a:r>
          </a:p>
          <a:p>
            <a:pPr>
              <a:buFont typeface="Wingdings" panose="05000000000000000000" pitchFamily="2" charset="2"/>
              <a:buChar char="v"/>
              <a:defRPr/>
            </a:pPr>
            <a:r>
              <a:rPr lang="en-US" altLang="en-US" i="1" dirty="0">
                <a:solidFill>
                  <a:schemeClr val="bg1"/>
                </a:solidFill>
                <a:latin typeface="Garamond" panose="02020404030301010803" pitchFamily="18" charset="0"/>
              </a:rPr>
              <a:t>International transactions</a:t>
            </a:r>
          </a:p>
          <a:p>
            <a:pPr>
              <a:buFont typeface="Wingdings" panose="05000000000000000000" pitchFamily="2" charset="2"/>
              <a:buChar char="v"/>
              <a:defRPr/>
            </a:pPr>
            <a:r>
              <a:rPr lang="en-US" altLang="en-US" i="1" dirty="0">
                <a:solidFill>
                  <a:schemeClr val="bg1"/>
                </a:solidFill>
                <a:latin typeface="Garamond" panose="02020404030301010803" pitchFamily="18" charset="0"/>
              </a:rPr>
              <a:t>Agreements + exchange &amp; storage of information </a:t>
            </a:r>
            <a:endParaRPr lang="en-GB" altLang="en-US" i="1" dirty="0">
              <a:solidFill>
                <a:schemeClr val="bg1"/>
              </a:solidFill>
              <a:latin typeface="Garamond" panose="02020404030301010803" pitchFamily="18" charset="0"/>
            </a:endParaRPr>
          </a:p>
        </p:txBody>
      </p:sp>
    </p:spTree>
  </p:cSld>
  <p:clrMapOvr>
    <a:masterClrMapping/>
  </p:clrMapOvr>
  <p:transition spd="slow">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46BAFE58-BE94-F2D4-9BA6-3C7B6DA99AED}"/>
              </a:ext>
            </a:extLst>
          </p:cNvPr>
          <p:cNvSpPr>
            <a:spLocks noGrp="1"/>
          </p:cNvSpPr>
          <p:nvPr>
            <p:ph type="title"/>
          </p:nvPr>
        </p:nvSpPr>
        <p:spPr/>
        <p:txBody>
          <a:bodyPr/>
          <a:lstStyle/>
          <a:p>
            <a:pPr eaLnBrk="1" hangingPunct="1"/>
            <a:r>
              <a:rPr lang="en-GB" altLang="en-US" i="1">
                <a:solidFill>
                  <a:schemeClr val="accent1"/>
                </a:solidFill>
                <a:latin typeface="Garamond" panose="02020404030301010803" pitchFamily="18" charset="0"/>
              </a:rPr>
              <a:t>Limitation of Application of the Act</a:t>
            </a:r>
          </a:p>
        </p:txBody>
      </p:sp>
      <p:sp>
        <p:nvSpPr>
          <p:cNvPr id="4099" name="Content Placeholder 2">
            <a:extLst>
              <a:ext uri="{FF2B5EF4-FFF2-40B4-BE49-F238E27FC236}">
                <a16:creationId xmlns:a16="http://schemas.microsoft.com/office/drawing/2014/main" id="{8E5A096E-EC75-FAC8-880E-5AB1340AABBD}"/>
              </a:ext>
            </a:extLst>
          </p:cNvPr>
          <p:cNvSpPr>
            <a:spLocks noGrp="1"/>
          </p:cNvSpPr>
          <p:nvPr>
            <p:ph idx="1"/>
          </p:nvPr>
        </p:nvSpPr>
        <p:spPr>
          <a:xfrm>
            <a:off x="250825" y="1600200"/>
            <a:ext cx="8785225" cy="4852988"/>
          </a:xfrm>
        </p:spPr>
        <p:txBody>
          <a:bodyPr/>
          <a:lstStyle/>
          <a:p>
            <a:pPr marL="0" indent="0">
              <a:buFontTx/>
              <a:buNone/>
              <a:defRPr/>
            </a:pPr>
            <a:r>
              <a:rPr lang="en-US" altLang="en-US" i="1" dirty="0">
                <a:solidFill>
                  <a:schemeClr val="bg1"/>
                </a:solidFill>
                <a:latin typeface="Garamond" pitchFamily="18" charset="0"/>
              </a:rPr>
              <a:t>Section 3(2)</a:t>
            </a:r>
          </a:p>
          <a:p>
            <a:pPr marL="0" indent="0">
              <a:buFontTx/>
              <a:buNone/>
              <a:defRPr/>
            </a:pPr>
            <a:r>
              <a:rPr lang="en-US" altLang="en-US" i="1" dirty="0">
                <a:solidFill>
                  <a:schemeClr val="bg1"/>
                </a:solidFill>
                <a:latin typeface="Garamond" pitchFamily="18" charset="0"/>
              </a:rPr>
              <a:t>Unless Otherwise Stated, Act doesn’t necessarily force anyone to</a:t>
            </a:r>
          </a:p>
          <a:p>
            <a:pPr marL="0" indent="0">
              <a:buFontTx/>
              <a:buNone/>
              <a:defRPr/>
            </a:pPr>
            <a:r>
              <a:rPr lang="en-US" altLang="en-US" i="1" dirty="0">
                <a:solidFill>
                  <a:schemeClr val="bg1"/>
                </a:solidFill>
                <a:latin typeface="Garamond" pitchFamily="18" charset="0"/>
              </a:rPr>
              <a:t> </a:t>
            </a:r>
          </a:p>
          <a:p>
            <a:pPr>
              <a:buFont typeface="Wingdings" panose="05000000000000000000" pitchFamily="2" charset="2"/>
              <a:buChar char="v"/>
              <a:defRPr/>
            </a:pPr>
            <a:r>
              <a:rPr lang="en-US" altLang="en-US" i="1" dirty="0">
                <a:solidFill>
                  <a:schemeClr val="bg1"/>
                </a:solidFill>
                <a:latin typeface="Garamond" pitchFamily="18" charset="0"/>
              </a:rPr>
              <a:t>generate, produce send, record, store or display info </a:t>
            </a:r>
          </a:p>
          <a:p>
            <a:pPr marL="0" indent="0">
              <a:buFontTx/>
              <a:buNone/>
              <a:defRPr/>
            </a:pPr>
            <a:r>
              <a:rPr lang="en-US" altLang="en-US" i="1" dirty="0">
                <a:solidFill>
                  <a:schemeClr val="bg1"/>
                </a:solidFill>
                <a:latin typeface="Garamond" pitchFamily="18" charset="0"/>
              </a:rPr>
              <a:t>   in a particular format. </a:t>
            </a:r>
          </a:p>
          <a:p>
            <a:pPr marL="0" indent="0">
              <a:buFontTx/>
              <a:buNone/>
              <a:defRPr/>
            </a:pPr>
            <a:endParaRPr lang="en-US" altLang="en-US" i="1" dirty="0">
              <a:solidFill>
                <a:schemeClr val="bg1"/>
              </a:solidFill>
              <a:latin typeface="Garamond" pitchFamily="18" charset="0"/>
            </a:endParaRPr>
          </a:p>
          <a:p>
            <a:pPr>
              <a:buFont typeface="Wingdings" panose="05000000000000000000" pitchFamily="2" charset="2"/>
              <a:buChar char="v"/>
              <a:defRPr/>
            </a:pPr>
            <a:r>
              <a:rPr lang="en-US" altLang="en-US" i="1" dirty="0">
                <a:solidFill>
                  <a:schemeClr val="bg1"/>
                </a:solidFill>
                <a:latin typeface="Garamond" pitchFamily="18" charset="0"/>
              </a:rPr>
              <a:t> Restrict anyone from requiring data to be presented in a preferred format   </a:t>
            </a:r>
            <a:endParaRPr lang="en-GB" altLang="en-US" i="1" dirty="0">
              <a:solidFill>
                <a:schemeClr val="bg1"/>
              </a:solidFill>
              <a:latin typeface="Garamond" pitchFamily="18" charset="0"/>
            </a:endParaRPr>
          </a:p>
          <a:p>
            <a:pPr marL="0" indent="0">
              <a:buFontTx/>
              <a:buNone/>
              <a:defRPr/>
            </a:pPr>
            <a:r>
              <a:rPr lang="en-GB" altLang="en-US" i="1" dirty="0">
                <a:solidFill>
                  <a:schemeClr val="bg1"/>
                </a:solidFill>
                <a:latin typeface="Garamond" pitchFamily="18" charset="0"/>
              </a:rPr>
              <a:t> </a:t>
            </a:r>
          </a:p>
          <a:p>
            <a:pPr marL="0" indent="0">
              <a:buFontTx/>
              <a:buNone/>
              <a:defRPr/>
            </a:pPr>
            <a:endParaRPr lang="en-GB" altLang="en-US" i="1" dirty="0">
              <a:solidFill>
                <a:schemeClr val="bg1"/>
              </a:solidFill>
              <a:latin typeface="Garamond" pitchFamily="18" charset="0"/>
            </a:endParaRPr>
          </a:p>
          <a:p>
            <a:pPr>
              <a:buFont typeface="Wingdings" pitchFamily="2" charset="2"/>
              <a:buChar char="Ø"/>
              <a:defRPr/>
            </a:pPr>
            <a:endParaRPr lang="en-GB" altLang="en-US" sz="2800" i="1" dirty="0">
              <a:solidFill>
                <a:schemeClr val="bg1"/>
              </a:solidFill>
              <a:latin typeface="Garamond" pitchFamily="18" charset="0"/>
            </a:endParaRPr>
          </a:p>
          <a:p>
            <a:pPr eaLnBrk="1" hangingPunct="1">
              <a:defRPr/>
            </a:pPr>
            <a:endParaRPr lang="en-GB" altLang="en-US" i="1" dirty="0"/>
          </a:p>
        </p:txBody>
      </p:sp>
    </p:spTree>
  </p:cSld>
  <p:clrMapOvr>
    <a:masterClrMapping/>
  </p:clrMapOvr>
  <p:transition spd="slow">
    <p:check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8E31-DFF5-8899-D2D2-3C51E9F5610C}"/>
              </a:ext>
            </a:extLst>
          </p:cNvPr>
          <p:cNvSpPr>
            <a:spLocks noGrp="1"/>
          </p:cNvSpPr>
          <p:nvPr>
            <p:ph type="title"/>
          </p:nvPr>
        </p:nvSpPr>
        <p:spPr>
          <a:xfrm>
            <a:off x="179388" y="274638"/>
            <a:ext cx="8713787" cy="1143000"/>
          </a:xfrm>
        </p:spPr>
        <p:txBody>
          <a:bodyPr/>
          <a:lstStyle/>
          <a:p>
            <a:pPr>
              <a:defRPr/>
            </a:pPr>
            <a:r>
              <a:rPr lang="en-US" sz="4000" i="1" dirty="0">
                <a:solidFill>
                  <a:schemeClr val="accent5"/>
                </a:solidFill>
                <a:latin typeface="Garamond" panose="02020404030301010803" pitchFamily="18" charset="0"/>
              </a:rPr>
              <a:t>Limitation of Application of the Act Continued </a:t>
            </a:r>
          </a:p>
        </p:txBody>
      </p:sp>
      <p:sp>
        <p:nvSpPr>
          <p:cNvPr id="9219" name="Content Placeholder 2">
            <a:extLst>
              <a:ext uri="{FF2B5EF4-FFF2-40B4-BE49-F238E27FC236}">
                <a16:creationId xmlns:a16="http://schemas.microsoft.com/office/drawing/2014/main" id="{E37845E8-7C64-8D0A-C84C-55347B36FB29}"/>
              </a:ext>
            </a:extLst>
          </p:cNvPr>
          <p:cNvSpPr>
            <a:spLocks noGrp="1"/>
          </p:cNvSpPr>
          <p:nvPr>
            <p:ph idx="1"/>
          </p:nvPr>
        </p:nvSpPr>
        <p:spPr>
          <a:xfrm>
            <a:off x="250825" y="1600200"/>
            <a:ext cx="8435975" cy="4852988"/>
          </a:xfrm>
        </p:spPr>
        <p:txBody>
          <a:bodyPr/>
          <a:lstStyle/>
          <a:p>
            <a:pPr marL="0" indent="0">
              <a:buFontTx/>
              <a:buNone/>
              <a:defRPr/>
            </a:pPr>
            <a:r>
              <a:rPr lang="en-US" altLang="en-US" sz="3600" i="1" dirty="0">
                <a:solidFill>
                  <a:schemeClr val="bg1"/>
                </a:solidFill>
                <a:latin typeface="Garamond" panose="02020404030301010803" pitchFamily="18" charset="0"/>
              </a:rPr>
              <a:t>Section 3(3)</a:t>
            </a:r>
          </a:p>
          <a:p>
            <a:pPr marL="0" indent="0">
              <a:buFontTx/>
              <a:buNone/>
              <a:defRPr/>
            </a:pPr>
            <a:r>
              <a:rPr lang="en-US" altLang="en-US" sz="3600" i="1" dirty="0">
                <a:solidFill>
                  <a:schemeClr val="bg1"/>
                </a:solidFill>
                <a:latin typeface="Garamond" panose="02020404030301010803" pitchFamily="18" charset="0"/>
              </a:rPr>
              <a:t>Except as otherwise specified, Act does not override  written law that authorizes – </a:t>
            </a:r>
          </a:p>
          <a:p>
            <a:pPr>
              <a:buFont typeface="Wingdings" panose="05000000000000000000" pitchFamily="2" charset="2"/>
              <a:buChar char="v"/>
              <a:defRPr/>
            </a:pPr>
            <a:r>
              <a:rPr lang="en-US" altLang="en-US" sz="3600" i="1" dirty="0">
                <a:solidFill>
                  <a:schemeClr val="bg1"/>
                </a:solidFill>
                <a:latin typeface="Garamond" panose="02020404030301010803" pitchFamily="18" charset="0"/>
              </a:rPr>
              <a:t>Authorizes E -  payments</a:t>
            </a:r>
          </a:p>
          <a:p>
            <a:pPr>
              <a:buFont typeface="Wingdings" panose="05000000000000000000" pitchFamily="2" charset="2"/>
              <a:buChar char="v"/>
              <a:defRPr/>
            </a:pPr>
            <a:r>
              <a:rPr lang="en-US" altLang="en-US" sz="3600" i="1" dirty="0">
                <a:solidFill>
                  <a:schemeClr val="bg1"/>
                </a:solidFill>
                <a:latin typeface="Garamond" panose="02020404030301010803" pitchFamily="18" charset="0"/>
              </a:rPr>
              <a:t>Authorizes E - money &amp; value transaction services</a:t>
            </a:r>
          </a:p>
          <a:p>
            <a:pPr>
              <a:buFont typeface="Wingdings" panose="05000000000000000000" pitchFamily="2" charset="2"/>
              <a:buChar char="v"/>
              <a:defRPr/>
            </a:pPr>
            <a:r>
              <a:rPr lang="en-US" altLang="en-US" sz="3600" i="1" dirty="0">
                <a:solidFill>
                  <a:schemeClr val="bg1"/>
                </a:solidFill>
                <a:latin typeface="Garamond" panose="02020404030301010803" pitchFamily="18" charset="0"/>
              </a:rPr>
              <a:t>Regulates use of data messages, incl. requirement 4 info. 2B stored /transmitted / displayed in specified manner </a:t>
            </a:r>
          </a:p>
        </p:txBody>
      </p:sp>
    </p:spTree>
  </p:cSld>
  <p:clrMapOvr>
    <a:masterClrMapping/>
  </p:clrMapOvr>
  <p:transition spd="slow">
    <p:check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F75DBD81-93C7-9A7F-75CC-15D5375F1100}"/>
              </a:ext>
            </a:extLst>
          </p:cNvPr>
          <p:cNvSpPr>
            <a:spLocks noGrp="1"/>
          </p:cNvSpPr>
          <p:nvPr>
            <p:ph type="title"/>
          </p:nvPr>
        </p:nvSpPr>
        <p:spPr>
          <a:xfrm>
            <a:off x="142875" y="115888"/>
            <a:ext cx="8929688" cy="1143000"/>
          </a:xfrm>
        </p:spPr>
        <p:txBody>
          <a:bodyPr/>
          <a:lstStyle/>
          <a:p>
            <a:r>
              <a:rPr lang="en-US" altLang="en-US" sz="4800" i="1">
                <a:solidFill>
                  <a:schemeClr val="accent1"/>
                </a:solidFill>
                <a:latin typeface="Garamond" panose="02020404030301010803" pitchFamily="18" charset="0"/>
              </a:rPr>
              <a:t>Legal Efficacy of Data  </a:t>
            </a:r>
          </a:p>
        </p:txBody>
      </p:sp>
      <p:sp>
        <p:nvSpPr>
          <p:cNvPr id="10243" name="Content Placeholder 2">
            <a:extLst>
              <a:ext uri="{FF2B5EF4-FFF2-40B4-BE49-F238E27FC236}">
                <a16:creationId xmlns:a16="http://schemas.microsoft.com/office/drawing/2014/main" id="{43643150-9985-5718-7B55-85C5ECF16B08}"/>
              </a:ext>
            </a:extLst>
          </p:cNvPr>
          <p:cNvSpPr>
            <a:spLocks noGrp="1"/>
          </p:cNvSpPr>
          <p:nvPr>
            <p:ph idx="1"/>
          </p:nvPr>
        </p:nvSpPr>
        <p:spPr>
          <a:xfrm>
            <a:off x="215900" y="1628775"/>
            <a:ext cx="8856663" cy="4752975"/>
          </a:xfrm>
        </p:spPr>
        <p:txBody>
          <a:bodyPr/>
          <a:lstStyle/>
          <a:p>
            <a:pPr marL="0" indent="0">
              <a:buFontTx/>
              <a:buNone/>
              <a:defRPr/>
            </a:pPr>
            <a:r>
              <a:rPr lang="en-US" altLang="en-US" i="1" dirty="0">
                <a:solidFill>
                  <a:schemeClr val="bg1"/>
                </a:solidFill>
                <a:latin typeface="Garamond" panose="02020404030301010803" pitchFamily="18" charset="0"/>
              </a:rPr>
              <a:t>Section4</a:t>
            </a:r>
          </a:p>
          <a:p>
            <a:pPr marL="0" indent="0">
              <a:buFontTx/>
              <a:buNone/>
              <a:defRPr/>
            </a:pPr>
            <a:r>
              <a:rPr lang="en-US" altLang="en-US" sz="2800" b="1" i="1" dirty="0">
                <a:solidFill>
                  <a:srgbClr val="FF0000"/>
                </a:solidFill>
                <a:latin typeface="Garamond" panose="02020404030301010803" pitchFamily="18" charset="0"/>
              </a:rPr>
              <a:t>Data has legal force </a:t>
            </a:r>
            <a:r>
              <a:rPr lang="en-US" altLang="en-US" sz="2800" i="1" dirty="0">
                <a:solidFill>
                  <a:schemeClr val="bg1"/>
                </a:solidFill>
                <a:latin typeface="Garamond" panose="02020404030301010803" pitchFamily="18" charset="0"/>
              </a:rPr>
              <a:t>though  - </a:t>
            </a:r>
          </a:p>
          <a:p>
            <a:pPr>
              <a:buFont typeface="Wingdings" panose="05000000000000000000" pitchFamily="2" charset="2"/>
              <a:buChar char="v"/>
              <a:defRPr/>
            </a:pPr>
            <a:r>
              <a:rPr lang="en-US" altLang="en-US" sz="2800" i="1" dirty="0">
                <a:solidFill>
                  <a:schemeClr val="bg1"/>
                </a:solidFill>
                <a:latin typeface="Garamond" panose="02020404030301010803" pitchFamily="18" charset="0"/>
              </a:rPr>
              <a:t> wholly /  partly in the form of a data message; and</a:t>
            </a:r>
          </a:p>
          <a:p>
            <a:pPr>
              <a:buFont typeface="Wingdings" panose="05000000000000000000" pitchFamily="2" charset="2"/>
              <a:buChar char="v"/>
              <a:defRPr/>
            </a:pPr>
            <a:r>
              <a:rPr lang="en-US" altLang="en-US" sz="2800" i="1" dirty="0">
                <a:solidFill>
                  <a:schemeClr val="bg1"/>
                </a:solidFill>
                <a:latin typeface="Garamond" panose="02020404030301010803" pitchFamily="18" charset="0"/>
              </a:rPr>
              <a:t> not contained in specific data message but merely referred to in that data message.</a:t>
            </a:r>
          </a:p>
          <a:p>
            <a:pPr marL="0" indent="0">
              <a:buFontTx/>
              <a:buNone/>
              <a:defRPr/>
            </a:pPr>
            <a:r>
              <a:rPr lang="en-US" altLang="en-US" sz="2800" i="1" dirty="0">
                <a:solidFill>
                  <a:schemeClr val="bg1"/>
                </a:solidFill>
                <a:latin typeface="Garamond" panose="02020404030301010803" pitchFamily="18" charset="0"/>
              </a:rPr>
              <a:t>(2) </a:t>
            </a:r>
            <a:r>
              <a:rPr lang="en-US" altLang="en-US" sz="2800" i="1" dirty="0">
                <a:solidFill>
                  <a:srgbClr val="FF0000"/>
                </a:solidFill>
                <a:latin typeface="Garamond" panose="02020404030301010803" pitchFamily="18" charset="0"/>
              </a:rPr>
              <a:t>Info</a:t>
            </a:r>
            <a:r>
              <a:rPr lang="en-US" altLang="en-US" sz="2800" i="1" dirty="0">
                <a:solidFill>
                  <a:schemeClr val="bg1"/>
                </a:solidFill>
                <a:latin typeface="Garamond" panose="02020404030301010803" pitchFamily="18" charset="0"/>
              </a:rPr>
              <a:t> referred to in Ct but not in public domain deemed </a:t>
            </a:r>
            <a:r>
              <a:rPr lang="en-US" altLang="en-US" sz="2800" i="1" dirty="0">
                <a:solidFill>
                  <a:srgbClr val="FF0000"/>
                </a:solidFill>
                <a:latin typeface="Garamond" panose="02020404030301010803" pitchFamily="18" charset="0"/>
              </a:rPr>
              <a:t>incorporated if- </a:t>
            </a:r>
          </a:p>
          <a:p>
            <a:pPr marL="0" indent="0">
              <a:buFontTx/>
              <a:buNone/>
              <a:defRPr/>
            </a:pPr>
            <a:r>
              <a:rPr lang="en-US" altLang="en-US" sz="2800" i="1" dirty="0">
                <a:solidFill>
                  <a:schemeClr val="bg1"/>
                </a:solidFill>
                <a:latin typeface="Garamond" panose="02020404030301010803" pitchFamily="18" charset="0"/>
              </a:rPr>
              <a:t>(a) </a:t>
            </a:r>
            <a:r>
              <a:rPr lang="en-US" altLang="en-US" sz="2800" i="1" dirty="0">
                <a:solidFill>
                  <a:srgbClr val="FF0000"/>
                </a:solidFill>
                <a:latin typeface="Garamond" panose="02020404030301010803" pitchFamily="18" charset="0"/>
              </a:rPr>
              <a:t>Reasonable person would think it is</a:t>
            </a:r>
            <a:r>
              <a:rPr lang="en-US" altLang="en-US" sz="2800" i="1" dirty="0">
                <a:solidFill>
                  <a:schemeClr val="bg1"/>
                </a:solidFill>
                <a:latin typeface="Garamond" panose="02020404030301010803" pitchFamily="18" charset="0"/>
              </a:rPr>
              <a:t>; and </a:t>
            </a:r>
          </a:p>
          <a:p>
            <a:pPr marL="0" indent="0">
              <a:buFontTx/>
              <a:buNone/>
              <a:defRPr/>
            </a:pPr>
            <a:r>
              <a:rPr lang="en-US" altLang="en-US" sz="2800" i="1" dirty="0">
                <a:solidFill>
                  <a:schemeClr val="bg1"/>
                </a:solidFill>
                <a:latin typeface="Garamond" panose="02020404030301010803" pitchFamily="18" charset="0"/>
              </a:rPr>
              <a:t>(b) Can - electronically or as print out - read, stored + retrieved by the other party, </a:t>
            </a:r>
          </a:p>
        </p:txBody>
      </p:sp>
    </p:spTree>
  </p:cSld>
  <p:clrMapOvr>
    <a:masterClrMapping/>
  </p:clrMapOvr>
  <p:transition spd="slow">
    <p:check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2822F953-6465-9275-8594-F4316972CD09}"/>
              </a:ext>
            </a:extLst>
          </p:cNvPr>
          <p:cNvSpPr>
            <a:spLocks noGrp="1" noChangeArrowheads="1"/>
          </p:cNvSpPr>
          <p:nvPr>
            <p:ph type="title"/>
          </p:nvPr>
        </p:nvSpPr>
        <p:spPr>
          <a:xfrm>
            <a:off x="395288" y="765175"/>
            <a:ext cx="8229600" cy="287338"/>
          </a:xfrm>
        </p:spPr>
        <p:txBody>
          <a:bodyPr/>
          <a:lstStyle/>
          <a:p>
            <a:pPr eaLnBrk="1" hangingPunct="1">
              <a:defRPr/>
            </a:pPr>
            <a:br>
              <a:rPr lang="en-GB" altLang="en-US" sz="3600" i="1" dirty="0">
                <a:solidFill>
                  <a:schemeClr val="accent5"/>
                </a:solidFill>
                <a:latin typeface="Garamond" pitchFamily="18" charset="0"/>
              </a:rPr>
            </a:br>
            <a:r>
              <a:rPr lang="en-GB" altLang="en-US" sz="4000" i="1" dirty="0">
                <a:solidFill>
                  <a:schemeClr val="accent5"/>
                </a:solidFill>
                <a:latin typeface="Garamond" pitchFamily="18" charset="0"/>
              </a:rPr>
              <a:t>Requirement For E – Information B2 In Writing </a:t>
            </a:r>
            <a:br>
              <a:rPr lang="en-GB" altLang="en-US" sz="4000" b="1" i="1" dirty="0">
                <a:solidFill>
                  <a:schemeClr val="accent5"/>
                </a:solidFill>
                <a:latin typeface="Garamond" pitchFamily="18" charset="0"/>
              </a:rPr>
            </a:br>
            <a:endParaRPr lang="en-US" altLang="en-US" sz="4000" b="1" i="1" dirty="0">
              <a:solidFill>
                <a:schemeClr val="accent5"/>
              </a:solidFill>
              <a:latin typeface="Garamond" panose="02020404030301010803" pitchFamily="18" charset="0"/>
            </a:endParaRPr>
          </a:p>
        </p:txBody>
      </p:sp>
      <p:sp>
        <p:nvSpPr>
          <p:cNvPr id="11267" name="Rectangle 3">
            <a:extLst>
              <a:ext uri="{FF2B5EF4-FFF2-40B4-BE49-F238E27FC236}">
                <a16:creationId xmlns:a16="http://schemas.microsoft.com/office/drawing/2014/main" id="{E9B97F99-3385-8B6B-CA3F-01E769A15918}"/>
              </a:ext>
            </a:extLst>
          </p:cNvPr>
          <p:cNvSpPr>
            <a:spLocks noGrp="1" noChangeArrowheads="1"/>
          </p:cNvSpPr>
          <p:nvPr>
            <p:ph type="body" idx="1"/>
          </p:nvPr>
        </p:nvSpPr>
        <p:spPr>
          <a:xfrm>
            <a:off x="250825" y="1700213"/>
            <a:ext cx="8569325" cy="4681537"/>
          </a:xfrm>
        </p:spPr>
        <p:txBody>
          <a:bodyPr/>
          <a:lstStyle/>
          <a:p>
            <a:pPr marL="0" indent="0" algn="just" eaLnBrk="1" hangingPunct="1">
              <a:lnSpc>
                <a:spcPct val="115000"/>
              </a:lnSpc>
              <a:buSzPts val="1000"/>
              <a:buFontTx/>
              <a:buNone/>
              <a:tabLst>
                <a:tab pos="457200" algn="l"/>
              </a:tabLst>
              <a:defRPr/>
            </a:pPr>
            <a:r>
              <a:rPr lang="en-US" altLang="en-US" i="1" dirty="0">
                <a:solidFill>
                  <a:schemeClr val="bg1"/>
                </a:solidFill>
                <a:latin typeface="Garamond" panose="02020404030301010803" pitchFamily="18" charset="0"/>
              </a:rPr>
              <a:t>Sectionn5</a:t>
            </a:r>
          </a:p>
          <a:p>
            <a:pPr marL="0" indent="0" algn="just" eaLnBrk="1" hangingPunct="1">
              <a:lnSpc>
                <a:spcPct val="115000"/>
              </a:lnSpc>
              <a:buSzPts val="1000"/>
              <a:buFontTx/>
              <a:buNone/>
              <a:tabLst>
                <a:tab pos="457200" algn="l"/>
              </a:tabLst>
              <a:defRPr/>
            </a:pPr>
            <a:r>
              <a:rPr lang="en-US" altLang="en-US" i="1" dirty="0">
                <a:solidFill>
                  <a:schemeClr val="bg1"/>
                </a:solidFill>
                <a:latin typeface="Garamond" panose="02020404030301010803" pitchFamily="18" charset="0"/>
              </a:rPr>
              <a:t>Legal criteria for document 2B in writing met if the doc is—</a:t>
            </a:r>
          </a:p>
          <a:p>
            <a:pPr marL="0" indent="0" algn="just" eaLnBrk="1" hangingPunct="1">
              <a:lnSpc>
                <a:spcPct val="115000"/>
              </a:lnSpc>
              <a:buSzPts val="1000"/>
              <a:buFontTx/>
              <a:buNone/>
              <a:tabLst>
                <a:tab pos="457200" algn="l"/>
              </a:tabLst>
              <a:defRPr/>
            </a:pPr>
            <a:r>
              <a:rPr lang="en-US" altLang="en-US" i="1" dirty="0">
                <a:solidFill>
                  <a:schemeClr val="bg1"/>
                </a:solidFill>
                <a:latin typeface="Garamond" panose="02020404030301010803" pitchFamily="18" charset="0"/>
              </a:rPr>
              <a:t>(a) in the form of a data message; and</a:t>
            </a:r>
          </a:p>
          <a:p>
            <a:pPr marL="0" indent="0" algn="just" eaLnBrk="1" hangingPunct="1">
              <a:lnSpc>
                <a:spcPct val="115000"/>
              </a:lnSpc>
              <a:buSzPts val="1000"/>
              <a:buFontTx/>
              <a:buNone/>
              <a:tabLst>
                <a:tab pos="457200" algn="l"/>
              </a:tabLst>
              <a:defRPr/>
            </a:pPr>
            <a:endParaRPr lang="en-US" altLang="en-US" i="1" dirty="0">
              <a:solidFill>
                <a:schemeClr val="bg1"/>
              </a:solidFill>
              <a:latin typeface="Garamond" panose="02020404030301010803" pitchFamily="18" charset="0"/>
            </a:endParaRPr>
          </a:p>
          <a:p>
            <a:pPr marL="0" indent="0" algn="just" eaLnBrk="1" hangingPunct="1">
              <a:lnSpc>
                <a:spcPct val="115000"/>
              </a:lnSpc>
              <a:buSzPts val="1000"/>
              <a:buFontTx/>
              <a:buNone/>
              <a:tabLst>
                <a:tab pos="457200" algn="l"/>
              </a:tabLst>
              <a:defRPr/>
            </a:pPr>
            <a:r>
              <a:rPr lang="en-US" altLang="en-US" i="1" dirty="0">
                <a:solidFill>
                  <a:schemeClr val="bg1"/>
                </a:solidFill>
                <a:latin typeface="Garamond" panose="02020404030301010803" pitchFamily="18" charset="0"/>
              </a:rPr>
              <a:t>(b) accessible and capable of being retained in a manner usable</a:t>
            </a:r>
          </a:p>
          <a:p>
            <a:pPr marL="447675" indent="-447675" algn="just" eaLnBrk="1" hangingPunct="1">
              <a:lnSpc>
                <a:spcPct val="115000"/>
              </a:lnSpc>
              <a:buSzPts val="1000"/>
              <a:buFontTx/>
              <a:buNone/>
              <a:tabLst>
                <a:tab pos="457200" algn="l"/>
              </a:tabLst>
              <a:defRPr/>
            </a:pPr>
            <a:r>
              <a:rPr lang="en-US" altLang="en-US" i="1" dirty="0">
                <a:solidFill>
                  <a:schemeClr val="bg1"/>
                </a:solidFill>
                <a:latin typeface="Garamond" panose="02020404030301010803" pitchFamily="18" charset="0"/>
              </a:rPr>
              <a:t>	for subsequent reference.</a:t>
            </a:r>
          </a:p>
        </p:txBody>
      </p:sp>
    </p:spTree>
  </p:cSld>
  <p:clrMapOvr>
    <a:masterClrMapping/>
  </p:clrMapOvr>
  <p:transition spd="slow">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9AB2-2336-A056-A256-99BBFD1209B7}"/>
              </a:ext>
            </a:extLst>
          </p:cNvPr>
          <p:cNvSpPr>
            <a:spLocks noGrp="1"/>
          </p:cNvSpPr>
          <p:nvPr>
            <p:ph type="title"/>
          </p:nvPr>
        </p:nvSpPr>
        <p:spPr>
          <a:xfrm>
            <a:off x="107950" y="115888"/>
            <a:ext cx="9036050" cy="1301750"/>
          </a:xfrm>
        </p:spPr>
        <p:txBody>
          <a:bodyPr/>
          <a:lstStyle/>
          <a:p>
            <a:pPr>
              <a:defRPr/>
            </a:pPr>
            <a:r>
              <a:rPr lang="en-US" sz="3600" i="1" dirty="0">
                <a:solidFill>
                  <a:schemeClr val="accent5"/>
                </a:solidFill>
                <a:latin typeface="Garamond" pitchFamily="18" charset="0"/>
              </a:rPr>
              <a:t>Functional Equivalence and Requirement for Signature by Law </a:t>
            </a:r>
          </a:p>
        </p:txBody>
      </p:sp>
      <p:sp>
        <p:nvSpPr>
          <p:cNvPr id="13315" name="Content Placeholder 2">
            <a:extLst>
              <a:ext uri="{FF2B5EF4-FFF2-40B4-BE49-F238E27FC236}">
                <a16:creationId xmlns:a16="http://schemas.microsoft.com/office/drawing/2014/main" id="{CBA947A2-8C5C-B8E8-CCCA-B8706F8E39AD}"/>
              </a:ext>
            </a:extLst>
          </p:cNvPr>
          <p:cNvSpPr>
            <a:spLocks noGrp="1"/>
          </p:cNvSpPr>
          <p:nvPr>
            <p:ph idx="1"/>
          </p:nvPr>
        </p:nvSpPr>
        <p:spPr>
          <a:xfrm>
            <a:off x="107950" y="1600200"/>
            <a:ext cx="9036050" cy="5068888"/>
          </a:xfrm>
        </p:spPr>
        <p:txBody>
          <a:bodyPr/>
          <a:lstStyle/>
          <a:p>
            <a:pPr marL="0" indent="0">
              <a:buFontTx/>
              <a:buNone/>
              <a:defRPr/>
            </a:pPr>
            <a:r>
              <a:rPr lang="en-US" altLang="en-US" i="1" dirty="0">
                <a:solidFill>
                  <a:schemeClr val="bg1"/>
                </a:solidFill>
                <a:latin typeface="Garamond" panose="02020404030301010803" pitchFamily="18" charset="0"/>
              </a:rPr>
              <a:t>Section 6(1) </a:t>
            </a:r>
          </a:p>
          <a:p>
            <a:pPr>
              <a:buFont typeface="Wingdings" panose="05000000000000000000" pitchFamily="2" charset="2"/>
              <a:buChar char="v"/>
              <a:defRPr/>
            </a:pPr>
            <a:r>
              <a:rPr lang="en-US" altLang="en-US" i="1" dirty="0">
                <a:solidFill>
                  <a:schemeClr val="bg1"/>
                </a:solidFill>
                <a:latin typeface="Garamond" panose="02020404030301010803" pitchFamily="18" charset="0"/>
              </a:rPr>
              <a:t>Requirement for E – Signature without specifying type is met where Advanced Electronic Signature is used.</a:t>
            </a:r>
          </a:p>
          <a:p>
            <a:pPr>
              <a:buFont typeface="Wingdings" panose="05000000000000000000" pitchFamily="2" charset="2"/>
              <a:buChar char="v"/>
              <a:defRPr/>
            </a:pPr>
            <a:endParaRPr lang="en-US" altLang="en-US" i="1" dirty="0">
              <a:solidFill>
                <a:schemeClr val="bg1"/>
              </a:solidFill>
              <a:latin typeface="Garamond" panose="02020404030301010803" pitchFamily="18" charset="0"/>
            </a:endParaRPr>
          </a:p>
          <a:p>
            <a:pPr>
              <a:buFont typeface="Wingdings" panose="05000000000000000000" pitchFamily="2" charset="2"/>
              <a:buChar char="v"/>
              <a:defRPr/>
            </a:pPr>
            <a:r>
              <a:rPr lang="en-US" altLang="en-US" i="1" dirty="0">
                <a:solidFill>
                  <a:schemeClr val="bg1"/>
                </a:solidFill>
                <a:latin typeface="Garamond" panose="02020404030301010803" pitchFamily="18" charset="0"/>
              </a:rPr>
              <a:t>Subject to above, E- Signature has legal efficacy though in electronic form.</a:t>
            </a:r>
          </a:p>
          <a:p>
            <a:pPr marL="0" indent="0">
              <a:buFontTx/>
              <a:buNone/>
              <a:defRPr/>
            </a:pPr>
            <a:endParaRPr lang="en-US" altLang="en-US" i="1" dirty="0">
              <a:solidFill>
                <a:schemeClr val="bg1"/>
              </a:solidFill>
              <a:latin typeface="Garamond" panose="02020404030301010803" pitchFamily="18" charset="0"/>
            </a:endParaRPr>
          </a:p>
        </p:txBody>
      </p:sp>
    </p:spTree>
  </p:cSld>
  <p:clrMapOvr>
    <a:masterClrMapping/>
  </p:clrMapOvr>
  <p:transition spd="slow">
    <p:check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BEF4DFDC-F788-764B-E6D1-97E208E007DF}"/>
              </a:ext>
            </a:extLst>
          </p:cNvPr>
          <p:cNvSpPr>
            <a:spLocks noGrp="1"/>
          </p:cNvSpPr>
          <p:nvPr>
            <p:ph type="title"/>
          </p:nvPr>
        </p:nvSpPr>
        <p:spPr>
          <a:xfrm>
            <a:off x="214313" y="-9525"/>
            <a:ext cx="8929687" cy="1417638"/>
          </a:xfrm>
        </p:spPr>
        <p:txBody>
          <a:bodyPr/>
          <a:lstStyle/>
          <a:p>
            <a:pPr eaLnBrk="1" hangingPunct="1"/>
            <a:r>
              <a:rPr lang="en-GB" altLang="en-US" sz="4000" i="1">
                <a:solidFill>
                  <a:schemeClr val="accent1"/>
                </a:solidFill>
                <a:latin typeface="Garamond" panose="02020404030301010803" pitchFamily="18" charset="0"/>
              </a:rPr>
              <a:t>E – Signatures Required by Parties to Contract </a:t>
            </a:r>
          </a:p>
        </p:txBody>
      </p:sp>
      <p:sp>
        <p:nvSpPr>
          <p:cNvPr id="3" name="Content Placeholder 2">
            <a:extLst>
              <a:ext uri="{FF2B5EF4-FFF2-40B4-BE49-F238E27FC236}">
                <a16:creationId xmlns:a16="http://schemas.microsoft.com/office/drawing/2014/main" id="{DFFBDAC7-5555-30BD-18CA-289DD0BD7EA8}"/>
              </a:ext>
            </a:extLst>
          </p:cNvPr>
          <p:cNvSpPr>
            <a:spLocks noGrp="1"/>
          </p:cNvSpPr>
          <p:nvPr>
            <p:ph idx="1"/>
          </p:nvPr>
        </p:nvSpPr>
        <p:spPr>
          <a:xfrm>
            <a:off x="214313" y="1700213"/>
            <a:ext cx="8435975" cy="5257800"/>
          </a:xfrm>
        </p:spPr>
        <p:txBody>
          <a:bodyPr/>
          <a:lstStyle/>
          <a:p>
            <a:pPr marL="538163" indent="-538163" eaLnBrk="1" hangingPunct="1">
              <a:buFontTx/>
              <a:buNone/>
              <a:defRPr/>
            </a:pPr>
            <a:r>
              <a:rPr lang="en-US" i="1" dirty="0">
                <a:solidFill>
                  <a:schemeClr val="accent3"/>
                </a:solidFill>
                <a:latin typeface="Garamond" panose="02020404030301010803" pitchFamily="18" charset="0"/>
              </a:rPr>
              <a:t>Section 7</a:t>
            </a:r>
          </a:p>
          <a:p>
            <a:pPr eaLnBrk="1" hangingPunct="1">
              <a:buFont typeface="Wingdings" panose="05000000000000000000" pitchFamily="2" charset="2"/>
              <a:buChar char="v"/>
              <a:defRPr/>
            </a:pPr>
            <a:r>
              <a:rPr lang="en-US" i="1" dirty="0">
                <a:solidFill>
                  <a:schemeClr val="accent3"/>
                </a:solidFill>
                <a:latin typeface="Garamond" panose="02020404030301010803" pitchFamily="18" charset="0"/>
              </a:rPr>
              <a:t>Where E- Signature required by parties 2 Agreement and parties don’t agree on type, the requirement is met if—</a:t>
            </a:r>
          </a:p>
          <a:p>
            <a:pPr marL="538163" indent="-538163" eaLnBrk="1" hangingPunct="1">
              <a:buFontTx/>
              <a:buNone/>
              <a:defRPr/>
            </a:pPr>
            <a:r>
              <a:rPr lang="en-US" i="1" dirty="0">
                <a:solidFill>
                  <a:schemeClr val="accent3"/>
                </a:solidFill>
                <a:latin typeface="Garamond" panose="02020404030301010803" pitchFamily="18" charset="0"/>
              </a:rPr>
              <a:t>(a) Method used identifies person &amp; indicate his or her approval of the info, communicated; + </a:t>
            </a:r>
          </a:p>
          <a:p>
            <a:pPr marL="538163" indent="-538163" eaLnBrk="1" hangingPunct="1">
              <a:buFontTx/>
              <a:buNone/>
              <a:defRPr/>
            </a:pPr>
            <a:r>
              <a:rPr lang="en-US" i="1" dirty="0">
                <a:solidFill>
                  <a:schemeClr val="accent3"/>
                </a:solidFill>
                <a:latin typeface="Garamond" panose="02020404030301010803" pitchFamily="18" charset="0"/>
              </a:rPr>
              <a:t>(b) Method was, at the time, considered reliable and appropriate. </a:t>
            </a:r>
          </a:p>
          <a:p>
            <a:pPr eaLnBrk="1" hangingPunct="1">
              <a:defRPr/>
            </a:pPr>
            <a:endParaRPr lang="en-GB" sz="3600" dirty="0"/>
          </a:p>
        </p:txBody>
      </p:sp>
    </p:spTree>
  </p:cSld>
  <p:clrMapOvr>
    <a:masterClrMapping/>
  </p:clrMapOvr>
  <p:transition spd="slow">
    <p:check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8398746E-9793-117D-02D8-BDDB7B06A56C}"/>
              </a:ext>
            </a:extLst>
          </p:cNvPr>
          <p:cNvSpPr>
            <a:spLocks noGrp="1"/>
          </p:cNvSpPr>
          <p:nvPr>
            <p:ph type="title"/>
          </p:nvPr>
        </p:nvSpPr>
        <p:spPr/>
        <p:txBody>
          <a:bodyPr/>
          <a:lstStyle/>
          <a:p>
            <a:br>
              <a:rPr lang="en-US" altLang="en-US" sz="3600" i="1">
                <a:solidFill>
                  <a:schemeClr val="accent1"/>
                </a:solidFill>
                <a:latin typeface="Garamond" panose="02020404030301010803" pitchFamily="18" charset="0"/>
              </a:rPr>
            </a:br>
            <a:r>
              <a:rPr lang="en-US" altLang="en-US" sz="3600" i="1">
                <a:solidFill>
                  <a:schemeClr val="accent1"/>
                </a:solidFill>
                <a:latin typeface="Garamond" panose="02020404030301010803" pitchFamily="18" charset="0"/>
              </a:rPr>
              <a:t>E- Signature, its Prima Facie Evidential Weight </a:t>
            </a:r>
            <a:br>
              <a:rPr lang="en-US" altLang="en-US" sz="3600" i="1">
                <a:solidFill>
                  <a:schemeClr val="accent1"/>
                </a:solidFill>
                <a:latin typeface="Garamond" panose="02020404030301010803" pitchFamily="18" charset="0"/>
              </a:rPr>
            </a:br>
            <a:r>
              <a:rPr lang="en-US" altLang="en-US" sz="3600" i="1">
                <a:solidFill>
                  <a:schemeClr val="accent1"/>
                </a:solidFill>
                <a:latin typeface="Garamond" panose="02020404030301010803" pitchFamily="18" charset="0"/>
              </a:rPr>
              <a:t>&amp; </a:t>
            </a:r>
            <a:br>
              <a:rPr lang="en-US" altLang="en-US" sz="3600" i="1">
                <a:solidFill>
                  <a:schemeClr val="accent1"/>
                </a:solidFill>
                <a:latin typeface="Garamond" panose="02020404030301010803" pitchFamily="18" charset="0"/>
              </a:rPr>
            </a:br>
            <a:r>
              <a:rPr lang="en-US" altLang="en-US" sz="3600" i="1">
                <a:solidFill>
                  <a:schemeClr val="accent1"/>
                </a:solidFill>
                <a:latin typeface="Garamond" panose="02020404030301010803" pitchFamily="18" charset="0"/>
              </a:rPr>
              <a:t>Expression of Intent  </a:t>
            </a:r>
            <a:br>
              <a:rPr lang="en-GB" altLang="en-US" sz="3600" i="1">
                <a:solidFill>
                  <a:schemeClr val="accent1"/>
                </a:solidFill>
                <a:latin typeface="Garamond" panose="02020404030301010803" pitchFamily="18" charset="0"/>
              </a:rPr>
            </a:br>
            <a:r>
              <a:rPr lang="en-GB" altLang="en-US" sz="3600" i="1">
                <a:solidFill>
                  <a:schemeClr val="accent1"/>
                </a:solidFill>
                <a:latin typeface="Garamond" panose="02020404030301010803" pitchFamily="18" charset="0"/>
              </a:rPr>
              <a:t> </a:t>
            </a:r>
          </a:p>
        </p:txBody>
      </p:sp>
      <p:sp>
        <p:nvSpPr>
          <p:cNvPr id="3" name="Content Placeholder 2">
            <a:extLst>
              <a:ext uri="{FF2B5EF4-FFF2-40B4-BE49-F238E27FC236}">
                <a16:creationId xmlns:a16="http://schemas.microsoft.com/office/drawing/2014/main" id="{0D028EBA-2B83-BBB9-8DA8-B006B403304E}"/>
              </a:ext>
            </a:extLst>
          </p:cNvPr>
          <p:cNvSpPr>
            <a:spLocks noGrp="1"/>
          </p:cNvSpPr>
          <p:nvPr>
            <p:ph idx="1"/>
          </p:nvPr>
        </p:nvSpPr>
        <p:spPr>
          <a:xfrm>
            <a:off x="179388" y="1600200"/>
            <a:ext cx="8856662" cy="4924425"/>
          </a:xfrm>
        </p:spPr>
        <p:txBody>
          <a:bodyPr/>
          <a:lstStyle/>
          <a:p>
            <a:pPr marL="0" indent="0">
              <a:buFontTx/>
              <a:buNone/>
              <a:defRPr/>
            </a:pPr>
            <a:r>
              <a:rPr lang="en-US" sz="2800" i="1" dirty="0">
                <a:solidFill>
                  <a:schemeClr val="bg1"/>
                </a:solidFill>
                <a:latin typeface="Garamond" panose="02020404030301010803" pitchFamily="18" charset="0"/>
              </a:rPr>
              <a:t>Section 7 </a:t>
            </a:r>
          </a:p>
          <a:p>
            <a:pPr marL="0" indent="0">
              <a:buFontTx/>
              <a:buNone/>
              <a:defRPr/>
            </a:pPr>
            <a:r>
              <a:rPr lang="en-US" sz="2800" i="1" dirty="0">
                <a:solidFill>
                  <a:schemeClr val="bg1"/>
                </a:solidFill>
                <a:latin typeface="Garamond" panose="02020404030301010803" pitchFamily="18" charset="0"/>
              </a:rPr>
              <a:t>If E- signature not required by the parties to E- transaction, expression of intent  shall not be without legal effect merely on the grounds that—</a:t>
            </a:r>
          </a:p>
          <a:p>
            <a:pPr>
              <a:buFont typeface="Wingdings" panose="05000000000000000000" pitchFamily="2" charset="2"/>
              <a:buChar char="v"/>
              <a:defRPr/>
            </a:pPr>
            <a:r>
              <a:rPr lang="en-US" sz="2800" i="1" dirty="0">
                <a:solidFill>
                  <a:schemeClr val="bg1"/>
                </a:solidFill>
                <a:latin typeface="Garamond" panose="02020404030301010803" pitchFamily="18" charset="0"/>
              </a:rPr>
              <a:t>(a) it is in the form of a data message; or</a:t>
            </a:r>
          </a:p>
          <a:p>
            <a:pPr>
              <a:buFont typeface="Wingdings" panose="05000000000000000000" pitchFamily="2" charset="2"/>
              <a:buChar char="v"/>
              <a:defRPr/>
            </a:pPr>
            <a:r>
              <a:rPr lang="en-US" sz="2800" i="1" dirty="0">
                <a:solidFill>
                  <a:schemeClr val="bg1"/>
                </a:solidFill>
                <a:latin typeface="Garamond" panose="02020404030301010803" pitchFamily="18" charset="0"/>
              </a:rPr>
              <a:t>(b) it is not evidenced by an electronic signature but is evidenced by other means from which that person’s intent or other statement may be inferred.</a:t>
            </a:r>
          </a:p>
          <a:p>
            <a:pPr marL="0" indent="0">
              <a:buFontTx/>
              <a:buNone/>
              <a:defRPr/>
            </a:pPr>
            <a:endParaRPr lang="en-US" sz="2800" i="1" dirty="0">
              <a:solidFill>
                <a:schemeClr val="bg1"/>
              </a:solidFill>
              <a:latin typeface="Garamond" panose="02020404030301010803" pitchFamily="18" charset="0"/>
            </a:endParaRPr>
          </a:p>
          <a:p>
            <a:pPr marL="0" indent="0">
              <a:buFontTx/>
              <a:buNone/>
              <a:defRPr/>
            </a:pPr>
            <a:r>
              <a:rPr lang="en-US" sz="2800" i="1" dirty="0">
                <a:solidFill>
                  <a:schemeClr val="bg1"/>
                </a:solidFill>
                <a:latin typeface="Garamond" panose="02020404030301010803" pitchFamily="18" charset="0"/>
              </a:rPr>
              <a:t>(3) Where Advanced E- Signature is used that is prima facie evidence that it is valid and was a applied properly, unless contrary proven.</a:t>
            </a:r>
          </a:p>
        </p:txBody>
      </p:sp>
    </p:spTree>
  </p:cSld>
  <p:clrMapOvr>
    <a:masterClrMapping/>
  </p:clrMapOvr>
  <p:transition spd="slow">
    <p:check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C2967B2D-53F3-CEF2-DC0C-9D03F6EABCFB}"/>
              </a:ext>
            </a:extLst>
          </p:cNvPr>
          <p:cNvSpPr>
            <a:spLocks noGrp="1"/>
          </p:cNvSpPr>
          <p:nvPr>
            <p:ph type="title"/>
          </p:nvPr>
        </p:nvSpPr>
        <p:spPr>
          <a:xfrm>
            <a:off x="250825" y="188913"/>
            <a:ext cx="8229600" cy="1143000"/>
          </a:xfrm>
        </p:spPr>
        <p:txBody>
          <a:bodyPr/>
          <a:lstStyle/>
          <a:p>
            <a:r>
              <a:rPr lang="en-US" altLang="en-US" i="1">
                <a:solidFill>
                  <a:schemeClr val="accent1"/>
                </a:solidFill>
                <a:latin typeface="Garamond" panose="02020404030301010803" pitchFamily="18" charset="0"/>
              </a:rPr>
              <a:t>Determination of Originality of Data Message</a:t>
            </a:r>
          </a:p>
        </p:txBody>
      </p:sp>
      <p:sp>
        <p:nvSpPr>
          <p:cNvPr id="3" name="Content Placeholder 2">
            <a:extLst>
              <a:ext uri="{FF2B5EF4-FFF2-40B4-BE49-F238E27FC236}">
                <a16:creationId xmlns:a16="http://schemas.microsoft.com/office/drawing/2014/main" id="{9AF3DE96-2AAF-175B-8339-B9D304ADE35F}"/>
              </a:ext>
            </a:extLst>
          </p:cNvPr>
          <p:cNvSpPr>
            <a:spLocks noGrp="1"/>
          </p:cNvSpPr>
          <p:nvPr>
            <p:ph idx="1"/>
          </p:nvPr>
        </p:nvSpPr>
        <p:spPr>
          <a:xfrm>
            <a:off x="179388" y="1600200"/>
            <a:ext cx="8856662" cy="4924425"/>
          </a:xfrm>
        </p:spPr>
        <p:txBody>
          <a:bodyPr/>
          <a:lstStyle/>
          <a:p>
            <a:pPr marL="0" indent="0" eaLnBrk="1" hangingPunct="1">
              <a:buFontTx/>
              <a:buNone/>
              <a:defRPr/>
            </a:pPr>
            <a:r>
              <a:rPr lang="en-US" i="1" dirty="0">
                <a:solidFill>
                  <a:schemeClr val="accent3"/>
                </a:solidFill>
                <a:latin typeface="Garamond" panose="02020404030301010803" pitchFamily="18" charset="0"/>
              </a:rPr>
              <a:t>Section 8</a:t>
            </a:r>
          </a:p>
          <a:p>
            <a:pPr marL="0" indent="0" eaLnBrk="1" hangingPunct="1">
              <a:buFontTx/>
              <a:buNone/>
              <a:defRPr/>
            </a:pPr>
            <a:r>
              <a:rPr lang="en-US" sz="2800" i="1" dirty="0">
                <a:solidFill>
                  <a:schemeClr val="accent3"/>
                </a:solidFill>
                <a:latin typeface="Garamond" panose="02020404030301010803" pitchFamily="18" charset="0"/>
              </a:rPr>
              <a:t>Where Law requires info 2B in original form, requirement met  if—</a:t>
            </a:r>
          </a:p>
          <a:p>
            <a:pPr eaLnBrk="1" hangingPunct="1">
              <a:buFont typeface="Wingdings" panose="05000000000000000000" pitchFamily="2" charset="2"/>
              <a:buChar char="v"/>
              <a:defRPr/>
            </a:pPr>
            <a:r>
              <a:rPr lang="en-US" sz="2800" i="1" dirty="0">
                <a:solidFill>
                  <a:srgbClr val="FF0000"/>
                </a:solidFill>
                <a:latin typeface="Garamond" panose="02020404030301010803" pitchFamily="18" charset="0"/>
              </a:rPr>
              <a:t>Data maintained integrity </a:t>
            </a:r>
            <a:r>
              <a:rPr lang="en-US" sz="2800" i="1" dirty="0">
                <a:solidFill>
                  <a:schemeClr val="accent3"/>
                </a:solidFill>
                <a:latin typeface="Garamond" panose="02020404030301010803" pitchFamily="18" charset="0"/>
              </a:rPr>
              <a:t>from time of generation in final form </a:t>
            </a:r>
          </a:p>
          <a:p>
            <a:pPr marL="538163" indent="-538163" eaLnBrk="1" hangingPunct="1">
              <a:buFontTx/>
              <a:buNone/>
              <a:defRPr/>
            </a:pPr>
            <a:r>
              <a:rPr lang="en-US" sz="2800" i="1" dirty="0">
                <a:solidFill>
                  <a:schemeClr val="accent3"/>
                </a:solidFill>
                <a:latin typeface="Garamond" panose="02020404030301010803" pitchFamily="18" charset="0"/>
              </a:rPr>
              <a:t>     [Remained complete &amp; substantially unchanged  - except for  necessary changes normally arising when sending / storing / displaying;] </a:t>
            </a:r>
          </a:p>
          <a:p>
            <a:pPr marL="0" indent="0" eaLnBrk="1" hangingPunct="1">
              <a:buFontTx/>
              <a:buNone/>
              <a:defRPr/>
            </a:pPr>
            <a:r>
              <a:rPr lang="en-US" sz="2800" i="1" dirty="0">
                <a:solidFill>
                  <a:schemeClr val="accent3"/>
                </a:solidFill>
                <a:latin typeface="Garamond" panose="02020404030301010803" pitchFamily="18" charset="0"/>
              </a:rPr>
              <a:t>Considering purpose for which the information was generated; and </a:t>
            </a:r>
          </a:p>
          <a:p>
            <a:pPr marL="0" indent="0" eaLnBrk="1" hangingPunct="1">
              <a:buFontTx/>
              <a:buNone/>
              <a:defRPr/>
            </a:pPr>
            <a:r>
              <a:rPr lang="en-US" sz="2800" i="1" dirty="0">
                <a:solidFill>
                  <a:schemeClr val="accent3"/>
                </a:solidFill>
                <a:latin typeface="Garamond" panose="02020404030301010803" pitchFamily="18" charset="0"/>
              </a:rPr>
              <a:t>Considering other relevant circumstances.</a:t>
            </a:r>
          </a:p>
          <a:p>
            <a:pPr marL="0" indent="0" eaLnBrk="1" hangingPunct="1">
              <a:buFontTx/>
              <a:buNone/>
              <a:defRPr/>
            </a:pPr>
            <a:endParaRPr lang="en-US" sz="2800" i="1" dirty="0">
              <a:solidFill>
                <a:schemeClr val="accent3"/>
              </a:solidFill>
              <a:latin typeface="Garamond" panose="02020404030301010803" pitchFamily="18" charset="0"/>
            </a:endParaRPr>
          </a:p>
          <a:p>
            <a:pPr eaLnBrk="1" hangingPunct="1">
              <a:buFont typeface="Wingdings" panose="05000000000000000000" pitchFamily="2" charset="2"/>
              <a:buChar char="v"/>
              <a:defRPr/>
            </a:pPr>
            <a:r>
              <a:rPr lang="en-US" sz="2800" i="1" dirty="0">
                <a:solidFill>
                  <a:srgbClr val="FF0000"/>
                </a:solidFill>
                <a:latin typeface="Garamond" panose="02020404030301010803" pitchFamily="18" charset="0"/>
              </a:rPr>
              <a:t>Information is capable of being displayed or produced</a:t>
            </a:r>
          </a:p>
          <a:p>
            <a:pPr marL="0" indent="0" eaLnBrk="1" hangingPunct="1">
              <a:buFontTx/>
              <a:buNone/>
              <a:defRPr/>
            </a:pPr>
            <a:endParaRPr lang="en-US" sz="2800" i="1" dirty="0">
              <a:solidFill>
                <a:schemeClr val="accent3"/>
              </a:solidFill>
              <a:latin typeface="Garamond" panose="02020404030301010803" pitchFamily="18" charset="0"/>
            </a:endParaRPr>
          </a:p>
        </p:txBody>
      </p:sp>
    </p:spTree>
  </p:cSld>
  <p:clrMapOvr>
    <a:masterClrMapping/>
  </p:clrMapOvr>
  <p:transition spd="slow">
    <p:check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A696DD4C-C1B9-0CB1-FA6F-D81DD3CF250B}"/>
              </a:ext>
            </a:extLst>
          </p:cNvPr>
          <p:cNvSpPr>
            <a:spLocks noGrp="1"/>
          </p:cNvSpPr>
          <p:nvPr>
            <p:ph type="title"/>
          </p:nvPr>
        </p:nvSpPr>
        <p:spPr>
          <a:xfrm>
            <a:off x="34925" y="-28575"/>
            <a:ext cx="9217025" cy="1417638"/>
          </a:xfrm>
        </p:spPr>
        <p:txBody>
          <a:bodyPr/>
          <a:lstStyle/>
          <a:p>
            <a:r>
              <a:rPr lang="en-US" altLang="en-US" sz="3600" i="1">
                <a:solidFill>
                  <a:schemeClr val="accent1"/>
                </a:solidFill>
                <a:latin typeface="Garamond" panose="02020404030301010803" pitchFamily="18" charset="0"/>
              </a:rPr>
              <a:t>Rules of Evidence Not to Unduly Deny Admissibility of E- Evidence  </a:t>
            </a:r>
          </a:p>
        </p:txBody>
      </p:sp>
      <p:sp>
        <p:nvSpPr>
          <p:cNvPr id="3" name="Content Placeholder 2">
            <a:extLst>
              <a:ext uri="{FF2B5EF4-FFF2-40B4-BE49-F238E27FC236}">
                <a16:creationId xmlns:a16="http://schemas.microsoft.com/office/drawing/2014/main" id="{C20AFCA6-2363-9D90-AF74-25062F4C69AF}"/>
              </a:ext>
            </a:extLst>
          </p:cNvPr>
          <p:cNvSpPr>
            <a:spLocks noGrp="1"/>
          </p:cNvSpPr>
          <p:nvPr>
            <p:ph idx="1"/>
          </p:nvPr>
        </p:nvSpPr>
        <p:spPr>
          <a:xfrm>
            <a:off x="179388" y="1600200"/>
            <a:ext cx="8856662" cy="4924425"/>
          </a:xfrm>
        </p:spPr>
        <p:txBody>
          <a:bodyPr/>
          <a:lstStyle/>
          <a:p>
            <a:pPr marL="0" indent="0" eaLnBrk="1" hangingPunct="1">
              <a:buFontTx/>
              <a:buNone/>
              <a:defRPr/>
            </a:pPr>
            <a:r>
              <a:rPr lang="en-US" i="1" dirty="0">
                <a:solidFill>
                  <a:schemeClr val="accent3"/>
                </a:solidFill>
                <a:latin typeface="Garamond" panose="02020404030301010803" pitchFamily="18" charset="0"/>
              </a:rPr>
              <a:t>Section 9</a:t>
            </a:r>
          </a:p>
          <a:p>
            <a:pPr marL="0" indent="0" eaLnBrk="1" hangingPunct="1">
              <a:buFontTx/>
              <a:buNone/>
              <a:defRPr/>
            </a:pPr>
            <a:r>
              <a:rPr lang="en-US" i="1" dirty="0">
                <a:solidFill>
                  <a:schemeClr val="accent3"/>
                </a:solidFill>
                <a:latin typeface="Garamond" panose="02020404030301010803" pitchFamily="18" charset="0"/>
              </a:rPr>
              <a:t> Rules of evidence in any legal proceedings not to unduly deny admissibility of evidence —</a:t>
            </a:r>
          </a:p>
          <a:p>
            <a:pPr eaLnBrk="1" hangingPunct="1">
              <a:buFont typeface="Wingdings" panose="05000000000000000000" pitchFamily="2" charset="2"/>
              <a:buChar char="v"/>
              <a:defRPr/>
            </a:pPr>
            <a:r>
              <a:rPr lang="en-US" i="1" dirty="0">
                <a:solidFill>
                  <a:schemeClr val="accent3"/>
                </a:solidFill>
                <a:latin typeface="Garamond" panose="02020404030301010803" pitchFamily="18" charset="0"/>
              </a:rPr>
              <a:t> On  grounds that it is in E- format if it is best evidence the person adducing it could reasonably be expected to obtain</a:t>
            </a:r>
          </a:p>
          <a:p>
            <a:pPr eaLnBrk="1" hangingPunct="1">
              <a:buFont typeface="Wingdings" panose="05000000000000000000" pitchFamily="2" charset="2"/>
              <a:buChar char="v"/>
              <a:defRPr/>
            </a:pPr>
            <a:endParaRPr lang="en-US" i="1" dirty="0">
              <a:solidFill>
                <a:schemeClr val="accent3"/>
              </a:solidFill>
              <a:latin typeface="Garamond" panose="02020404030301010803" pitchFamily="18" charset="0"/>
            </a:endParaRPr>
          </a:p>
          <a:p>
            <a:pPr eaLnBrk="1" hangingPunct="1">
              <a:buFont typeface="Wingdings" panose="05000000000000000000" pitchFamily="2" charset="2"/>
              <a:buChar char="v"/>
              <a:defRPr/>
            </a:pPr>
            <a:r>
              <a:rPr lang="en-US" i="1" dirty="0">
                <a:solidFill>
                  <a:schemeClr val="accent3"/>
                </a:solidFill>
                <a:latin typeface="Garamond" panose="02020404030301010803" pitchFamily="18" charset="0"/>
              </a:rPr>
              <a:t>Info. in  form of a data message 2B given due evidential weight.</a:t>
            </a:r>
          </a:p>
        </p:txBody>
      </p:sp>
    </p:spTree>
  </p:cSld>
  <p:clrMapOvr>
    <a:masterClrMapping/>
  </p:clrMapOvr>
  <p:transition spd="slow">
    <p:check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3F2893FD-07AC-2DF5-D44F-7642D11B0E54}"/>
              </a:ext>
            </a:extLst>
          </p:cNvPr>
          <p:cNvSpPr>
            <a:spLocks noGrp="1"/>
          </p:cNvSpPr>
          <p:nvPr>
            <p:ph type="title"/>
          </p:nvPr>
        </p:nvSpPr>
        <p:spPr>
          <a:xfrm>
            <a:off x="107950" y="0"/>
            <a:ext cx="8856663" cy="1417638"/>
          </a:xfrm>
        </p:spPr>
        <p:txBody>
          <a:bodyPr/>
          <a:lstStyle/>
          <a:p>
            <a:br>
              <a:rPr lang="en-US" altLang="en-US" sz="4800" i="1">
                <a:solidFill>
                  <a:schemeClr val="accent1"/>
                </a:solidFill>
                <a:latin typeface="Garamond" panose="02020404030301010803" pitchFamily="18" charset="0"/>
              </a:rPr>
            </a:br>
            <a:r>
              <a:rPr lang="en-US" altLang="en-US" sz="4800" i="1">
                <a:solidFill>
                  <a:schemeClr val="accent1"/>
                </a:solidFill>
                <a:latin typeface="Garamond" panose="02020404030301010803" pitchFamily="18" charset="0"/>
              </a:rPr>
              <a:t>Assessment of evidential weight of a Data Message </a:t>
            </a:r>
            <a:br>
              <a:rPr lang="en-US" altLang="en-US" sz="4800" i="1">
                <a:solidFill>
                  <a:schemeClr val="accent1"/>
                </a:solidFill>
                <a:latin typeface="Garamond" panose="02020404030301010803" pitchFamily="18" charset="0"/>
              </a:rPr>
            </a:br>
            <a:endParaRPr lang="en-US" altLang="en-US" sz="4800" i="1">
              <a:solidFill>
                <a:schemeClr val="accent1"/>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887D0F61-9A03-02D2-71DB-B7EDC2863DA7}"/>
              </a:ext>
            </a:extLst>
          </p:cNvPr>
          <p:cNvSpPr>
            <a:spLocks noGrp="1"/>
          </p:cNvSpPr>
          <p:nvPr>
            <p:ph idx="1"/>
          </p:nvPr>
        </p:nvSpPr>
        <p:spPr>
          <a:xfrm>
            <a:off x="250825" y="1600200"/>
            <a:ext cx="8713788" cy="4997450"/>
          </a:xfrm>
        </p:spPr>
        <p:txBody>
          <a:bodyPr/>
          <a:lstStyle/>
          <a:p>
            <a:pPr marL="0" indent="0" eaLnBrk="1" hangingPunct="1">
              <a:buFontTx/>
              <a:buNone/>
              <a:defRPr/>
            </a:pPr>
            <a:r>
              <a:rPr lang="en-US" i="1" dirty="0">
                <a:solidFill>
                  <a:schemeClr val="accent3"/>
                </a:solidFill>
                <a:latin typeface="Garamond" panose="02020404030301010803" pitchFamily="18" charset="0"/>
              </a:rPr>
              <a:t>Section 9(3) </a:t>
            </a:r>
          </a:p>
          <a:p>
            <a:pPr marL="0" indent="0" eaLnBrk="1" hangingPunct="1">
              <a:buFontTx/>
              <a:buNone/>
              <a:defRPr/>
            </a:pPr>
            <a:endParaRPr lang="en-US" i="1" dirty="0">
              <a:solidFill>
                <a:schemeClr val="accent3"/>
              </a:solidFill>
              <a:latin typeface="Garamond" panose="02020404030301010803" pitchFamily="18" charset="0"/>
            </a:endParaRPr>
          </a:p>
          <a:p>
            <a:pPr marL="0" indent="0" eaLnBrk="1" hangingPunct="1">
              <a:buFontTx/>
              <a:buNone/>
              <a:defRPr/>
            </a:pPr>
            <a:r>
              <a:rPr lang="en-US" i="1" dirty="0">
                <a:solidFill>
                  <a:schemeClr val="accent3"/>
                </a:solidFill>
                <a:latin typeface="Garamond" panose="02020404030301010803" pitchFamily="18" charset="0"/>
              </a:rPr>
              <a:t>Assessment of evidential weight of a data message, 2 consider </a:t>
            </a:r>
          </a:p>
          <a:p>
            <a:pPr eaLnBrk="1" hangingPunct="1">
              <a:buFont typeface="Wingdings" panose="05000000000000000000" pitchFamily="2" charset="2"/>
              <a:buChar char="v"/>
              <a:defRPr/>
            </a:pPr>
            <a:r>
              <a:rPr lang="en-US" i="1" dirty="0">
                <a:solidFill>
                  <a:srgbClr val="FF0000"/>
                </a:solidFill>
                <a:latin typeface="Garamond" panose="02020404030301010803" pitchFamily="18" charset="0"/>
              </a:rPr>
              <a:t>Reliability of  generation</a:t>
            </a:r>
            <a:r>
              <a:rPr lang="en-US" i="1" dirty="0">
                <a:solidFill>
                  <a:schemeClr val="accent3"/>
                </a:solidFill>
                <a:latin typeface="Garamond" panose="02020404030301010803" pitchFamily="18" charset="0"/>
              </a:rPr>
              <a:t>, storing/ communication;</a:t>
            </a:r>
          </a:p>
          <a:p>
            <a:pPr eaLnBrk="1" hangingPunct="1">
              <a:buFont typeface="Wingdings" panose="05000000000000000000" pitchFamily="2" charset="2"/>
              <a:buChar char="v"/>
              <a:defRPr/>
            </a:pPr>
            <a:r>
              <a:rPr lang="en-US" i="1" dirty="0">
                <a:solidFill>
                  <a:schemeClr val="accent3"/>
                </a:solidFill>
                <a:latin typeface="Garamond" panose="02020404030301010803" pitchFamily="18" charset="0"/>
              </a:rPr>
              <a:t>Reliability of </a:t>
            </a:r>
            <a:r>
              <a:rPr lang="en-US" i="1" dirty="0">
                <a:solidFill>
                  <a:srgbClr val="FF0000"/>
                </a:solidFill>
                <a:latin typeface="Garamond" panose="02020404030301010803" pitchFamily="18" charset="0"/>
              </a:rPr>
              <a:t>how integrity </a:t>
            </a:r>
            <a:r>
              <a:rPr lang="en-US" i="1" dirty="0">
                <a:solidFill>
                  <a:schemeClr val="accent3"/>
                </a:solidFill>
                <a:latin typeface="Garamond" panose="02020404030301010803" pitchFamily="18" charset="0"/>
              </a:rPr>
              <a:t>of  data message </a:t>
            </a:r>
            <a:r>
              <a:rPr lang="en-US" i="1" dirty="0">
                <a:solidFill>
                  <a:srgbClr val="FF0000"/>
                </a:solidFill>
                <a:latin typeface="Garamond" panose="02020404030301010803" pitchFamily="18" charset="0"/>
              </a:rPr>
              <a:t>was maintained</a:t>
            </a:r>
            <a:r>
              <a:rPr lang="en-US" i="1" dirty="0">
                <a:solidFill>
                  <a:schemeClr val="accent3"/>
                </a:solidFill>
                <a:latin typeface="Garamond" panose="02020404030301010803" pitchFamily="18" charset="0"/>
              </a:rPr>
              <a:t>;</a:t>
            </a:r>
          </a:p>
          <a:p>
            <a:pPr eaLnBrk="1" hangingPunct="1">
              <a:buFont typeface="Wingdings" panose="05000000000000000000" pitchFamily="2" charset="2"/>
              <a:buChar char="v"/>
              <a:defRPr/>
            </a:pPr>
            <a:r>
              <a:rPr lang="en-US" i="1" dirty="0">
                <a:solidFill>
                  <a:srgbClr val="FF0000"/>
                </a:solidFill>
                <a:latin typeface="Garamond" panose="02020404030301010803" pitchFamily="18" charset="0"/>
              </a:rPr>
              <a:t>How originator was identified</a:t>
            </a:r>
            <a:r>
              <a:rPr lang="en-US" i="1" dirty="0">
                <a:solidFill>
                  <a:schemeClr val="accent3"/>
                </a:solidFill>
                <a:latin typeface="Garamond" panose="02020404030301010803" pitchFamily="18" charset="0"/>
              </a:rPr>
              <a:t>; and</a:t>
            </a:r>
          </a:p>
          <a:p>
            <a:pPr eaLnBrk="1" hangingPunct="1">
              <a:buFont typeface="Wingdings" panose="05000000000000000000" pitchFamily="2" charset="2"/>
              <a:buChar char="v"/>
              <a:defRPr/>
            </a:pPr>
            <a:r>
              <a:rPr lang="en-US" i="1" dirty="0">
                <a:solidFill>
                  <a:schemeClr val="accent3"/>
                </a:solidFill>
                <a:latin typeface="Garamond" panose="02020404030301010803" pitchFamily="18" charset="0"/>
              </a:rPr>
              <a:t> Any other relevant factor.</a:t>
            </a:r>
          </a:p>
        </p:txBody>
      </p:sp>
    </p:spTree>
  </p:cSld>
  <p:clrMapOvr>
    <a:masterClrMapping/>
  </p:clrMapOvr>
  <p:transition spd="slow">
    <p:check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7D79387D-14CD-5E9C-7154-4CFBC04B3508}"/>
              </a:ext>
            </a:extLst>
          </p:cNvPr>
          <p:cNvSpPr>
            <a:spLocks noGrp="1"/>
          </p:cNvSpPr>
          <p:nvPr>
            <p:ph type="title"/>
          </p:nvPr>
        </p:nvSpPr>
        <p:spPr>
          <a:xfrm>
            <a:off x="142875" y="0"/>
            <a:ext cx="8858250" cy="1301750"/>
          </a:xfrm>
        </p:spPr>
        <p:txBody>
          <a:bodyPr/>
          <a:lstStyle/>
          <a:p>
            <a:r>
              <a:rPr lang="en-US" altLang="en-US" i="1">
                <a:solidFill>
                  <a:schemeClr val="accent1"/>
                </a:solidFill>
                <a:latin typeface="Garamond" panose="02020404030301010803" pitchFamily="18" charset="0"/>
              </a:rPr>
              <a:t>Retention of Data Message as Legal Requirement </a:t>
            </a:r>
          </a:p>
        </p:txBody>
      </p:sp>
      <p:sp>
        <p:nvSpPr>
          <p:cNvPr id="3" name="Content Placeholder 2">
            <a:extLst>
              <a:ext uri="{FF2B5EF4-FFF2-40B4-BE49-F238E27FC236}">
                <a16:creationId xmlns:a16="http://schemas.microsoft.com/office/drawing/2014/main" id="{FBE3831D-542D-44F3-72E1-B91004959124}"/>
              </a:ext>
            </a:extLst>
          </p:cNvPr>
          <p:cNvSpPr>
            <a:spLocks noGrp="1"/>
          </p:cNvSpPr>
          <p:nvPr>
            <p:ph idx="1"/>
          </p:nvPr>
        </p:nvSpPr>
        <p:spPr>
          <a:xfrm>
            <a:off x="142875" y="1600200"/>
            <a:ext cx="8858250" cy="4852988"/>
          </a:xfrm>
        </p:spPr>
        <p:txBody>
          <a:bodyPr/>
          <a:lstStyle/>
          <a:p>
            <a:pPr marL="0" indent="0" eaLnBrk="1" hangingPunct="1">
              <a:buFontTx/>
              <a:buNone/>
              <a:defRPr/>
            </a:pPr>
            <a:r>
              <a:rPr lang="en-US" i="1" dirty="0">
                <a:solidFill>
                  <a:schemeClr val="accent3"/>
                </a:solidFill>
                <a:latin typeface="Garamond" panose="02020404030301010803" pitchFamily="18" charset="0"/>
              </a:rPr>
              <a:t>Section 10</a:t>
            </a:r>
          </a:p>
          <a:p>
            <a:pPr marL="0" indent="0" eaLnBrk="1" hangingPunct="1">
              <a:buFontTx/>
              <a:buNone/>
              <a:defRPr/>
            </a:pPr>
            <a:r>
              <a:rPr lang="en-US" sz="2800" i="1" dirty="0">
                <a:solidFill>
                  <a:schemeClr val="accent3"/>
                </a:solidFill>
                <a:latin typeface="Garamond" panose="02020404030301010803" pitchFamily="18" charset="0"/>
              </a:rPr>
              <a:t>Legal requirement to retain info is met by retaining the info in  form of data message Provided —</a:t>
            </a:r>
          </a:p>
          <a:p>
            <a:pPr eaLnBrk="1" hangingPunct="1">
              <a:buFont typeface="Wingdings" panose="05000000000000000000" pitchFamily="2" charset="2"/>
              <a:buChar char="v"/>
              <a:defRPr/>
            </a:pPr>
            <a:r>
              <a:rPr lang="en-US" sz="2800" i="1" dirty="0">
                <a:solidFill>
                  <a:schemeClr val="accent3"/>
                </a:solidFill>
                <a:latin typeface="Garamond" panose="02020404030301010803" pitchFamily="18" charset="0"/>
              </a:rPr>
              <a:t> </a:t>
            </a:r>
            <a:r>
              <a:rPr lang="en-US" sz="2800" i="1" dirty="0">
                <a:solidFill>
                  <a:srgbClr val="FF0000"/>
                </a:solidFill>
                <a:latin typeface="Garamond" panose="02020404030301010803" pitchFamily="18" charset="0"/>
              </a:rPr>
              <a:t>Info accessible &amp; usable for subsequent reference</a:t>
            </a:r>
            <a:r>
              <a:rPr lang="en-US" sz="2800" i="1" dirty="0">
                <a:solidFill>
                  <a:schemeClr val="accent3"/>
                </a:solidFill>
                <a:latin typeface="Garamond" panose="02020404030301010803" pitchFamily="18" charset="0"/>
              </a:rPr>
              <a:t>;</a:t>
            </a:r>
          </a:p>
          <a:p>
            <a:pPr eaLnBrk="1" hangingPunct="1">
              <a:buFont typeface="Wingdings" panose="05000000000000000000" pitchFamily="2" charset="2"/>
              <a:buChar char="v"/>
              <a:defRPr/>
            </a:pPr>
            <a:r>
              <a:rPr lang="en-US" sz="2800" i="1" dirty="0">
                <a:solidFill>
                  <a:srgbClr val="FF0000"/>
                </a:solidFill>
                <a:latin typeface="Garamond" panose="02020404030301010803" pitchFamily="18" charset="0"/>
              </a:rPr>
              <a:t>Info is in initial format </a:t>
            </a:r>
            <a:r>
              <a:rPr lang="en-US" sz="2800" i="1" dirty="0">
                <a:solidFill>
                  <a:schemeClr val="accent3"/>
                </a:solidFill>
                <a:latin typeface="Garamond" panose="02020404030301010803" pitchFamily="18" charset="0"/>
              </a:rPr>
              <a:t>or substantially same format it was generated, sent or received; and </a:t>
            </a:r>
          </a:p>
          <a:p>
            <a:pPr eaLnBrk="1" hangingPunct="1">
              <a:buFont typeface="Wingdings" panose="05000000000000000000" pitchFamily="2" charset="2"/>
              <a:buChar char="v"/>
              <a:defRPr/>
            </a:pPr>
            <a:r>
              <a:rPr lang="en-US" sz="2800" i="1" dirty="0">
                <a:solidFill>
                  <a:schemeClr val="accent3"/>
                </a:solidFill>
                <a:latin typeface="Garamond" panose="02020404030301010803" pitchFamily="18" charset="0"/>
              </a:rPr>
              <a:t> Origin, destination, date + time it was sent or received  may be determined.</a:t>
            </a:r>
          </a:p>
        </p:txBody>
      </p:sp>
    </p:spTree>
  </p:cSld>
  <p:clrMapOvr>
    <a:masterClrMapping/>
  </p:clrMapOvr>
  <p:transition spd="slow">
    <p:check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F089B3D9-96A8-30FD-4B00-57AB365E7FEF}"/>
              </a:ext>
            </a:extLst>
          </p:cNvPr>
          <p:cNvSpPr>
            <a:spLocks noGrp="1"/>
          </p:cNvSpPr>
          <p:nvPr>
            <p:ph type="title"/>
          </p:nvPr>
        </p:nvSpPr>
        <p:spPr>
          <a:xfrm>
            <a:off x="107950" y="0"/>
            <a:ext cx="8928100" cy="1417638"/>
          </a:xfrm>
        </p:spPr>
        <p:txBody>
          <a:bodyPr/>
          <a:lstStyle/>
          <a:p>
            <a:r>
              <a:rPr lang="en-US" altLang="en-US" i="1">
                <a:solidFill>
                  <a:schemeClr val="accent1"/>
                </a:solidFill>
                <a:latin typeface="Garamond" panose="02020404030301010803" pitchFamily="18" charset="0"/>
              </a:rPr>
              <a:t>Notarization &amp; Certification of Documents as True Copies  </a:t>
            </a:r>
          </a:p>
        </p:txBody>
      </p:sp>
      <p:sp>
        <p:nvSpPr>
          <p:cNvPr id="3" name="Content Placeholder 2">
            <a:extLst>
              <a:ext uri="{FF2B5EF4-FFF2-40B4-BE49-F238E27FC236}">
                <a16:creationId xmlns:a16="http://schemas.microsoft.com/office/drawing/2014/main" id="{85715235-1052-1723-689C-E6A91D20E225}"/>
              </a:ext>
            </a:extLst>
          </p:cNvPr>
          <p:cNvSpPr>
            <a:spLocks noGrp="1"/>
          </p:cNvSpPr>
          <p:nvPr>
            <p:ph idx="1"/>
          </p:nvPr>
        </p:nvSpPr>
        <p:spPr>
          <a:xfrm>
            <a:off x="179388" y="1600200"/>
            <a:ext cx="8856662" cy="4852988"/>
          </a:xfrm>
        </p:spPr>
        <p:txBody>
          <a:bodyPr/>
          <a:lstStyle/>
          <a:p>
            <a:pPr marL="0" indent="0" eaLnBrk="1" hangingPunct="1">
              <a:buFontTx/>
              <a:buNone/>
              <a:defRPr/>
            </a:pPr>
            <a:r>
              <a:rPr lang="en-US" sz="2800" i="1" dirty="0">
                <a:solidFill>
                  <a:schemeClr val="bg1"/>
                </a:solidFill>
                <a:latin typeface="Garamond" panose="02020404030301010803" pitchFamily="18" charset="0"/>
                <a:ea typeface="+mj-ea"/>
                <a:cs typeface="+mj-cs"/>
              </a:rPr>
              <a:t>Section 12</a:t>
            </a:r>
          </a:p>
          <a:p>
            <a:pPr eaLnBrk="1" hangingPunct="1">
              <a:buFont typeface="Wingdings" panose="05000000000000000000" pitchFamily="2" charset="2"/>
              <a:buChar char="v"/>
              <a:defRPr/>
            </a:pPr>
            <a:r>
              <a:rPr lang="en-US" sz="2800" i="1" dirty="0">
                <a:solidFill>
                  <a:schemeClr val="bg1"/>
                </a:solidFill>
                <a:latin typeface="Garamond" panose="02020404030301010803" pitchFamily="18" charset="0"/>
                <a:ea typeface="+mj-ea"/>
                <a:cs typeface="+mj-cs"/>
              </a:rPr>
              <a:t>Legally required Notarization, Acknowledgement, Verified or Making Document under oath achieved by attached Advanced Electronic Signature of authorized person.</a:t>
            </a:r>
          </a:p>
          <a:p>
            <a:pPr marL="0" indent="0" eaLnBrk="1" hangingPunct="1">
              <a:buFontTx/>
              <a:buNone/>
              <a:defRPr/>
            </a:pPr>
            <a:endParaRPr lang="en-US" sz="2800" i="1" dirty="0">
              <a:solidFill>
                <a:schemeClr val="bg1"/>
              </a:solidFill>
              <a:latin typeface="Garamond" panose="02020404030301010803" pitchFamily="18" charset="0"/>
              <a:ea typeface="+mj-ea"/>
              <a:cs typeface="+mj-cs"/>
            </a:endParaRPr>
          </a:p>
          <a:p>
            <a:pPr eaLnBrk="1" hangingPunct="1">
              <a:buFont typeface="Wingdings" panose="05000000000000000000" pitchFamily="2" charset="2"/>
              <a:buChar char="v"/>
              <a:defRPr/>
            </a:pPr>
            <a:r>
              <a:rPr lang="en-US" sz="2800" i="1" dirty="0">
                <a:solidFill>
                  <a:schemeClr val="bg1"/>
                </a:solidFill>
                <a:latin typeface="Garamond" panose="02020404030301010803" pitchFamily="18" charset="0"/>
                <a:ea typeface="+mj-ea"/>
                <a:cs typeface="+mj-cs"/>
              </a:rPr>
              <a:t> Certification as true copy - E- Doc may be printed and certified</a:t>
            </a:r>
          </a:p>
          <a:p>
            <a:pPr marL="0" indent="0" eaLnBrk="1" hangingPunct="1">
              <a:buFontTx/>
              <a:buNone/>
              <a:defRPr/>
            </a:pPr>
            <a:r>
              <a:rPr lang="en-US" sz="2800" i="1" dirty="0">
                <a:solidFill>
                  <a:schemeClr val="bg1"/>
                </a:solidFill>
                <a:latin typeface="Garamond" panose="02020404030301010803" pitchFamily="18" charset="0"/>
                <a:ea typeface="+mj-ea"/>
                <a:cs typeface="+mj-cs"/>
              </a:rPr>
              <a:t> </a:t>
            </a:r>
          </a:p>
          <a:p>
            <a:pPr eaLnBrk="1" hangingPunct="1">
              <a:buFont typeface="Wingdings" panose="05000000000000000000" pitchFamily="2" charset="2"/>
              <a:buChar char="v"/>
              <a:defRPr/>
            </a:pPr>
            <a:r>
              <a:rPr lang="en-US" sz="2800" i="1" dirty="0">
                <a:solidFill>
                  <a:schemeClr val="bg1"/>
                </a:solidFill>
                <a:latin typeface="Garamond" panose="02020404030301010803" pitchFamily="18" charset="0"/>
                <a:ea typeface="+mj-ea"/>
                <a:cs typeface="+mj-cs"/>
              </a:rPr>
              <a:t>Certification as true copy - Hard Copy may be turned into Electronic copy and Advanced Electronic Signature attached. </a:t>
            </a:r>
          </a:p>
        </p:txBody>
      </p:sp>
    </p:spTree>
  </p:cSld>
  <p:clrMapOvr>
    <a:masterClrMapping/>
  </p:clrMapOvr>
  <p:transition spd="slow">
    <p:check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1A3C0158-B265-2864-EEF7-88E50E1E455B}"/>
              </a:ext>
            </a:extLst>
          </p:cNvPr>
          <p:cNvSpPr>
            <a:spLocks noGrp="1"/>
          </p:cNvSpPr>
          <p:nvPr>
            <p:ph type="title"/>
          </p:nvPr>
        </p:nvSpPr>
        <p:spPr>
          <a:xfrm>
            <a:off x="187325" y="44450"/>
            <a:ext cx="8507413" cy="1417638"/>
          </a:xfrm>
        </p:spPr>
        <p:txBody>
          <a:bodyPr/>
          <a:lstStyle/>
          <a:p>
            <a:r>
              <a:rPr lang="en-US" altLang="en-US" i="1">
                <a:solidFill>
                  <a:schemeClr val="accent1"/>
                </a:solidFill>
                <a:latin typeface="Garamond" panose="02020404030301010803" pitchFamily="18" charset="0"/>
              </a:rPr>
              <a:t>Legal Requirement to Document, File Submit, Lodge etc </a:t>
            </a:r>
          </a:p>
        </p:txBody>
      </p:sp>
      <p:sp>
        <p:nvSpPr>
          <p:cNvPr id="3" name="Content Placeholder 2">
            <a:extLst>
              <a:ext uri="{FF2B5EF4-FFF2-40B4-BE49-F238E27FC236}">
                <a16:creationId xmlns:a16="http://schemas.microsoft.com/office/drawing/2014/main" id="{E7D3FD63-803C-59B0-C187-9D47EAF6DD08}"/>
              </a:ext>
            </a:extLst>
          </p:cNvPr>
          <p:cNvSpPr>
            <a:spLocks noGrp="1"/>
          </p:cNvSpPr>
          <p:nvPr>
            <p:ph idx="1"/>
          </p:nvPr>
        </p:nvSpPr>
        <p:spPr>
          <a:xfrm>
            <a:off x="250825" y="1600200"/>
            <a:ext cx="8785225" cy="5141913"/>
          </a:xfrm>
        </p:spPr>
        <p:txBody>
          <a:bodyPr/>
          <a:lstStyle/>
          <a:p>
            <a:pPr marL="0" indent="0" eaLnBrk="1" hangingPunct="1">
              <a:buFontTx/>
              <a:buNone/>
              <a:defRPr/>
            </a:pPr>
            <a:r>
              <a:rPr lang="en-US" sz="2800" i="1" dirty="0">
                <a:solidFill>
                  <a:schemeClr val="bg1"/>
                </a:solidFill>
                <a:latin typeface="Garamond" panose="02020404030301010803" pitchFamily="18" charset="0"/>
                <a:ea typeface="+mj-ea"/>
                <a:cs typeface="+mj-cs"/>
              </a:rPr>
              <a:t>Section 13</a:t>
            </a:r>
          </a:p>
          <a:p>
            <a:pPr eaLnBrk="1" hangingPunct="1">
              <a:buFont typeface="Wingdings" panose="05000000000000000000" pitchFamily="2" charset="2"/>
              <a:buChar char="v"/>
              <a:defRPr/>
            </a:pPr>
            <a:r>
              <a:rPr lang="en-US" sz="2800" i="1" dirty="0">
                <a:solidFill>
                  <a:schemeClr val="bg1"/>
                </a:solidFill>
                <a:latin typeface="Garamond" panose="02020404030301010803" pitchFamily="18" charset="0"/>
                <a:ea typeface="+mj-ea"/>
                <a:cs typeface="+mj-cs"/>
              </a:rPr>
              <a:t>Legal requirement for multiple copies of a document to be sent to single addressee at same time met by submission of single data message capable of being reproduced by addressee.</a:t>
            </a:r>
          </a:p>
          <a:p>
            <a:pPr eaLnBrk="1" hangingPunct="1">
              <a:buFont typeface="Wingdings" panose="05000000000000000000" pitchFamily="2" charset="2"/>
              <a:buChar char="v"/>
              <a:defRPr/>
            </a:pPr>
            <a:r>
              <a:rPr lang="en-US" sz="2800" i="1" dirty="0">
                <a:solidFill>
                  <a:schemeClr val="bg1"/>
                </a:solidFill>
                <a:latin typeface="Garamond" panose="02020404030301010803" pitchFamily="18" charset="0"/>
                <a:ea typeface="+mj-ea"/>
                <a:cs typeface="+mj-cs"/>
              </a:rPr>
              <a:t>Expression in a law : </a:t>
            </a:r>
          </a:p>
          <a:p>
            <a:pPr eaLnBrk="1" hangingPunct="1">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    </a:t>
            </a:r>
            <a:r>
              <a:rPr lang="en-US" sz="2800" i="1" dirty="0">
                <a:solidFill>
                  <a:srgbClr val="FF0000"/>
                </a:solidFill>
                <a:latin typeface="Garamond" panose="02020404030301010803" pitchFamily="18" charset="0"/>
                <a:ea typeface="+mj-ea"/>
                <a:cs typeface="+mj-cs"/>
              </a:rPr>
              <a:t>Document, Record  File, Submit</a:t>
            </a:r>
          </a:p>
          <a:p>
            <a:pPr eaLnBrk="1" hangingPunct="1">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    </a:t>
            </a:r>
            <a:r>
              <a:rPr lang="en-US" sz="2800" i="1" dirty="0">
                <a:solidFill>
                  <a:srgbClr val="FF0000"/>
                </a:solidFill>
                <a:latin typeface="Garamond" panose="02020404030301010803" pitchFamily="18" charset="0"/>
                <a:ea typeface="+mj-ea"/>
                <a:cs typeface="+mj-cs"/>
              </a:rPr>
              <a:t>Lodge, Deliver, Publish or  </a:t>
            </a:r>
          </a:p>
          <a:p>
            <a:pPr eaLnBrk="1" hangingPunct="1">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    Expressions of similar effect</a:t>
            </a:r>
          </a:p>
          <a:p>
            <a:pPr marL="0" indent="0" eaLnBrk="1" hangingPunct="1">
              <a:buFontTx/>
              <a:buNone/>
              <a:defRPr/>
            </a:pPr>
            <a:r>
              <a:rPr lang="en-US" sz="2800" i="1" dirty="0">
                <a:solidFill>
                  <a:schemeClr val="bg1"/>
                </a:solidFill>
                <a:latin typeface="Garamond" panose="02020404030301010803" pitchFamily="18" charset="0"/>
                <a:ea typeface="+mj-ea"/>
                <a:cs typeface="+mj-cs"/>
              </a:rPr>
              <a:t>Shall be interpreted to </a:t>
            </a:r>
            <a:r>
              <a:rPr lang="en-US" sz="2800" i="1" dirty="0">
                <a:solidFill>
                  <a:srgbClr val="FF0000"/>
                </a:solidFill>
                <a:latin typeface="Garamond" panose="02020404030301010803" pitchFamily="18" charset="0"/>
                <a:ea typeface="+mj-ea"/>
                <a:cs typeface="+mj-cs"/>
              </a:rPr>
              <a:t>include or permit electronic action </a:t>
            </a:r>
            <a:r>
              <a:rPr lang="en-US" sz="2800" i="1" dirty="0">
                <a:solidFill>
                  <a:schemeClr val="bg1"/>
                </a:solidFill>
                <a:latin typeface="Garamond" panose="02020404030301010803" pitchFamily="18" charset="0"/>
                <a:ea typeface="+mj-ea"/>
                <a:cs typeface="+mj-cs"/>
              </a:rPr>
              <a:t>unless stated otherwise in this Act  </a:t>
            </a:r>
          </a:p>
        </p:txBody>
      </p:sp>
    </p:spTree>
  </p:cSld>
  <p:clrMapOvr>
    <a:masterClrMapping/>
  </p:clrMapOvr>
  <p:transition spd="slow">
    <p:check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3DF2FF28-DD20-6B5B-E86C-6D7C2247F82E}"/>
              </a:ext>
            </a:extLst>
          </p:cNvPr>
          <p:cNvSpPr>
            <a:spLocks noGrp="1"/>
          </p:cNvSpPr>
          <p:nvPr>
            <p:ph type="title"/>
          </p:nvPr>
        </p:nvSpPr>
        <p:spPr>
          <a:xfrm>
            <a:off x="107950" y="115888"/>
            <a:ext cx="9036050" cy="1417637"/>
          </a:xfrm>
        </p:spPr>
        <p:txBody>
          <a:bodyPr/>
          <a:lstStyle/>
          <a:p>
            <a:r>
              <a:rPr lang="en-US" altLang="en-US" i="1">
                <a:solidFill>
                  <a:schemeClr val="accent1"/>
                </a:solidFill>
                <a:latin typeface="Garamond" panose="02020404030301010803" pitchFamily="18" charset="0"/>
              </a:rPr>
              <a:t>Electronically Sealing of a Document </a:t>
            </a:r>
          </a:p>
        </p:txBody>
      </p:sp>
      <p:sp>
        <p:nvSpPr>
          <p:cNvPr id="3" name="Content Placeholder 2">
            <a:extLst>
              <a:ext uri="{FF2B5EF4-FFF2-40B4-BE49-F238E27FC236}">
                <a16:creationId xmlns:a16="http://schemas.microsoft.com/office/drawing/2014/main" id="{06E54DA8-1B51-7363-B692-22B02ED7E83E}"/>
              </a:ext>
            </a:extLst>
          </p:cNvPr>
          <p:cNvSpPr>
            <a:spLocks noGrp="1"/>
          </p:cNvSpPr>
          <p:nvPr>
            <p:ph idx="1"/>
          </p:nvPr>
        </p:nvSpPr>
        <p:spPr>
          <a:xfrm>
            <a:off x="107950" y="1600200"/>
            <a:ext cx="8928100" cy="5257800"/>
          </a:xfrm>
        </p:spPr>
        <p:txBody>
          <a:bodyPr/>
          <a:lstStyle/>
          <a:p>
            <a:pPr marL="0" indent="0" eaLnBrk="1" hangingPunct="1">
              <a:buFontTx/>
              <a:buNone/>
              <a:defRPr/>
            </a:pPr>
            <a:r>
              <a:rPr lang="en-US" i="1" dirty="0">
                <a:solidFill>
                  <a:schemeClr val="bg1"/>
                </a:solidFill>
                <a:latin typeface="Garamond" panose="02020404030301010803" pitchFamily="18" charset="0"/>
                <a:ea typeface="+mj-ea"/>
                <a:cs typeface="+mj-cs"/>
              </a:rPr>
              <a:t>Section 13(3)</a:t>
            </a:r>
          </a:p>
          <a:p>
            <a:pPr marL="0" indent="0" eaLnBrk="1" hangingPunct="1">
              <a:buFontTx/>
              <a:buNone/>
              <a:defRPr/>
            </a:pPr>
            <a:r>
              <a:rPr lang="en-US" sz="2800" i="1" dirty="0">
                <a:solidFill>
                  <a:schemeClr val="bg1"/>
                </a:solidFill>
                <a:latin typeface="Garamond" panose="02020404030301010803" pitchFamily="18" charset="0"/>
                <a:ea typeface="+mj-ea"/>
                <a:cs typeface="+mj-cs"/>
              </a:rPr>
              <a:t> </a:t>
            </a:r>
          </a:p>
          <a:p>
            <a:pPr marL="0" indent="0" eaLnBrk="1" hangingPunct="1">
              <a:buFontTx/>
              <a:buNone/>
              <a:defRPr/>
            </a:pPr>
            <a:r>
              <a:rPr lang="en-US" i="1" dirty="0">
                <a:solidFill>
                  <a:schemeClr val="bg1"/>
                </a:solidFill>
                <a:latin typeface="Garamond" panose="02020404030301010803" pitchFamily="18" charset="0"/>
                <a:ea typeface="+mj-ea"/>
                <a:cs typeface="+mj-cs"/>
              </a:rPr>
              <a:t>Where a seal is required by a written law to be affixed to a</a:t>
            </a:r>
          </a:p>
          <a:p>
            <a:pPr marL="0" indent="0" eaLnBrk="1" hangingPunct="1">
              <a:buFontTx/>
              <a:buNone/>
              <a:defRPr/>
            </a:pPr>
            <a:r>
              <a:rPr lang="en-US" i="1" dirty="0">
                <a:solidFill>
                  <a:schemeClr val="bg1"/>
                </a:solidFill>
                <a:latin typeface="Garamond" panose="02020404030301010803" pitchFamily="18" charset="0"/>
                <a:ea typeface="+mj-ea"/>
                <a:cs typeface="+mj-cs"/>
              </a:rPr>
              <a:t>document without prescribing method or form of sealing </a:t>
            </a:r>
          </a:p>
          <a:p>
            <a:pPr eaLnBrk="1" hangingPunct="1">
              <a:buFont typeface="Wingdings" panose="05000000000000000000" pitchFamily="2" charset="2"/>
              <a:buChar char="v"/>
              <a:defRPr/>
            </a:pPr>
            <a:r>
              <a:rPr lang="en-US" i="1" dirty="0">
                <a:solidFill>
                  <a:schemeClr val="bg1"/>
                </a:solidFill>
                <a:latin typeface="Garamond" panose="02020404030301010803" pitchFamily="18" charset="0"/>
                <a:ea typeface="+mj-ea"/>
                <a:cs typeface="+mj-cs"/>
              </a:rPr>
              <a:t>Sealing may be effected electronically means; </a:t>
            </a:r>
          </a:p>
          <a:p>
            <a:pPr eaLnBrk="1" hangingPunct="1">
              <a:buFont typeface="Wingdings" panose="05000000000000000000" pitchFamily="2" charset="2"/>
              <a:buChar char="v"/>
              <a:defRPr/>
            </a:pPr>
            <a:endParaRPr lang="en-US" i="1" dirty="0">
              <a:solidFill>
                <a:schemeClr val="bg1"/>
              </a:solidFill>
              <a:latin typeface="Garamond" panose="02020404030301010803" pitchFamily="18" charset="0"/>
              <a:ea typeface="+mj-ea"/>
              <a:cs typeface="+mj-cs"/>
            </a:endParaRPr>
          </a:p>
          <a:p>
            <a:pPr marL="0" indent="0" eaLnBrk="1" hangingPunct="1">
              <a:buFontTx/>
              <a:buNone/>
              <a:defRPr/>
            </a:pPr>
            <a:r>
              <a:rPr lang="en-US" i="1" dirty="0">
                <a:solidFill>
                  <a:schemeClr val="bg1"/>
                </a:solidFill>
                <a:latin typeface="Garamond" panose="02020404030301010803" pitchFamily="18" charset="0"/>
                <a:ea typeface="+mj-ea"/>
                <a:cs typeface="+mj-cs"/>
              </a:rPr>
              <a:t>Document indicates it is required to be under seal + append Advanced electronic signature of the person required to seal.</a:t>
            </a:r>
          </a:p>
        </p:txBody>
      </p:sp>
    </p:spTree>
  </p:cSld>
  <p:clrMapOvr>
    <a:masterClrMapping/>
  </p:clrMapOvr>
  <p:transition spd="slow">
    <p:check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6472BC0D-69DA-5885-8082-C89C450AD7BC}"/>
              </a:ext>
            </a:extLst>
          </p:cNvPr>
          <p:cNvSpPr>
            <a:spLocks noGrp="1"/>
          </p:cNvSpPr>
          <p:nvPr>
            <p:ph type="title"/>
          </p:nvPr>
        </p:nvSpPr>
        <p:spPr>
          <a:xfrm>
            <a:off x="77788" y="0"/>
            <a:ext cx="8928100" cy="1417638"/>
          </a:xfrm>
        </p:spPr>
        <p:txBody>
          <a:bodyPr/>
          <a:lstStyle/>
          <a:p>
            <a:r>
              <a:rPr lang="en-US" altLang="en-US" i="1">
                <a:solidFill>
                  <a:schemeClr val="accent1"/>
                </a:solidFill>
                <a:latin typeface="Garamond" panose="02020404030301010803" pitchFamily="18" charset="0"/>
              </a:rPr>
              <a:t>Electronically sending document by Registered or Certified Post </a:t>
            </a:r>
          </a:p>
        </p:txBody>
      </p:sp>
      <p:sp>
        <p:nvSpPr>
          <p:cNvPr id="3" name="Content Placeholder 2">
            <a:extLst>
              <a:ext uri="{FF2B5EF4-FFF2-40B4-BE49-F238E27FC236}">
                <a16:creationId xmlns:a16="http://schemas.microsoft.com/office/drawing/2014/main" id="{FD41763C-5B54-85A2-9A4A-C90263C0FD99}"/>
              </a:ext>
            </a:extLst>
          </p:cNvPr>
          <p:cNvSpPr>
            <a:spLocks noGrp="1"/>
          </p:cNvSpPr>
          <p:nvPr>
            <p:ph idx="1"/>
          </p:nvPr>
        </p:nvSpPr>
        <p:spPr>
          <a:xfrm>
            <a:off x="107950" y="1600200"/>
            <a:ext cx="8928100" cy="5141913"/>
          </a:xfrm>
        </p:spPr>
        <p:txBody>
          <a:bodyPr/>
          <a:lstStyle/>
          <a:p>
            <a:pPr marL="0" indent="0">
              <a:buFontTx/>
              <a:buNone/>
              <a:defRPr/>
            </a:pPr>
            <a:r>
              <a:rPr lang="en-US" i="1" dirty="0">
                <a:solidFill>
                  <a:schemeClr val="bg1"/>
                </a:solidFill>
                <a:latin typeface="Garamond" panose="02020404030301010803" pitchFamily="18" charset="0"/>
                <a:ea typeface="+mj-ea"/>
                <a:cs typeface="+mj-cs"/>
              </a:rPr>
              <a:t>Section 13(4) </a:t>
            </a:r>
          </a:p>
          <a:p>
            <a:pPr marL="0" indent="0">
              <a:buFontTx/>
              <a:buNone/>
              <a:defRPr/>
            </a:pPr>
            <a:r>
              <a:rPr lang="en-US" i="1" dirty="0">
                <a:solidFill>
                  <a:schemeClr val="bg1"/>
                </a:solidFill>
                <a:latin typeface="Garamond" panose="02020404030301010803" pitchFamily="18" charset="0"/>
                <a:ea typeface="+mj-ea"/>
                <a:cs typeface="+mj-cs"/>
              </a:rPr>
              <a:t>Where law requires / permits sending document by registered / certified post or similar method Requirement met if </a:t>
            </a:r>
          </a:p>
          <a:p>
            <a:pPr marL="0" indent="0">
              <a:buFontTx/>
              <a:buNone/>
              <a:defRPr/>
            </a:pPr>
            <a:endParaRPr lang="en-US" i="1" dirty="0">
              <a:solidFill>
                <a:schemeClr val="bg1"/>
              </a:solidFill>
              <a:latin typeface="Garamond" panose="02020404030301010803" pitchFamily="18" charset="0"/>
              <a:ea typeface="+mj-ea"/>
              <a:cs typeface="+mj-cs"/>
            </a:endParaRPr>
          </a:p>
          <a:p>
            <a:pPr>
              <a:buFont typeface="Wingdings" panose="05000000000000000000" pitchFamily="2" charset="2"/>
              <a:buChar char="v"/>
              <a:defRPr/>
            </a:pPr>
            <a:r>
              <a:rPr lang="en-US" i="1" dirty="0">
                <a:solidFill>
                  <a:schemeClr val="bg1"/>
                </a:solidFill>
                <a:latin typeface="Garamond" panose="02020404030301010803" pitchFamily="18" charset="0"/>
                <a:ea typeface="+mj-ea"/>
                <a:cs typeface="+mj-cs"/>
              </a:rPr>
              <a:t>Electronic copy of the document / information sent to office of a courier service ;  </a:t>
            </a:r>
          </a:p>
          <a:p>
            <a:pPr>
              <a:buFont typeface="Wingdings" panose="05000000000000000000" pitchFamily="2" charset="2"/>
              <a:buChar char="v"/>
              <a:defRPr/>
            </a:pPr>
            <a:r>
              <a:rPr lang="en-US" i="1" dirty="0">
                <a:solidFill>
                  <a:schemeClr val="bg1"/>
                </a:solidFill>
                <a:latin typeface="Garamond" panose="02020404030301010803" pitchFamily="18" charset="0"/>
                <a:ea typeface="+mj-ea"/>
                <a:cs typeface="+mj-cs"/>
              </a:rPr>
              <a:t>Copy is registered by service provider; and </a:t>
            </a:r>
          </a:p>
          <a:p>
            <a:pPr>
              <a:buFont typeface="Wingdings" panose="05000000000000000000" pitchFamily="2" charset="2"/>
              <a:buChar char="v"/>
              <a:defRPr/>
            </a:pPr>
            <a:r>
              <a:rPr lang="en-US" i="1" dirty="0">
                <a:solidFill>
                  <a:schemeClr val="bg1"/>
                </a:solidFill>
                <a:latin typeface="Garamond" panose="02020404030301010803" pitchFamily="18" charset="0"/>
                <a:ea typeface="+mj-ea"/>
                <a:cs typeface="+mj-cs"/>
              </a:rPr>
              <a:t>Copy is sent by courier service provider to electronic address provided by the sender.</a:t>
            </a:r>
          </a:p>
        </p:txBody>
      </p:sp>
    </p:spTree>
  </p:cSld>
  <p:clrMapOvr>
    <a:masterClrMapping/>
  </p:clrMapOvr>
  <p:transition spd="slow">
    <p:check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5452D577-E4FA-69AD-9CBA-555F093C15E3}"/>
              </a:ext>
            </a:extLst>
          </p:cNvPr>
          <p:cNvSpPr>
            <a:spLocks noGrp="1"/>
          </p:cNvSpPr>
          <p:nvPr>
            <p:ph type="title"/>
          </p:nvPr>
        </p:nvSpPr>
        <p:spPr>
          <a:xfrm>
            <a:off x="236538" y="44450"/>
            <a:ext cx="9036050" cy="1417638"/>
          </a:xfrm>
        </p:spPr>
        <p:txBody>
          <a:bodyPr/>
          <a:lstStyle/>
          <a:p>
            <a:r>
              <a:rPr lang="en-US" altLang="en-US" i="1">
                <a:solidFill>
                  <a:schemeClr val="accent1"/>
                </a:solidFill>
                <a:latin typeface="Garamond" panose="02020404030301010803" pitchFamily="18" charset="0"/>
              </a:rPr>
              <a:t>Electronic Agent in Forming or Effecting Agreement </a:t>
            </a:r>
          </a:p>
        </p:txBody>
      </p:sp>
      <p:sp>
        <p:nvSpPr>
          <p:cNvPr id="3" name="Content Placeholder 2">
            <a:extLst>
              <a:ext uri="{FF2B5EF4-FFF2-40B4-BE49-F238E27FC236}">
                <a16:creationId xmlns:a16="http://schemas.microsoft.com/office/drawing/2014/main" id="{CC6B1646-7F99-FC6D-A6B6-7FE92DCD4283}"/>
              </a:ext>
            </a:extLst>
          </p:cNvPr>
          <p:cNvSpPr>
            <a:spLocks noGrp="1"/>
          </p:cNvSpPr>
          <p:nvPr>
            <p:ph idx="1"/>
          </p:nvPr>
        </p:nvSpPr>
        <p:spPr>
          <a:xfrm>
            <a:off x="250825" y="1600200"/>
            <a:ext cx="8713788" cy="4924425"/>
          </a:xfrm>
        </p:spPr>
        <p:txBody>
          <a:bodyPr/>
          <a:lstStyle/>
          <a:p>
            <a:pPr marL="0" indent="0">
              <a:buFontTx/>
              <a:buNone/>
              <a:defRPr/>
            </a:pPr>
            <a:r>
              <a:rPr lang="en-US" i="1" dirty="0">
                <a:solidFill>
                  <a:schemeClr val="bg1"/>
                </a:solidFill>
                <a:latin typeface="Garamond" panose="02020404030301010803" pitchFamily="18" charset="0"/>
              </a:rPr>
              <a:t>Section 14</a:t>
            </a:r>
          </a:p>
          <a:p>
            <a:pPr>
              <a:buFont typeface="Wingdings" panose="05000000000000000000" pitchFamily="2" charset="2"/>
              <a:buChar char="v"/>
              <a:defRPr/>
            </a:pPr>
            <a:r>
              <a:rPr lang="en-US" i="1" dirty="0">
                <a:solidFill>
                  <a:srgbClr val="FF0000"/>
                </a:solidFill>
                <a:latin typeface="Garamond" panose="02020404030301010803" pitchFamily="18" charset="0"/>
              </a:rPr>
              <a:t>Agreement may be formed using electronic agent </a:t>
            </a:r>
            <a:r>
              <a:rPr lang="en-US" i="1" dirty="0">
                <a:solidFill>
                  <a:schemeClr val="bg1"/>
                </a:solidFill>
                <a:latin typeface="Garamond" panose="02020404030301010803" pitchFamily="18" charset="0"/>
              </a:rPr>
              <a:t>to performs action required by law for purposes of an agreement;</a:t>
            </a:r>
          </a:p>
          <a:p>
            <a:pPr>
              <a:buFont typeface="Wingdings" panose="05000000000000000000" pitchFamily="2" charset="2"/>
              <a:buChar char="v"/>
              <a:defRPr/>
            </a:pPr>
            <a:endParaRPr lang="en-US" i="1" dirty="0">
              <a:solidFill>
                <a:schemeClr val="bg1"/>
              </a:solidFill>
              <a:latin typeface="Garamond" panose="02020404030301010803" pitchFamily="18" charset="0"/>
            </a:endParaRPr>
          </a:p>
          <a:p>
            <a:pPr>
              <a:buFont typeface="Wingdings" panose="05000000000000000000" pitchFamily="2" charset="2"/>
              <a:buChar char="v"/>
              <a:defRPr/>
            </a:pPr>
            <a:r>
              <a:rPr lang="en-US" i="1" dirty="0">
                <a:solidFill>
                  <a:schemeClr val="bg1"/>
                </a:solidFill>
                <a:latin typeface="Garamond" panose="02020404030301010803" pitchFamily="18" charset="0"/>
              </a:rPr>
              <a:t>Party using Electro Agent / bound by agreement even if Electro. Agent’s action or agreement not reviewed</a:t>
            </a:r>
          </a:p>
          <a:p>
            <a:pPr marL="0" indent="0">
              <a:buFontTx/>
              <a:buNone/>
              <a:defRPr/>
            </a:pPr>
            <a:endParaRPr lang="en-US" i="1" dirty="0">
              <a:solidFill>
                <a:schemeClr val="bg1"/>
              </a:solidFill>
              <a:latin typeface="Garamond" panose="02020404030301010803" pitchFamily="18" charset="0"/>
            </a:endParaRPr>
          </a:p>
          <a:p>
            <a:pPr>
              <a:buFont typeface="Wingdings" panose="05000000000000000000" pitchFamily="2" charset="2"/>
              <a:buChar char="v"/>
              <a:defRPr/>
            </a:pPr>
            <a:r>
              <a:rPr lang="en-US" i="1" dirty="0">
                <a:solidFill>
                  <a:schemeClr val="bg1"/>
                </a:solidFill>
                <a:latin typeface="Garamond" panose="02020404030301010803" pitchFamily="18" charset="0"/>
              </a:rPr>
              <a:t>Party interacting with Electro. Agent not bound where agreement can’t be reviewed by a natural person. </a:t>
            </a:r>
          </a:p>
        </p:txBody>
      </p:sp>
    </p:spTree>
  </p:cSld>
  <p:clrMapOvr>
    <a:masterClrMapping/>
  </p:clrMapOvr>
  <p:transition spd="slow">
    <p:check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2DB76DCE-432A-DB6A-8353-77DC55DA8D93}"/>
              </a:ext>
            </a:extLst>
          </p:cNvPr>
          <p:cNvSpPr>
            <a:spLocks noGrp="1"/>
          </p:cNvSpPr>
          <p:nvPr>
            <p:ph type="title"/>
          </p:nvPr>
        </p:nvSpPr>
        <p:spPr>
          <a:xfrm>
            <a:off x="0" y="115888"/>
            <a:ext cx="9144000" cy="1301750"/>
          </a:xfrm>
        </p:spPr>
        <p:txBody>
          <a:bodyPr/>
          <a:lstStyle/>
          <a:p>
            <a:r>
              <a:rPr lang="en-US" altLang="en-US" i="1">
                <a:solidFill>
                  <a:schemeClr val="accent1"/>
                </a:solidFill>
                <a:latin typeface="Garamond" panose="02020404030301010803" pitchFamily="18" charset="0"/>
              </a:rPr>
              <a:t>Electronic Agent in Forming or Effecting Agreement  Cont…</a:t>
            </a:r>
          </a:p>
        </p:txBody>
      </p:sp>
      <p:sp>
        <p:nvSpPr>
          <p:cNvPr id="3" name="Content Placeholder 2">
            <a:extLst>
              <a:ext uri="{FF2B5EF4-FFF2-40B4-BE49-F238E27FC236}">
                <a16:creationId xmlns:a16="http://schemas.microsoft.com/office/drawing/2014/main" id="{5724FE6B-9DA4-8E13-6C8C-2781E80ABF49}"/>
              </a:ext>
            </a:extLst>
          </p:cNvPr>
          <p:cNvSpPr>
            <a:spLocks noGrp="1"/>
          </p:cNvSpPr>
          <p:nvPr>
            <p:ph idx="1"/>
          </p:nvPr>
        </p:nvSpPr>
        <p:spPr>
          <a:xfrm>
            <a:off x="107950" y="1600200"/>
            <a:ext cx="9036050" cy="5068888"/>
          </a:xfrm>
        </p:spPr>
        <p:txBody>
          <a:bodyPr/>
          <a:lstStyle/>
          <a:p>
            <a:pPr marL="0" indent="0">
              <a:buFontTx/>
              <a:buNone/>
              <a:defRPr/>
            </a:pPr>
            <a:r>
              <a:rPr lang="en-US" sz="2800" i="1" dirty="0">
                <a:solidFill>
                  <a:schemeClr val="bg1"/>
                </a:solidFill>
                <a:latin typeface="Garamond" panose="02020404030301010803" pitchFamily="18" charset="0"/>
                <a:ea typeface="+mj-ea"/>
                <a:cs typeface="+mj-cs"/>
              </a:rPr>
              <a:t>Section 14 </a:t>
            </a:r>
          </a:p>
          <a:p>
            <a:pPr marL="0" indent="0">
              <a:buFontTx/>
              <a:buNone/>
              <a:defRPr/>
            </a:pPr>
            <a:r>
              <a:rPr lang="en-US" sz="2800" i="1" dirty="0">
                <a:solidFill>
                  <a:schemeClr val="bg1"/>
                </a:solidFill>
                <a:latin typeface="Garamond" panose="02020404030301010803" pitchFamily="18" charset="0"/>
                <a:ea typeface="+mj-ea"/>
                <a:cs typeface="+mj-cs"/>
              </a:rPr>
              <a:t>No agreement where natural person </a:t>
            </a:r>
          </a:p>
          <a:p>
            <a:pPr>
              <a:buFont typeface="Wingdings" panose="05000000000000000000" pitchFamily="2" charset="2"/>
              <a:buChar char="v"/>
              <a:defRPr/>
            </a:pPr>
            <a:r>
              <a:rPr lang="en-US" sz="2800" i="1" dirty="0">
                <a:solidFill>
                  <a:schemeClr val="bg1"/>
                </a:solidFill>
                <a:latin typeface="Garamond" panose="02020404030301010803" pitchFamily="18" charset="0"/>
                <a:ea typeface="+mj-ea"/>
                <a:cs typeface="+mj-cs"/>
              </a:rPr>
              <a:t>deals with electronic agent</a:t>
            </a:r>
          </a:p>
          <a:p>
            <a:pPr>
              <a:buFont typeface="Wingdings" panose="05000000000000000000" pitchFamily="2" charset="2"/>
              <a:buChar char="v"/>
              <a:defRPr/>
            </a:pPr>
            <a:r>
              <a:rPr lang="en-US" sz="2800" i="1" dirty="0">
                <a:solidFill>
                  <a:schemeClr val="bg1"/>
                </a:solidFill>
                <a:latin typeface="Garamond" panose="02020404030301010803" pitchFamily="18" charset="0"/>
                <a:ea typeface="+mj-ea"/>
                <a:cs typeface="+mj-cs"/>
              </a:rPr>
              <a:t>made material error during process of agreement and—</a:t>
            </a:r>
          </a:p>
          <a:p>
            <a:pPr>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Electro Agent gave no opportunity to prevent or correct the error;</a:t>
            </a:r>
          </a:p>
          <a:p>
            <a:pPr>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Person notified other person of error ASAP </a:t>
            </a:r>
          </a:p>
          <a:p>
            <a:pPr>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person takes reasonable steps, + steps conforming to other party’s instructions to </a:t>
            </a:r>
            <a:r>
              <a:rPr lang="en-US" sz="2800" i="1" dirty="0" err="1">
                <a:solidFill>
                  <a:schemeClr val="bg1"/>
                </a:solidFill>
                <a:latin typeface="Garamond" panose="02020404030301010803" pitchFamily="18" charset="0"/>
                <a:ea typeface="+mj-ea"/>
                <a:cs typeface="+mj-cs"/>
              </a:rPr>
              <a:t>e.g</a:t>
            </a:r>
            <a:r>
              <a:rPr lang="en-US" sz="2800" i="1" dirty="0">
                <a:solidFill>
                  <a:schemeClr val="bg1"/>
                </a:solidFill>
                <a:latin typeface="Garamond" panose="02020404030301010803" pitchFamily="18" charset="0"/>
                <a:ea typeface="+mj-ea"/>
                <a:cs typeface="+mj-cs"/>
              </a:rPr>
              <a:t> - return performance received; and</a:t>
            </a:r>
          </a:p>
          <a:p>
            <a:pPr>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person hasn’t received material benefit from contract .</a:t>
            </a:r>
          </a:p>
        </p:txBody>
      </p:sp>
    </p:spTree>
  </p:cSld>
  <p:clrMapOvr>
    <a:masterClrMapping/>
  </p:clrMapOvr>
  <p:transition spd="slow">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C52FC715-8DF8-6445-BAC4-99551BEE5EE1}"/>
              </a:ext>
            </a:extLst>
          </p:cNvPr>
          <p:cNvSpPr>
            <a:spLocks noGrp="1"/>
          </p:cNvSpPr>
          <p:nvPr>
            <p:ph type="title"/>
          </p:nvPr>
        </p:nvSpPr>
        <p:spPr>
          <a:xfrm>
            <a:off x="0" y="115888"/>
            <a:ext cx="9144000" cy="1301750"/>
          </a:xfrm>
        </p:spPr>
        <p:txBody>
          <a:bodyPr/>
          <a:lstStyle/>
          <a:p>
            <a:r>
              <a:rPr lang="en-US" altLang="en-US" i="1">
                <a:solidFill>
                  <a:schemeClr val="accent1"/>
                </a:solidFill>
                <a:latin typeface="Garamond" panose="02020404030301010803" pitchFamily="18" charset="0"/>
              </a:rPr>
              <a:t>Time of Dispatch and Receipt of Electronic Message  </a:t>
            </a:r>
          </a:p>
        </p:txBody>
      </p:sp>
      <p:sp>
        <p:nvSpPr>
          <p:cNvPr id="3" name="Content Placeholder 2">
            <a:extLst>
              <a:ext uri="{FF2B5EF4-FFF2-40B4-BE49-F238E27FC236}">
                <a16:creationId xmlns:a16="http://schemas.microsoft.com/office/drawing/2014/main" id="{4B496C87-BDE4-A914-9B72-0F6F8340A0A9}"/>
              </a:ext>
            </a:extLst>
          </p:cNvPr>
          <p:cNvSpPr>
            <a:spLocks noGrp="1"/>
          </p:cNvSpPr>
          <p:nvPr>
            <p:ph idx="1"/>
          </p:nvPr>
        </p:nvSpPr>
        <p:spPr>
          <a:xfrm>
            <a:off x="107950" y="1600200"/>
            <a:ext cx="8928100" cy="4924425"/>
          </a:xfrm>
        </p:spPr>
        <p:txBody>
          <a:bodyPr/>
          <a:lstStyle/>
          <a:p>
            <a:pPr marL="0" indent="0">
              <a:buFontTx/>
              <a:buNone/>
              <a:defRPr/>
            </a:pPr>
            <a:r>
              <a:rPr lang="en-US" sz="2800" i="1" dirty="0">
                <a:solidFill>
                  <a:schemeClr val="bg1"/>
                </a:solidFill>
                <a:latin typeface="Garamond" panose="02020404030301010803" pitchFamily="18" charset="0"/>
                <a:ea typeface="+mj-ea"/>
                <a:cs typeface="+mj-cs"/>
              </a:rPr>
              <a:t>Section 15</a:t>
            </a:r>
          </a:p>
          <a:p>
            <a:pPr marL="0" indent="0">
              <a:buFontTx/>
              <a:buNone/>
              <a:defRPr/>
            </a:pPr>
            <a:r>
              <a:rPr lang="en-US" sz="2800" i="1" dirty="0">
                <a:solidFill>
                  <a:schemeClr val="bg1"/>
                </a:solidFill>
                <a:latin typeface="Garamond" panose="02020404030301010803" pitchFamily="18" charset="0"/>
                <a:ea typeface="+mj-ea"/>
                <a:cs typeface="+mj-cs"/>
              </a:rPr>
              <a:t>If not agreed otherwise by originator + addressee, </a:t>
            </a:r>
          </a:p>
          <a:p>
            <a:pPr marL="0" indent="0">
              <a:buFontTx/>
              <a:buNone/>
              <a:defRPr/>
            </a:pPr>
            <a:r>
              <a:rPr lang="en-US" sz="2800" i="1" dirty="0">
                <a:solidFill>
                  <a:schemeClr val="bg1"/>
                </a:solidFill>
                <a:latin typeface="Garamond" panose="02020404030301010803" pitchFamily="18" charset="0"/>
                <a:ea typeface="+mj-ea"/>
                <a:cs typeface="+mj-cs"/>
              </a:rPr>
              <a:t>Electronic record deemed dispatched  upon entering Info System outside  control of originator or the agent of the originator.</a:t>
            </a:r>
          </a:p>
          <a:p>
            <a:pPr marL="0" indent="0">
              <a:buFontTx/>
              <a:buNone/>
              <a:defRPr/>
            </a:pPr>
            <a:endParaRPr lang="en-US" sz="2800" i="1" dirty="0">
              <a:solidFill>
                <a:schemeClr val="bg1"/>
              </a:solidFill>
              <a:latin typeface="Garamond" panose="02020404030301010803" pitchFamily="18" charset="0"/>
              <a:ea typeface="+mj-ea"/>
              <a:cs typeface="+mj-cs"/>
            </a:endParaRPr>
          </a:p>
          <a:p>
            <a:pPr marL="0" indent="0">
              <a:buFontTx/>
              <a:buNone/>
              <a:defRPr/>
            </a:pPr>
            <a:r>
              <a:rPr lang="en-US" sz="2800" i="1" dirty="0">
                <a:solidFill>
                  <a:schemeClr val="bg1"/>
                </a:solidFill>
                <a:latin typeface="Garamond" panose="02020404030301010803" pitchFamily="18" charset="0"/>
                <a:ea typeface="+mj-ea"/>
                <a:cs typeface="+mj-cs"/>
              </a:rPr>
              <a:t>Section 16. Electro record deemed received  - </a:t>
            </a:r>
          </a:p>
          <a:p>
            <a:pPr>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Where addressee designates an info system 4 that purpose, when Electro Record enters designated info System; or</a:t>
            </a:r>
          </a:p>
          <a:p>
            <a:pPr>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If addressee does not designate an info System, when record enters addressee’s Info System used to retrieves the electronic records.</a:t>
            </a:r>
          </a:p>
        </p:txBody>
      </p:sp>
    </p:spTree>
  </p:cSld>
  <p:clrMapOvr>
    <a:masterClrMapping/>
  </p:clrMapOvr>
  <p:transition spd="slow">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DA0FC6AF-7CA7-F7F5-1A5A-10F287393693}"/>
              </a:ext>
            </a:extLst>
          </p:cNvPr>
          <p:cNvSpPr>
            <a:spLocks noGrp="1"/>
          </p:cNvSpPr>
          <p:nvPr>
            <p:ph type="title"/>
          </p:nvPr>
        </p:nvSpPr>
        <p:spPr>
          <a:xfrm>
            <a:off x="107950" y="115888"/>
            <a:ext cx="9036050" cy="1301750"/>
          </a:xfrm>
        </p:spPr>
        <p:txBody>
          <a:bodyPr/>
          <a:lstStyle/>
          <a:p>
            <a:r>
              <a:rPr lang="en-US" altLang="en-US" i="1">
                <a:solidFill>
                  <a:schemeClr val="accent1"/>
                </a:solidFill>
                <a:latin typeface="Garamond" panose="02020404030301010803" pitchFamily="18" charset="0"/>
              </a:rPr>
              <a:t>Expression of Intent between Originator and Addressee </a:t>
            </a:r>
          </a:p>
        </p:txBody>
      </p:sp>
      <p:sp>
        <p:nvSpPr>
          <p:cNvPr id="25603" name="Content Placeholder 2">
            <a:extLst>
              <a:ext uri="{FF2B5EF4-FFF2-40B4-BE49-F238E27FC236}">
                <a16:creationId xmlns:a16="http://schemas.microsoft.com/office/drawing/2014/main" id="{52B226D3-2229-5967-941D-CF1E6163DB82}"/>
              </a:ext>
            </a:extLst>
          </p:cNvPr>
          <p:cNvSpPr>
            <a:spLocks noGrp="1"/>
          </p:cNvSpPr>
          <p:nvPr>
            <p:ph idx="1"/>
          </p:nvPr>
        </p:nvSpPr>
        <p:spPr>
          <a:xfrm>
            <a:off x="107950" y="1600200"/>
            <a:ext cx="9036050" cy="5068888"/>
          </a:xfrm>
        </p:spPr>
        <p:txBody>
          <a:bodyPr/>
          <a:lstStyle/>
          <a:p>
            <a:pPr marL="0" indent="0">
              <a:buFontTx/>
              <a:buNone/>
            </a:pPr>
            <a:r>
              <a:rPr lang="en-US" altLang="en-US" i="1">
                <a:solidFill>
                  <a:schemeClr val="bg1"/>
                </a:solidFill>
                <a:latin typeface="Garamond" panose="02020404030301010803" pitchFamily="18" charset="0"/>
              </a:rPr>
              <a:t>Section 17</a:t>
            </a:r>
          </a:p>
          <a:p>
            <a:pPr marL="0" indent="0">
              <a:buFontTx/>
              <a:buNone/>
            </a:pPr>
            <a:endParaRPr lang="en-US" altLang="en-US" i="1">
              <a:solidFill>
                <a:schemeClr val="bg1"/>
              </a:solidFill>
              <a:latin typeface="Garamond" panose="02020404030301010803" pitchFamily="18" charset="0"/>
            </a:endParaRPr>
          </a:p>
          <a:p>
            <a:pPr marL="0" indent="0">
              <a:buFontTx/>
              <a:buNone/>
            </a:pPr>
            <a:r>
              <a:rPr lang="en-US" altLang="en-US" i="1">
                <a:solidFill>
                  <a:schemeClr val="bg1"/>
                </a:solidFill>
                <a:latin typeface="Garamond" panose="02020404030301010803" pitchFamily="18" charset="0"/>
              </a:rPr>
              <a:t>An expression of intent or other electronic representation</a:t>
            </a:r>
          </a:p>
          <a:p>
            <a:pPr marL="0" indent="0">
              <a:buFontTx/>
              <a:buNone/>
            </a:pPr>
            <a:r>
              <a:rPr lang="en-US" altLang="en-US" i="1">
                <a:solidFill>
                  <a:schemeClr val="bg1"/>
                </a:solidFill>
                <a:latin typeface="Garamond" panose="02020404030301010803" pitchFamily="18" charset="0"/>
              </a:rPr>
              <a:t>of an electronic record between the originator and the addressee of</a:t>
            </a:r>
          </a:p>
          <a:p>
            <a:pPr marL="0" indent="0">
              <a:buFontTx/>
              <a:buNone/>
            </a:pPr>
            <a:r>
              <a:rPr lang="en-US" altLang="en-US" i="1">
                <a:solidFill>
                  <a:schemeClr val="bg1"/>
                </a:solidFill>
                <a:latin typeface="Garamond" panose="02020404030301010803" pitchFamily="18" charset="0"/>
              </a:rPr>
              <a:t>an electronic record is admissible in circumstances where the intent</a:t>
            </a:r>
          </a:p>
          <a:p>
            <a:pPr marL="0" indent="0">
              <a:buFontTx/>
              <a:buNone/>
            </a:pPr>
            <a:r>
              <a:rPr lang="en-US" altLang="en-US" i="1">
                <a:solidFill>
                  <a:schemeClr val="bg1"/>
                </a:solidFill>
                <a:latin typeface="Garamond" panose="02020404030301010803" pitchFamily="18" charset="0"/>
              </a:rPr>
              <a:t>or other electronic representation is relevant at law.</a:t>
            </a:r>
          </a:p>
        </p:txBody>
      </p:sp>
    </p:spTree>
  </p:cSld>
  <p:clrMapOvr>
    <a:masterClrMapping/>
  </p:clrMapOvr>
  <p:transition spd="slow">
    <p:check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C187C12A-D44B-05B4-5206-33ECC768A5A0}"/>
              </a:ext>
            </a:extLst>
          </p:cNvPr>
          <p:cNvSpPr>
            <a:spLocks noGrp="1"/>
          </p:cNvSpPr>
          <p:nvPr>
            <p:ph type="title"/>
          </p:nvPr>
        </p:nvSpPr>
        <p:spPr>
          <a:xfrm>
            <a:off x="250825" y="115888"/>
            <a:ext cx="9037638" cy="1417637"/>
          </a:xfrm>
        </p:spPr>
        <p:txBody>
          <a:bodyPr/>
          <a:lstStyle/>
          <a:p>
            <a:r>
              <a:rPr lang="en-US" altLang="en-US" i="1">
                <a:solidFill>
                  <a:schemeClr val="accent1"/>
                </a:solidFill>
                <a:latin typeface="Garamond" panose="02020404030301010803" pitchFamily="18" charset="0"/>
              </a:rPr>
              <a:t>Rules for Determination of Origin of an Electronic Message </a:t>
            </a:r>
          </a:p>
        </p:txBody>
      </p:sp>
      <p:sp>
        <p:nvSpPr>
          <p:cNvPr id="3" name="Content Placeholder 2">
            <a:extLst>
              <a:ext uri="{FF2B5EF4-FFF2-40B4-BE49-F238E27FC236}">
                <a16:creationId xmlns:a16="http://schemas.microsoft.com/office/drawing/2014/main" id="{17B7A59E-D3DD-194E-E64C-C202217B50C0}"/>
              </a:ext>
            </a:extLst>
          </p:cNvPr>
          <p:cNvSpPr>
            <a:spLocks noGrp="1"/>
          </p:cNvSpPr>
          <p:nvPr>
            <p:ph idx="1"/>
          </p:nvPr>
        </p:nvSpPr>
        <p:spPr>
          <a:xfrm>
            <a:off x="107950" y="1600200"/>
            <a:ext cx="8928100" cy="5257800"/>
          </a:xfrm>
        </p:spPr>
        <p:txBody>
          <a:bodyPr/>
          <a:lstStyle/>
          <a:p>
            <a:pPr marL="0" indent="0">
              <a:buFontTx/>
              <a:buNone/>
              <a:defRPr/>
            </a:pPr>
            <a:r>
              <a:rPr lang="en-US" i="1" dirty="0">
                <a:solidFill>
                  <a:schemeClr val="bg1"/>
                </a:solidFill>
                <a:latin typeface="Garamond" panose="02020404030301010803" pitchFamily="18" charset="0"/>
                <a:ea typeface="+mj-ea"/>
                <a:cs typeface="+mj-cs"/>
              </a:rPr>
              <a:t>Section 18 (1)</a:t>
            </a:r>
          </a:p>
          <a:p>
            <a:pPr>
              <a:buFont typeface="Wingdings" panose="05000000000000000000" pitchFamily="2" charset="2"/>
              <a:buChar char="v"/>
              <a:defRPr/>
            </a:pPr>
            <a:r>
              <a:rPr lang="en-US" i="1" dirty="0">
                <a:solidFill>
                  <a:schemeClr val="bg1"/>
                </a:solidFill>
                <a:latin typeface="Garamond" panose="02020404030301010803" pitchFamily="18" charset="0"/>
                <a:ea typeface="+mj-ea"/>
                <a:cs typeface="+mj-cs"/>
              </a:rPr>
              <a:t>E - record deemed 2B sent by the originator it purports to be from if  sent by—</a:t>
            </a:r>
          </a:p>
          <a:p>
            <a:pPr marL="0" indent="0">
              <a:buFontTx/>
              <a:buNone/>
              <a:defRPr/>
            </a:pPr>
            <a:r>
              <a:rPr lang="en-US" i="1" dirty="0">
                <a:solidFill>
                  <a:schemeClr val="bg1"/>
                </a:solidFill>
                <a:latin typeface="Garamond" panose="02020404030301010803" pitchFamily="18" charset="0"/>
                <a:ea typeface="+mj-ea"/>
                <a:cs typeface="+mj-cs"/>
              </a:rPr>
              <a:t>   (a) the originator personally;</a:t>
            </a:r>
          </a:p>
          <a:p>
            <a:pPr marL="720725" indent="-720725">
              <a:buFontTx/>
              <a:buNone/>
              <a:defRPr/>
            </a:pPr>
            <a:r>
              <a:rPr lang="en-US" i="1" dirty="0">
                <a:solidFill>
                  <a:schemeClr val="bg1"/>
                </a:solidFill>
                <a:latin typeface="Garamond" panose="02020404030301010803" pitchFamily="18" charset="0"/>
                <a:ea typeface="+mj-ea"/>
                <a:cs typeface="+mj-cs"/>
              </a:rPr>
              <a:t>   (b) a person with authority to act for the originator in relation to the record; or </a:t>
            </a:r>
          </a:p>
          <a:p>
            <a:pPr marL="720725" indent="-720725">
              <a:buFontTx/>
              <a:buNone/>
              <a:defRPr/>
            </a:pPr>
            <a:r>
              <a:rPr lang="en-US" i="1" dirty="0">
                <a:solidFill>
                  <a:schemeClr val="bg1"/>
                </a:solidFill>
                <a:latin typeface="Garamond" panose="02020404030301010803" pitchFamily="18" charset="0"/>
                <a:ea typeface="+mj-ea"/>
                <a:cs typeface="+mj-cs"/>
              </a:rPr>
              <a:t>   (c) Info system programmed by or 4 originator unless a malfunction of the system is proved </a:t>
            </a:r>
          </a:p>
        </p:txBody>
      </p:sp>
    </p:spTree>
  </p:cSld>
  <p:clrMapOvr>
    <a:masterClrMapping/>
  </p:clrMapOvr>
  <p:transition spd="slow">
    <p:check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CB36AD37-828F-7A68-F3E6-D3632B8E3406}"/>
              </a:ext>
            </a:extLst>
          </p:cNvPr>
          <p:cNvSpPr>
            <a:spLocks noGrp="1"/>
          </p:cNvSpPr>
          <p:nvPr>
            <p:ph type="title"/>
          </p:nvPr>
        </p:nvSpPr>
        <p:spPr>
          <a:xfrm>
            <a:off x="34925" y="0"/>
            <a:ext cx="9109075" cy="1417638"/>
          </a:xfrm>
        </p:spPr>
        <p:txBody>
          <a:bodyPr/>
          <a:lstStyle/>
          <a:p>
            <a:r>
              <a:rPr lang="en-US" altLang="en-US" i="1">
                <a:solidFill>
                  <a:schemeClr val="accent1"/>
                </a:solidFill>
                <a:latin typeface="Garamond" panose="02020404030301010803" pitchFamily="18" charset="0"/>
              </a:rPr>
              <a:t>Rules for Determination of Origin of an Electronic Message Cont…</a:t>
            </a:r>
          </a:p>
        </p:txBody>
      </p:sp>
      <p:sp>
        <p:nvSpPr>
          <p:cNvPr id="3" name="Content Placeholder 2">
            <a:extLst>
              <a:ext uri="{FF2B5EF4-FFF2-40B4-BE49-F238E27FC236}">
                <a16:creationId xmlns:a16="http://schemas.microsoft.com/office/drawing/2014/main" id="{ACCE0C4D-52E4-2783-D4C1-F1A37E31C5FF}"/>
              </a:ext>
            </a:extLst>
          </p:cNvPr>
          <p:cNvSpPr>
            <a:spLocks noGrp="1"/>
          </p:cNvSpPr>
          <p:nvPr>
            <p:ph idx="1"/>
          </p:nvPr>
        </p:nvSpPr>
        <p:spPr>
          <a:xfrm>
            <a:off x="34925" y="1600200"/>
            <a:ext cx="9001125" cy="5257800"/>
          </a:xfrm>
        </p:spPr>
        <p:txBody>
          <a:bodyPr/>
          <a:lstStyle/>
          <a:p>
            <a:pPr marL="0" indent="0">
              <a:buFontTx/>
              <a:buNone/>
              <a:defRPr/>
            </a:pPr>
            <a:r>
              <a:rPr lang="en-US" sz="2800" i="1" dirty="0">
                <a:solidFill>
                  <a:schemeClr val="bg1"/>
                </a:solidFill>
                <a:latin typeface="Garamond" panose="02020404030301010803" pitchFamily="18" charset="0"/>
                <a:ea typeface="+mj-ea"/>
                <a:cs typeface="+mj-cs"/>
              </a:rPr>
              <a:t>Section 18(2)</a:t>
            </a:r>
          </a:p>
          <a:p>
            <a:pPr marL="0" indent="0">
              <a:buFontTx/>
              <a:buNone/>
              <a:defRPr/>
            </a:pPr>
            <a:r>
              <a:rPr lang="en-US" sz="2800" i="1" dirty="0">
                <a:solidFill>
                  <a:schemeClr val="bg1"/>
                </a:solidFill>
                <a:latin typeface="Garamond" panose="02020404030301010803" pitchFamily="18" charset="0"/>
                <a:ea typeface="+mj-ea"/>
                <a:cs typeface="+mj-cs"/>
              </a:rPr>
              <a:t>Addressee entitled to regard E- Record as from originator if —</a:t>
            </a:r>
          </a:p>
          <a:p>
            <a:pPr marL="0" indent="0">
              <a:buFontTx/>
              <a:buNone/>
              <a:defRPr/>
            </a:pPr>
            <a:endParaRPr lang="en-US" sz="2800" i="1" dirty="0">
              <a:solidFill>
                <a:schemeClr val="bg1"/>
              </a:solidFill>
              <a:latin typeface="Garamond" panose="02020404030301010803" pitchFamily="18" charset="0"/>
              <a:ea typeface="+mj-ea"/>
              <a:cs typeface="+mj-cs"/>
            </a:endParaRPr>
          </a:p>
          <a:p>
            <a:pPr marL="720725" indent="-720725">
              <a:buFontTx/>
              <a:buNone/>
              <a:defRPr/>
            </a:pPr>
            <a:r>
              <a:rPr lang="en-US" sz="2800" i="1" dirty="0">
                <a:solidFill>
                  <a:schemeClr val="bg1"/>
                </a:solidFill>
                <a:latin typeface="Garamond" panose="02020404030301010803" pitchFamily="18" charset="0"/>
                <a:ea typeface="+mj-ea"/>
                <a:cs typeface="+mj-cs"/>
              </a:rPr>
              <a:t>   (a) The Addressee duly applied a criteria previously agreed upon with the originator for ascertaining the origin of E- Records ; or</a:t>
            </a:r>
          </a:p>
          <a:p>
            <a:pPr marL="0" indent="0">
              <a:buFontTx/>
              <a:buNone/>
              <a:defRPr/>
            </a:pPr>
            <a:endParaRPr lang="en-US" sz="2800" i="1" dirty="0">
              <a:solidFill>
                <a:schemeClr val="bg1"/>
              </a:solidFill>
              <a:latin typeface="Garamond" panose="02020404030301010803" pitchFamily="18" charset="0"/>
              <a:ea typeface="+mj-ea"/>
              <a:cs typeface="+mj-cs"/>
            </a:endParaRPr>
          </a:p>
          <a:p>
            <a:pPr marL="630238" indent="-630238">
              <a:buFontTx/>
              <a:buNone/>
              <a:defRPr/>
            </a:pPr>
            <a:r>
              <a:rPr lang="en-US" sz="2800" i="1" dirty="0">
                <a:solidFill>
                  <a:schemeClr val="bg1"/>
                </a:solidFill>
                <a:latin typeface="Garamond" panose="02020404030301010803" pitchFamily="18" charset="0"/>
                <a:ea typeface="+mj-ea"/>
                <a:cs typeface="+mj-cs"/>
              </a:rPr>
              <a:t>  (b) Receipt of the E- Record resulted from actions of person whose relationship with the originator or with Originator’s agent enabled that person to gain access to a method used by the originator to identify an E - Record as being from the originator.</a:t>
            </a:r>
          </a:p>
          <a:p>
            <a:pPr marL="0" indent="0">
              <a:buFontTx/>
              <a:buNone/>
              <a:defRPr/>
            </a:pPr>
            <a:endParaRPr lang="en-US" sz="2800" i="1" dirty="0">
              <a:solidFill>
                <a:schemeClr val="bg1"/>
              </a:solidFill>
              <a:latin typeface="Garamond" panose="02020404030301010803" pitchFamily="18" charset="0"/>
              <a:ea typeface="+mj-ea"/>
              <a:cs typeface="+mj-cs"/>
            </a:endParaRPr>
          </a:p>
        </p:txBody>
      </p:sp>
    </p:spTree>
  </p:cSld>
  <p:clrMapOvr>
    <a:masterClrMapping/>
  </p:clrMapOvr>
  <p:transition spd="slow">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955F4A33-D844-CD49-6FAB-40279B0C4027}"/>
              </a:ext>
            </a:extLst>
          </p:cNvPr>
          <p:cNvSpPr>
            <a:spLocks noGrp="1"/>
          </p:cNvSpPr>
          <p:nvPr>
            <p:ph type="title"/>
          </p:nvPr>
        </p:nvSpPr>
        <p:spPr>
          <a:xfrm>
            <a:off x="107950" y="115888"/>
            <a:ext cx="9036050" cy="1301750"/>
          </a:xfrm>
        </p:spPr>
        <p:txBody>
          <a:bodyPr/>
          <a:lstStyle/>
          <a:p>
            <a:r>
              <a:rPr lang="en-US" altLang="en-US" i="1">
                <a:solidFill>
                  <a:schemeClr val="accent1"/>
                </a:solidFill>
                <a:latin typeface="Garamond" panose="02020404030301010803" pitchFamily="18" charset="0"/>
              </a:rPr>
              <a:t>Rules for Determination of Origin of an Electronic Message [Cont..Further]</a:t>
            </a:r>
          </a:p>
        </p:txBody>
      </p:sp>
      <p:sp>
        <p:nvSpPr>
          <p:cNvPr id="3" name="Content Placeholder 2">
            <a:extLst>
              <a:ext uri="{FF2B5EF4-FFF2-40B4-BE49-F238E27FC236}">
                <a16:creationId xmlns:a16="http://schemas.microsoft.com/office/drawing/2014/main" id="{B9728C6F-6965-E9D6-05D3-A51C8ED7282C}"/>
              </a:ext>
            </a:extLst>
          </p:cNvPr>
          <p:cNvSpPr>
            <a:spLocks noGrp="1"/>
          </p:cNvSpPr>
          <p:nvPr>
            <p:ph idx="1"/>
          </p:nvPr>
        </p:nvSpPr>
        <p:spPr>
          <a:xfrm>
            <a:off x="107950" y="1600200"/>
            <a:ext cx="9036050" cy="4924425"/>
          </a:xfrm>
        </p:spPr>
        <p:txBody>
          <a:bodyPr/>
          <a:lstStyle/>
          <a:p>
            <a:pPr marL="0" indent="0">
              <a:buFontTx/>
              <a:buNone/>
              <a:defRPr/>
            </a:pPr>
            <a:r>
              <a:rPr lang="en-US" sz="3600" i="1" dirty="0">
                <a:solidFill>
                  <a:schemeClr val="bg1"/>
                </a:solidFill>
                <a:latin typeface="Garamond" panose="02020404030301010803" pitchFamily="18" charset="0"/>
                <a:ea typeface="+mj-ea"/>
                <a:cs typeface="+mj-cs"/>
              </a:rPr>
              <a:t>Section 18(3) </a:t>
            </a:r>
          </a:p>
          <a:p>
            <a:pPr marL="0" indent="0">
              <a:buFontTx/>
              <a:buNone/>
              <a:defRPr/>
            </a:pPr>
            <a:endParaRPr lang="en-US" sz="2800" i="1" dirty="0">
              <a:solidFill>
                <a:schemeClr val="bg1"/>
              </a:solidFill>
              <a:latin typeface="Garamond" panose="02020404030301010803" pitchFamily="18" charset="0"/>
              <a:ea typeface="+mj-ea"/>
              <a:cs typeface="+mj-cs"/>
            </a:endParaRPr>
          </a:p>
          <a:p>
            <a:pPr>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Where the originator and addressee have not agreed upon any procedure for ascertaining the origin of the electronic record, the person appearing to be the originator shall be presumed to be the originator.</a:t>
            </a:r>
          </a:p>
        </p:txBody>
      </p:sp>
    </p:spTree>
  </p:cSld>
  <p:clrMapOvr>
    <a:masterClrMapping/>
  </p:clrMapOvr>
  <p:transition spd="slow">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49DD0284-BBD0-1CC8-13BA-A197F6C6AF46}"/>
              </a:ext>
            </a:extLst>
          </p:cNvPr>
          <p:cNvSpPr>
            <a:spLocks noGrp="1"/>
          </p:cNvSpPr>
          <p:nvPr>
            <p:ph type="title"/>
          </p:nvPr>
        </p:nvSpPr>
        <p:spPr>
          <a:xfrm>
            <a:off x="107950" y="188913"/>
            <a:ext cx="9036050" cy="1228725"/>
          </a:xfrm>
        </p:spPr>
        <p:txBody>
          <a:bodyPr/>
          <a:lstStyle/>
          <a:p>
            <a:r>
              <a:rPr lang="en-US" altLang="en-US" i="1">
                <a:solidFill>
                  <a:schemeClr val="accent1"/>
                </a:solidFill>
                <a:latin typeface="Garamond" panose="02020404030301010803" pitchFamily="18" charset="0"/>
              </a:rPr>
              <a:t>Rules for Determination of Origin of an Electronic Message Cont…Further Yet]</a:t>
            </a:r>
          </a:p>
        </p:txBody>
      </p:sp>
      <p:sp>
        <p:nvSpPr>
          <p:cNvPr id="3" name="Content Placeholder 2">
            <a:extLst>
              <a:ext uri="{FF2B5EF4-FFF2-40B4-BE49-F238E27FC236}">
                <a16:creationId xmlns:a16="http://schemas.microsoft.com/office/drawing/2014/main" id="{09D37667-461E-1632-879A-6A2E3DE84988}"/>
              </a:ext>
            </a:extLst>
          </p:cNvPr>
          <p:cNvSpPr>
            <a:spLocks noGrp="1"/>
          </p:cNvSpPr>
          <p:nvPr>
            <p:ph idx="1"/>
          </p:nvPr>
        </p:nvSpPr>
        <p:spPr>
          <a:xfrm>
            <a:off x="107950" y="1600200"/>
            <a:ext cx="9036050" cy="5068888"/>
          </a:xfrm>
        </p:spPr>
        <p:txBody>
          <a:bodyPr/>
          <a:lstStyle/>
          <a:p>
            <a:pPr marL="0" indent="0">
              <a:buFontTx/>
              <a:buNone/>
              <a:defRPr/>
            </a:pPr>
            <a:r>
              <a:rPr lang="en-US" sz="2800" i="1" dirty="0">
                <a:solidFill>
                  <a:schemeClr val="bg1"/>
                </a:solidFill>
                <a:latin typeface="Garamond" panose="02020404030301010803" pitchFamily="18" charset="0"/>
                <a:ea typeface="+mj-ea"/>
                <a:cs typeface="+mj-cs"/>
              </a:rPr>
              <a:t>Section 18(4) </a:t>
            </a:r>
          </a:p>
          <a:p>
            <a:pPr marL="0" indent="0">
              <a:buFontTx/>
              <a:buNone/>
              <a:defRPr/>
            </a:pPr>
            <a:r>
              <a:rPr lang="en-US" sz="2800" i="1" dirty="0">
                <a:solidFill>
                  <a:schemeClr val="bg1"/>
                </a:solidFill>
                <a:latin typeface="Garamond" panose="02020404030301010803" pitchFamily="18" charset="0"/>
                <a:ea typeface="+mj-ea"/>
                <a:cs typeface="+mj-cs"/>
              </a:rPr>
              <a:t>Presumption under subsection (3) not to apply where  - </a:t>
            </a:r>
          </a:p>
          <a:p>
            <a:pPr marL="447675" indent="-447675">
              <a:buFontTx/>
              <a:buNone/>
              <a:defRPr/>
            </a:pPr>
            <a:r>
              <a:rPr lang="en-US" sz="2800" i="1" dirty="0">
                <a:solidFill>
                  <a:schemeClr val="bg1"/>
                </a:solidFill>
                <a:latin typeface="Garamond" panose="02020404030301010803" pitchFamily="18" charset="0"/>
                <a:ea typeface="+mj-ea"/>
                <a:cs typeface="+mj-cs"/>
              </a:rPr>
              <a:t>(a) Addressee receives notice from originator that E- Record not issued with purported originator’s knowledge or consent;</a:t>
            </a:r>
          </a:p>
          <a:p>
            <a:pPr marL="0" indent="0">
              <a:buFontTx/>
              <a:buNone/>
              <a:defRPr/>
            </a:pPr>
            <a:r>
              <a:rPr lang="en-US" sz="2800" i="1" dirty="0">
                <a:solidFill>
                  <a:schemeClr val="bg1"/>
                </a:solidFill>
                <a:latin typeface="Garamond" panose="02020404030301010803" pitchFamily="18" charset="0"/>
                <a:ea typeface="+mj-ea"/>
                <a:cs typeface="+mj-cs"/>
              </a:rPr>
              <a:t>(b) Addressee knew or should have known – </a:t>
            </a:r>
          </a:p>
          <a:p>
            <a:pPr marL="0" indent="0">
              <a:buFontTx/>
              <a:buNone/>
              <a:defRPr/>
            </a:pPr>
            <a:r>
              <a:rPr lang="en-US" sz="2800" i="1" dirty="0">
                <a:solidFill>
                  <a:schemeClr val="bg1"/>
                </a:solidFill>
                <a:latin typeface="Garamond" panose="02020404030301010803" pitchFamily="18" charset="0"/>
                <a:ea typeface="+mj-ea"/>
                <a:cs typeface="+mj-cs"/>
              </a:rPr>
              <a:t>        (</a:t>
            </a:r>
            <a:r>
              <a:rPr lang="en-US" sz="2800" i="1" dirty="0" err="1">
                <a:solidFill>
                  <a:schemeClr val="bg1"/>
                </a:solidFill>
                <a:latin typeface="Garamond" panose="02020404030301010803" pitchFamily="18" charset="0"/>
                <a:ea typeface="+mj-ea"/>
                <a:cs typeface="+mj-cs"/>
              </a:rPr>
              <a:t>i</a:t>
            </a:r>
            <a:r>
              <a:rPr lang="en-US" sz="2800" i="1" dirty="0">
                <a:solidFill>
                  <a:schemeClr val="bg1"/>
                </a:solidFill>
                <a:latin typeface="Garamond" panose="02020404030301010803" pitchFamily="18" charset="0"/>
                <a:ea typeface="+mj-ea"/>
                <a:cs typeface="+mj-cs"/>
              </a:rPr>
              <a:t>) because a reasonable person would have known; or </a:t>
            </a:r>
          </a:p>
          <a:p>
            <a:pPr marL="720725" indent="-720725">
              <a:buFontTx/>
              <a:buNone/>
              <a:defRPr/>
            </a:pPr>
            <a:r>
              <a:rPr lang="en-US" sz="2800" i="1" dirty="0">
                <a:solidFill>
                  <a:schemeClr val="bg1"/>
                </a:solidFill>
                <a:latin typeface="Garamond" panose="02020404030301010803" pitchFamily="18" charset="0"/>
                <a:ea typeface="+mj-ea"/>
                <a:cs typeface="+mj-cs"/>
              </a:rPr>
              <a:t>	(ii) using an agreed upon procedure to know </a:t>
            </a:r>
          </a:p>
          <a:p>
            <a:pPr>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    that the electronic record was not from the purported originator ; </a:t>
            </a:r>
          </a:p>
          <a:p>
            <a:pPr>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    that it was not authorized by the purported originator; or </a:t>
            </a:r>
          </a:p>
          <a:p>
            <a:pPr>
              <a:buFont typeface="Wingdings" panose="05000000000000000000" pitchFamily="2" charset="2"/>
              <a:buChar char="Ø"/>
              <a:defRPr/>
            </a:pPr>
            <a:r>
              <a:rPr lang="en-US" sz="2800" i="1" dirty="0">
                <a:solidFill>
                  <a:schemeClr val="bg1"/>
                </a:solidFill>
                <a:latin typeface="Garamond" panose="02020404030301010803" pitchFamily="18" charset="0"/>
                <a:ea typeface="+mj-ea"/>
                <a:cs typeface="+mj-cs"/>
              </a:rPr>
              <a:t>    that the transmission resulted from an error.</a:t>
            </a:r>
          </a:p>
        </p:txBody>
      </p:sp>
    </p:spTree>
  </p:cSld>
  <p:clrMapOvr>
    <a:masterClrMapping/>
  </p:clrMapOvr>
  <p:transition spd="slow">
    <p:check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3AE00CFD-9DCC-80BA-5041-D1BF1DBC6EF6}"/>
              </a:ext>
            </a:extLst>
          </p:cNvPr>
          <p:cNvSpPr>
            <a:spLocks noGrp="1"/>
          </p:cNvSpPr>
          <p:nvPr>
            <p:ph type="title"/>
          </p:nvPr>
        </p:nvSpPr>
        <p:spPr/>
        <p:txBody>
          <a:bodyPr/>
          <a:lstStyle/>
          <a:p>
            <a:br>
              <a:rPr lang="en-US" altLang="en-US" i="1">
                <a:solidFill>
                  <a:schemeClr val="bg1"/>
                </a:solidFill>
                <a:latin typeface="Garamond" panose="02020404030301010803" pitchFamily="18" charset="0"/>
              </a:rPr>
            </a:br>
            <a:r>
              <a:rPr lang="en-US" altLang="en-US" i="1">
                <a:solidFill>
                  <a:schemeClr val="bg1"/>
                </a:solidFill>
                <a:latin typeface="Garamond" panose="02020404030301010803" pitchFamily="18" charset="0"/>
              </a:rPr>
              <a:t>PART III </a:t>
            </a:r>
            <a:br>
              <a:rPr lang="en-US" altLang="en-US" i="1">
                <a:solidFill>
                  <a:schemeClr val="bg1"/>
                </a:solidFill>
                <a:latin typeface="Garamond" panose="02020404030301010803" pitchFamily="18" charset="0"/>
              </a:rPr>
            </a:br>
            <a:endParaRPr lang="en-US" altLang="en-US"/>
          </a:p>
        </p:txBody>
      </p:sp>
      <p:sp>
        <p:nvSpPr>
          <p:cNvPr id="3" name="Content Placeholder 2">
            <a:extLst>
              <a:ext uri="{FF2B5EF4-FFF2-40B4-BE49-F238E27FC236}">
                <a16:creationId xmlns:a16="http://schemas.microsoft.com/office/drawing/2014/main" id="{39A04B10-B597-CF65-44AF-B62B7DE9FA32}"/>
              </a:ext>
            </a:extLst>
          </p:cNvPr>
          <p:cNvSpPr>
            <a:spLocks noGrp="1"/>
          </p:cNvSpPr>
          <p:nvPr>
            <p:ph idx="1"/>
          </p:nvPr>
        </p:nvSpPr>
        <p:spPr>
          <a:xfrm>
            <a:off x="179388" y="1600200"/>
            <a:ext cx="8856662" cy="5068888"/>
          </a:xfrm>
        </p:spPr>
        <p:txBody>
          <a:bodyPr/>
          <a:lstStyle/>
          <a:p>
            <a:pPr marL="0" indent="0" algn="ctr">
              <a:buFontTx/>
              <a:buNone/>
              <a:defRPr/>
            </a:pPr>
            <a:r>
              <a:rPr lang="en-US" sz="3600" i="1" dirty="0">
                <a:solidFill>
                  <a:schemeClr val="bg1"/>
                </a:solidFill>
                <a:latin typeface="Garamond" panose="02020404030301010803" pitchFamily="18" charset="0"/>
                <a:ea typeface="+mj-ea"/>
                <a:cs typeface="+mj-cs"/>
              </a:rPr>
              <a:t>COMMUNICATION OF DATA MESSAGES</a:t>
            </a:r>
          </a:p>
          <a:p>
            <a:pPr marL="0" indent="0" algn="ctr">
              <a:buFontTx/>
              <a:buNone/>
              <a:defRPr/>
            </a:pPr>
            <a:endParaRPr lang="en-US" sz="3600" i="1" dirty="0">
              <a:solidFill>
                <a:schemeClr val="bg1"/>
              </a:solidFill>
              <a:latin typeface="Garamond" panose="02020404030301010803" pitchFamily="18" charset="0"/>
              <a:ea typeface="+mj-ea"/>
              <a:cs typeface="+mj-cs"/>
            </a:endParaRPr>
          </a:p>
          <a:p>
            <a:pPr marL="0" indent="0" algn="ctr">
              <a:buFontTx/>
              <a:buNone/>
              <a:defRPr/>
            </a:pPr>
            <a:r>
              <a:rPr lang="en-US" sz="3600" b="1" i="1" dirty="0">
                <a:solidFill>
                  <a:schemeClr val="bg1"/>
                </a:solidFill>
                <a:latin typeface="Garamond" panose="02020404030301010803" pitchFamily="18" charset="0"/>
                <a:ea typeface="+mj-ea"/>
                <a:cs typeface="+mj-cs"/>
              </a:rPr>
              <a:t>From Section 20 to Section 24</a:t>
            </a:r>
          </a:p>
          <a:p>
            <a:pPr marL="0" indent="0">
              <a:buFontTx/>
              <a:buNone/>
              <a:defRPr/>
            </a:pPr>
            <a:r>
              <a:rPr lang="en-US" sz="3600" i="1" dirty="0">
                <a:solidFill>
                  <a:schemeClr val="bg1"/>
                </a:solidFill>
                <a:latin typeface="Garamond" panose="02020404030301010803" pitchFamily="18" charset="0"/>
                <a:ea typeface="+mj-ea"/>
                <a:cs typeface="+mj-cs"/>
              </a:rPr>
              <a:t>This Part applies if the parties involved in the generation, sending, receipt, storage or other processing of data message have not reached an agreement on the issues provided for in the data message.</a:t>
            </a:r>
          </a:p>
          <a:p>
            <a:pPr marL="0" indent="0" algn="ctr">
              <a:buFontTx/>
              <a:buNone/>
              <a:defRPr/>
            </a:pPr>
            <a:endParaRPr lang="en-US" sz="3600" i="1" dirty="0">
              <a:solidFill>
                <a:schemeClr val="bg1"/>
              </a:solidFill>
              <a:latin typeface="Garamond" panose="02020404030301010803" pitchFamily="18" charset="0"/>
              <a:ea typeface="+mj-ea"/>
              <a:cs typeface="+mj-cs"/>
            </a:endParaRPr>
          </a:p>
        </p:txBody>
      </p:sp>
    </p:spTree>
  </p:cSld>
  <p:clrMapOvr>
    <a:masterClrMapping/>
  </p:clrMapOvr>
  <p:transition spd="slow">
    <p:check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F913AB73-DDB6-7D19-8758-0A472EE16665}"/>
              </a:ext>
            </a:extLst>
          </p:cNvPr>
          <p:cNvSpPr>
            <a:spLocks noGrp="1"/>
          </p:cNvSpPr>
          <p:nvPr>
            <p:ph type="title"/>
          </p:nvPr>
        </p:nvSpPr>
        <p:spPr>
          <a:xfrm>
            <a:off x="19050" y="115888"/>
            <a:ext cx="8928100" cy="1417637"/>
          </a:xfrm>
        </p:spPr>
        <p:txBody>
          <a:bodyPr/>
          <a:lstStyle/>
          <a:p>
            <a:r>
              <a:rPr lang="en-US" altLang="en-US" sz="4000" i="1">
                <a:solidFill>
                  <a:schemeClr val="accent1"/>
                </a:solidFill>
                <a:latin typeface="Garamond" panose="02020404030301010803" pitchFamily="18" charset="0"/>
              </a:rPr>
              <a:t>Application of Part Validity of E- Agreement &amp; Expression of Intent </a:t>
            </a:r>
          </a:p>
        </p:txBody>
      </p:sp>
      <p:sp>
        <p:nvSpPr>
          <p:cNvPr id="3" name="Content Placeholder 2">
            <a:extLst>
              <a:ext uri="{FF2B5EF4-FFF2-40B4-BE49-F238E27FC236}">
                <a16:creationId xmlns:a16="http://schemas.microsoft.com/office/drawing/2014/main" id="{BA549971-34FA-C13E-3011-A374A0243E14}"/>
              </a:ext>
            </a:extLst>
          </p:cNvPr>
          <p:cNvSpPr>
            <a:spLocks noGrp="1"/>
          </p:cNvSpPr>
          <p:nvPr>
            <p:ph idx="1"/>
          </p:nvPr>
        </p:nvSpPr>
        <p:spPr>
          <a:xfrm>
            <a:off x="179388" y="1600200"/>
            <a:ext cx="8929687" cy="4525963"/>
          </a:xfrm>
        </p:spPr>
        <p:txBody>
          <a:bodyPr/>
          <a:lstStyle/>
          <a:p>
            <a:pPr>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20. </a:t>
            </a:r>
            <a:r>
              <a:rPr lang="en-US" sz="3600" i="1" u="sng" dirty="0">
                <a:solidFill>
                  <a:schemeClr val="bg1"/>
                </a:solidFill>
                <a:latin typeface="Garamond" panose="02020404030301010803" pitchFamily="18" charset="0"/>
                <a:ea typeface="+mj-ea"/>
                <a:cs typeface="+mj-cs"/>
              </a:rPr>
              <a:t>Application of Part</a:t>
            </a:r>
          </a:p>
          <a:p>
            <a:pPr marL="0" indent="0">
              <a:buFontTx/>
              <a:buNone/>
              <a:defRPr/>
            </a:pPr>
            <a:r>
              <a:rPr lang="en-US" sz="2800" i="1" dirty="0">
                <a:solidFill>
                  <a:schemeClr val="bg1"/>
                </a:solidFill>
                <a:latin typeface="Garamond" panose="02020404030301010803" pitchFamily="18" charset="0"/>
                <a:ea typeface="+mj-ea"/>
                <a:cs typeface="+mj-cs"/>
              </a:rPr>
              <a:t>	No Agreements by parties involved in generation, sending, 	receipt, storage or other processing of data message. </a:t>
            </a:r>
          </a:p>
          <a:p>
            <a:pPr>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21. Validity of E- Agreement </a:t>
            </a:r>
          </a:p>
          <a:p>
            <a:pPr marL="0" indent="0">
              <a:buFontTx/>
              <a:buNone/>
              <a:defRPr/>
            </a:pPr>
            <a:r>
              <a:rPr lang="en-US" sz="3600" i="1" dirty="0">
                <a:solidFill>
                  <a:schemeClr val="bg1"/>
                </a:solidFill>
                <a:latin typeface="Garamond" panose="02020404030301010803" pitchFamily="18" charset="0"/>
                <a:ea typeface="+mj-ea"/>
                <a:cs typeface="+mj-cs"/>
              </a:rPr>
              <a:t>	  </a:t>
            </a:r>
            <a:r>
              <a:rPr lang="en-US" sz="2800" i="1" dirty="0">
                <a:solidFill>
                  <a:schemeClr val="bg1"/>
                </a:solidFill>
                <a:latin typeface="Garamond" panose="02020404030301010803" pitchFamily="18" charset="0"/>
                <a:ea typeface="+mj-ea"/>
                <a:cs typeface="+mj-cs"/>
              </a:rPr>
              <a:t>Functional Equivalence – Agreement </a:t>
            </a:r>
          </a:p>
          <a:p>
            <a:pPr>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22. Expression of intent Valid</a:t>
            </a:r>
          </a:p>
          <a:p>
            <a:pPr marL="457200" lvl="1" indent="0">
              <a:buFontTx/>
              <a:buNone/>
              <a:defRPr/>
            </a:pPr>
            <a:r>
              <a:rPr lang="en-US" i="1" dirty="0">
                <a:solidFill>
                  <a:schemeClr val="bg1"/>
                </a:solidFill>
                <a:latin typeface="Garamond" panose="02020404030301010803" pitchFamily="18" charset="0"/>
                <a:ea typeface="+mj-ea"/>
                <a:cs typeface="+mj-cs"/>
              </a:rPr>
              <a:t>      Any expression of intent may be used  </a:t>
            </a:r>
          </a:p>
        </p:txBody>
      </p:sp>
    </p:spTree>
  </p:cSld>
  <p:clrMapOvr>
    <a:masterClrMapping/>
  </p:clrMapOvr>
  <p:transition spd="slow">
    <p:check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F6A38C8E-E964-80D9-5765-62C6EFC729A5}"/>
              </a:ext>
            </a:extLst>
          </p:cNvPr>
          <p:cNvSpPr>
            <a:spLocks noGrp="1"/>
          </p:cNvSpPr>
          <p:nvPr>
            <p:ph type="title"/>
          </p:nvPr>
        </p:nvSpPr>
        <p:spPr>
          <a:xfrm>
            <a:off x="0" y="-9525"/>
            <a:ext cx="8856663" cy="1417638"/>
          </a:xfrm>
        </p:spPr>
        <p:txBody>
          <a:bodyPr/>
          <a:lstStyle/>
          <a:p>
            <a:r>
              <a:rPr lang="en-US" altLang="en-US" sz="4800" i="1">
                <a:solidFill>
                  <a:schemeClr val="accent1"/>
                </a:solidFill>
                <a:latin typeface="Garamond" panose="02020404030301010803" pitchFamily="18" charset="0"/>
              </a:rPr>
              <a:t>Licensing Entities, E- Filing &amp; E- Payment </a:t>
            </a:r>
          </a:p>
        </p:txBody>
      </p:sp>
      <p:sp>
        <p:nvSpPr>
          <p:cNvPr id="3" name="Content Placeholder 2">
            <a:extLst>
              <a:ext uri="{FF2B5EF4-FFF2-40B4-BE49-F238E27FC236}">
                <a16:creationId xmlns:a16="http://schemas.microsoft.com/office/drawing/2014/main" id="{3924AE15-D73B-4118-2306-4520B95DF69F}"/>
              </a:ext>
            </a:extLst>
          </p:cNvPr>
          <p:cNvSpPr>
            <a:spLocks noGrp="1"/>
          </p:cNvSpPr>
          <p:nvPr>
            <p:ph idx="1"/>
          </p:nvPr>
        </p:nvSpPr>
        <p:spPr>
          <a:xfrm>
            <a:off x="179388" y="1600200"/>
            <a:ext cx="8856662" cy="4997450"/>
          </a:xfrm>
        </p:spPr>
        <p:txBody>
          <a:bodyPr/>
          <a:lstStyle/>
          <a:p>
            <a:pPr marL="622300" indent="-622300">
              <a:buFontTx/>
              <a:buNone/>
              <a:defRPr/>
            </a:pPr>
            <a:r>
              <a:rPr lang="en-US" sz="3600" i="1" dirty="0">
                <a:solidFill>
                  <a:schemeClr val="bg1"/>
                </a:solidFill>
                <a:latin typeface="Garamond" panose="02020404030301010803" pitchFamily="18" charset="0"/>
                <a:ea typeface="+mj-ea"/>
                <a:cs typeface="+mj-cs"/>
              </a:rPr>
              <a:t>23. Acceptance of electronic filing and issuing of document</a:t>
            </a:r>
          </a:p>
          <a:p>
            <a:pPr marL="622300" indent="-622300">
              <a:buFontTx/>
              <a:buNone/>
              <a:defRPr/>
            </a:pPr>
            <a:r>
              <a:rPr lang="en-US" sz="3600" i="1" dirty="0">
                <a:solidFill>
                  <a:schemeClr val="bg1"/>
                </a:solidFill>
                <a:latin typeface="Garamond" panose="02020404030301010803" pitchFamily="18" charset="0"/>
                <a:ea typeface="+mj-ea"/>
                <a:cs typeface="+mj-cs"/>
              </a:rPr>
              <a:t>      </a:t>
            </a:r>
            <a:r>
              <a:rPr lang="en-US" sz="2800" i="1" dirty="0">
                <a:solidFill>
                  <a:schemeClr val="bg1"/>
                </a:solidFill>
                <a:latin typeface="Garamond" panose="02020404030301010803" pitchFamily="18" charset="0"/>
                <a:ea typeface="+mj-ea"/>
                <a:cs typeface="+mj-cs"/>
              </a:rPr>
              <a:t>Entities accepting filing &amp; issuing </a:t>
            </a:r>
            <a:r>
              <a:rPr lang="en-US" sz="2800" i="1" dirty="0" err="1">
                <a:solidFill>
                  <a:schemeClr val="bg1"/>
                </a:solidFill>
                <a:latin typeface="Garamond" panose="02020404030301010803" pitchFamily="18" charset="0"/>
                <a:ea typeface="+mj-ea"/>
                <a:cs typeface="+mj-cs"/>
              </a:rPr>
              <a:t>Licences</a:t>
            </a:r>
            <a:r>
              <a:rPr lang="en-US" sz="2800" i="1" dirty="0">
                <a:solidFill>
                  <a:schemeClr val="bg1"/>
                </a:solidFill>
                <a:latin typeface="Garamond" panose="02020404030301010803" pitchFamily="18" charset="0"/>
                <a:ea typeface="+mj-ea"/>
                <a:cs typeface="+mj-cs"/>
              </a:rPr>
              <a:t> may do so electronically </a:t>
            </a:r>
          </a:p>
          <a:p>
            <a:pPr marL="712788" indent="-712788">
              <a:buFontTx/>
              <a:buNone/>
              <a:defRPr/>
            </a:pPr>
            <a:endParaRPr lang="en-US" sz="3600" i="1" dirty="0">
              <a:solidFill>
                <a:schemeClr val="bg1"/>
              </a:solidFill>
              <a:latin typeface="Garamond" panose="02020404030301010803" pitchFamily="18" charset="0"/>
              <a:ea typeface="+mj-ea"/>
              <a:cs typeface="+mj-cs"/>
            </a:endParaRPr>
          </a:p>
          <a:p>
            <a:pPr marL="712788" indent="-712788">
              <a:buFontTx/>
              <a:buNone/>
              <a:defRPr/>
            </a:pPr>
            <a:r>
              <a:rPr lang="en-US" sz="3600" i="1" dirty="0">
                <a:solidFill>
                  <a:schemeClr val="bg1"/>
                </a:solidFill>
                <a:latin typeface="Garamond" panose="02020404030301010803" pitchFamily="18" charset="0"/>
                <a:ea typeface="+mj-ea"/>
                <a:cs typeface="+mj-cs"/>
              </a:rPr>
              <a:t>24. Requirements for electronic filing and issuing of document</a:t>
            </a:r>
          </a:p>
          <a:p>
            <a:pPr marL="712788" indent="-712788">
              <a:buFontTx/>
              <a:buNone/>
              <a:defRPr/>
            </a:pPr>
            <a:r>
              <a:rPr lang="en-US" sz="3600" i="1" dirty="0">
                <a:solidFill>
                  <a:schemeClr val="bg1"/>
                </a:solidFill>
                <a:latin typeface="Garamond" panose="02020404030301010803" pitchFamily="18" charset="0"/>
                <a:ea typeface="+mj-ea"/>
                <a:cs typeface="+mj-cs"/>
              </a:rPr>
              <a:t>	</a:t>
            </a:r>
            <a:r>
              <a:rPr lang="en-US" sz="2800" i="1" dirty="0">
                <a:solidFill>
                  <a:schemeClr val="bg1"/>
                </a:solidFill>
                <a:latin typeface="Garamond" panose="02020404030301010803" pitchFamily="18" charset="0"/>
                <a:ea typeface="+mj-ea"/>
                <a:cs typeface="+mj-cs"/>
              </a:rPr>
              <a:t>Entity may prescribe manner of E- filing and E- Payment  </a:t>
            </a:r>
          </a:p>
        </p:txBody>
      </p:sp>
    </p:spTree>
  </p:cSld>
  <p:clrMapOvr>
    <a:masterClrMapping/>
  </p:clrMapOvr>
  <p:transition spd="slow">
    <p:check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E75B227E-0B74-C40E-8CC4-B7DC1265CA62}"/>
              </a:ext>
            </a:extLst>
          </p:cNvPr>
          <p:cNvSpPr>
            <a:spLocks noGrp="1"/>
          </p:cNvSpPr>
          <p:nvPr>
            <p:ph type="title"/>
          </p:nvPr>
        </p:nvSpPr>
        <p:spPr>
          <a:xfrm>
            <a:off x="107950" y="-100013"/>
            <a:ext cx="9036050" cy="1517651"/>
          </a:xfrm>
        </p:spPr>
        <p:txBody>
          <a:bodyPr/>
          <a:lstStyle/>
          <a:p>
            <a:r>
              <a:rPr lang="en-US" altLang="en-US" sz="4000" i="1">
                <a:solidFill>
                  <a:schemeClr val="accent1"/>
                </a:solidFill>
                <a:latin typeface="Garamond" panose="02020404030301010803" pitchFamily="18" charset="0"/>
              </a:rPr>
              <a:t>PART IV</a:t>
            </a:r>
            <a:br>
              <a:rPr lang="en-US" altLang="en-US"/>
            </a:br>
            <a:r>
              <a:rPr lang="en-US" altLang="en-US" sz="4000" i="1">
                <a:solidFill>
                  <a:schemeClr val="accent1"/>
                </a:solidFill>
                <a:latin typeface="Garamond" panose="02020404030301010803" pitchFamily="18" charset="0"/>
              </a:rPr>
              <a:t>National Public Key Infrastructure</a:t>
            </a:r>
          </a:p>
        </p:txBody>
      </p:sp>
      <p:sp>
        <p:nvSpPr>
          <p:cNvPr id="3" name="Content Placeholder 2">
            <a:extLst>
              <a:ext uri="{FF2B5EF4-FFF2-40B4-BE49-F238E27FC236}">
                <a16:creationId xmlns:a16="http://schemas.microsoft.com/office/drawing/2014/main" id="{14A6A2D1-8F31-E922-B207-DB6888FD00DB}"/>
              </a:ext>
            </a:extLst>
          </p:cNvPr>
          <p:cNvSpPr>
            <a:spLocks noGrp="1"/>
          </p:cNvSpPr>
          <p:nvPr>
            <p:ph idx="1"/>
          </p:nvPr>
        </p:nvSpPr>
        <p:spPr>
          <a:xfrm>
            <a:off x="107950" y="1600200"/>
            <a:ext cx="9036050" cy="4997450"/>
          </a:xfrm>
        </p:spPr>
        <p:txBody>
          <a:bodyPr/>
          <a:lstStyle/>
          <a:p>
            <a:pPr>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25. National Root Certification Authority</a:t>
            </a:r>
          </a:p>
          <a:p>
            <a:pPr marL="457200" lvl="1" indent="0">
              <a:buFontTx/>
              <a:buNone/>
              <a:defRPr/>
            </a:pPr>
            <a:r>
              <a:rPr lang="en-US" i="1" dirty="0">
                <a:solidFill>
                  <a:schemeClr val="bg1"/>
                </a:solidFill>
                <a:latin typeface="Garamond" panose="02020404030301010803" pitchFamily="18" charset="0"/>
                <a:ea typeface="+mj-ea"/>
                <a:cs typeface="+mj-cs"/>
              </a:rPr>
              <a:t>      ZICTA is National Root Certification Authority </a:t>
            </a:r>
          </a:p>
          <a:p>
            <a:pPr marL="342900" lvl="1" indent="-342900">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26. Functions - National Root Certification Authority</a:t>
            </a:r>
          </a:p>
          <a:p>
            <a:pPr marL="0" lvl="1" indent="0">
              <a:buFontTx/>
              <a:buNone/>
              <a:defRPr/>
            </a:pPr>
            <a:r>
              <a:rPr lang="en-US" sz="3600" i="1" dirty="0">
                <a:solidFill>
                  <a:schemeClr val="bg1"/>
                </a:solidFill>
                <a:latin typeface="Garamond" panose="02020404030301010803" pitchFamily="18" charset="0"/>
                <a:ea typeface="+mj-ea"/>
                <a:cs typeface="+mj-cs"/>
              </a:rPr>
              <a:t>	</a:t>
            </a:r>
            <a:r>
              <a:rPr lang="en-US" i="1" dirty="0">
                <a:solidFill>
                  <a:schemeClr val="bg1"/>
                </a:solidFill>
                <a:latin typeface="Garamond" panose="02020404030301010803" pitchFamily="18" charset="0"/>
                <a:ea typeface="+mj-ea"/>
                <a:cs typeface="+mj-cs"/>
              </a:rPr>
              <a:t>National Root Certification Authority shall  regulate the national 	public key infrastructure.</a:t>
            </a:r>
          </a:p>
          <a:p>
            <a:pPr marL="342900" lvl="1" indent="-342900">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27. Providing CA service or Time-stamping service</a:t>
            </a:r>
          </a:p>
          <a:p>
            <a:pPr marL="400050" lvl="2" indent="0">
              <a:buFontTx/>
              <a:buNone/>
              <a:defRPr/>
            </a:pPr>
            <a:r>
              <a:rPr lang="en-US" sz="3200" i="1" dirty="0">
                <a:solidFill>
                  <a:schemeClr val="bg1"/>
                </a:solidFill>
                <a:latin typeface="Garamond" panose="02020404030301010803" pitchFamily="18" charset="0"/>
                <a:ea typeface="+mj-ea"/>
                <a:cs typeface="+mj-cs"/>
              </a:rPr>
              <a:t>      Providing of Certification Services and Time Stamping 	services without a </a:t>
            </a:r>
            <a:r>
              <a:rPr lang="en-US" sz="3200" i="1" dirty="0" err="1">
                <a:solidFill>
                  <a:schemeClr val="bg1"/>
                </a:solidFill>
                <a:latin typeface="Garamond" panose="02020404030301010803" pitchFamily="18" charset="0"/>
                <a:ea typeface="+mj-ea"/>
                <a:cs typeface="+mj-cs"/>
              </a:rPr>
              <a:t>licence</a:t>
            </a:r>
            <a:r>
              <a:rPr lang="en-US" sz="3200" i="1" dirty="0">
                <a:solidFill>
                  <a:schemeClr val="bg1"/>
                </a:solidFill>
                <a:latin typeface="Garamond" panose="02020404030301010803" pitchFamily="18" charset="0"/>
                <a:ea typeface="+mj-ea"/>
                <a:cs typeface="+mj-cs"/>
              </a:rPr>
              <a:t> prohibited</a:t>
            </a:r>
          </a:p>
          <a:p>
            <a:pPr marL="0" lvl="1" indent="0">
              <a:buFontTx/>
              <a:buNone/>
              <a:defRPr/>
            </a:pPr>
            <a:endParaRPr lang="en-US" sz="3600" i="1" dirty="0">
              <a:solidFill>
                <a:schemeClr val="bg1"/>
              </a:solidFill>
              <a:latin typeface="Garamond" panose="02020404030301010803" pitchFamily="18" charset="0"/>
              <a:ea typeface="+mj-ea"/>
              <a:cs typeface="+mj-cs"/>
            </a:endParaRPr>
          </a:p>
          <a:p>
            <a:pPr>
              <a:buFont typeface="Wingdings" panose="05000000000000000000" pitchFamily="2" charset="2"/>
              <a:buChar char="v"/>
              <a:defRPr/>
            </a:pPr>
            <a:endParaRPr lang="en-US" sz="3600" i="1" dirty="0">
              <a:solidFill>
                <a:schemeClr val="bg1"/>
              </a:solidFill>
              <a:latin typeface="Garamond" panose="02020404030301010803" pitchFamily="18" charset="0"/>
              <a:ea typeface="+mj-ea"/>
              <a:cs typeface="+mj-cs"/>
            </a:endParaRPr>
          </a:p>
          <a:p>
            <a:pPr>
              <a:buFont typeface="Wingdings" panose="05000000000000000000" pitchFamily="2" charset="2"/>
              <a:buChar char="v"/>
              <a:defRPr/>
            </a:pPr>
            <a:endParaRPr lang="en-US" sz="3600" i="1" dirty="0">
              <a:solidFill>
                <a:schemeClr val="bg1"/>
              </a:solidFill>
              <a:latin typeface="Garamond" panose="02020404030301010803" pitchFamily="18" charset="0"/>
              <a:ea typeface="+mj-ea"/>
              <a:cs typeface="+mj-cs"/>
            </a:endParaRPr>
          </a:p>
          <a:p>
            <a:pPr>
              <a:buFont typeface="Wingdings" panose="05000000000000000000" pitchFamily="2" charset="2"/>
              <a:buChar char="v"/>
              <a:defRPr/>
            </a:pPr>
            <a:endParaRPr lang="en-US" sz="3600" i="1" dirty="0">
              <a:solidFill>
                <a:schemeClr val="bg1"/>
              </a:solidFill>
              <a:latin typeface="Garamond" panose="02020404030301010803" pitchFamily="18" charset="0"/>
              <a:ea typeface="+mj-ea"/>
              <a:cs typeface="+mj-cs"/>
            </a:endParaRPr>
          </a:p>
        </p:txBody>
      </p:sp>
    </p:spTree>
  </p:cSld>
  <p:clrMapOvr>
    <a:masterClrMapping/>
  </p:clrMapOvr>
  <p:transition spd="slow">
    <p:check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426318E3-E628-68E8-0200-CC675BB5E64A}"/>
              </a:ext>
            </a:extLst>
          </p:cNvPr>
          <p:cNvSpPr>
            <a:spLocks noGrp="1"/>
          </p:cNvSpPr>
          <p:nvPr>
            <p:ph type="title"/>
          </p:nvPr>
        </p:nvSpPr>
        <p:spPr>
          <a:xfrm>
            <a:off x="0" y="0"/>
            <a:ext cx="9144000" cy="1417638"/>
          </a:xfrm>
        </p:spPr>
        <p:txBody>
          <a:bodyPr/>
          <a:lstStyle/>
          <a:p>
            <a:r>
              <a:rPr lang="en-US" altLang="en-US" sz="4800" i="1">
                <a:solidFill>
                  <a:schemeClr val="accent1"/>
                </a:solidFill>
                <a:latin typeface="Garamond" panose="02020404030301010803" pitchFamily="18" charset="0"/>
              </a:rPr>
              <a:t>Part V</a:t>
            </a:r>
            <a:br>
              <a:rPr lang="en-US" altLang="en-US" sz="4800" i="1">
                <a:solidFill>
                  <a:schemeClr val="accent1"/>
                </a:solidFill>
                <a:latin typeface="Garamond" panose="02020404030301010803" pitchFamily="18" charset="0"/>
              </a:rPr>
            </a:br>
            <a:r>
              <a:rPr lang="en-US" altLang="en-US" sz="4800" i="1">
                <a:solidFill>
                  <a:schemeClr val="accent1"/>
                </a:solidFill>
                <a:latin typeface="Garamond" panose="02020404030301010803" pitchFamily="18" charset="0"/>
              </a:rPr>
              <a:t>Certification Authority</a:t>
            </a:r>
          </a:p>
        </p:txBody>
      </p:sp>
      <p:sp>
        <p:nvSpPr>
          <p:cNvPr id="3" name="Content Placeholder 2">
            <a:extLst>
              <a:ext uri="{FF2B5EF4-FFF2-40B4-BE49-F238E27FC236}">
                <a16:creationId xmlns:a16="http://schemas.microsoft.com/office/drawing/2014/main" id="{151C848D-E7E8-F78A-CA70-854B67D396E0}"/>
              </a:ext>
            </a:extLst>
          </p:cNvPr>
          <p:cNvSpPr>
            <a:spLocks noGrp="1"/>
          </p:cNvSpPr>
          <p:nvPr>
            <p:ph idx="1"/>
          </p:nvPr>
        </p:nvSpPr>
        <p:spPr>
          <a:xfrm>
            <a:off x="179388" y="1600200"/>
            <a:ext cx="8964612" cy="5141913"/>
          </a:xfrm>
        </p:spPr>
        <p:txBody>
          <a:bodyPr/>
          <a:lstStyle/>
          <a:p>
            <a:pPr marL="0" indent="0">
              <a:buFontTx/>
              <a:buNone/>
              <a:defRPr/>
            </a:pPr>
            <a:r>
              <a:rPr lang="en-US" sz="2800" i="1" dirty="0">
                <a:solidFill>
                  <a:schemeClr val="bg1"/>
                </a:solidFill>
                <a:latin typeface="Garamond" panose="02020404030301010803" pitchFamily="18" charset="0"/>
                <a:ea typeface="+mj-ea"/>
                <a:cs typeface="+mj-cs"/>
              </a:rPr>
              <a:t>38. Utilize a </a:t>
            </a:r>
            <a:r>
              <a:rPr lang="en-US" sz="2800" b="1" i="1" dirty="0">
                <a:solidFill>
                  <a:schemeClr val="bg1"/>
                </a:solidFill>
                <a:latin typeface="Garamond" panose="02020404030301010803" pitchFamily="18" charset="0"/>
                <a:ea typeface="+mj-ea"/>
                <a:cs typeface="+mj-cs"/>
              </a:rPr>
              <a:t>trustworthy system </a:t>
            </a:r>
            <a:r>
              <a:rPr lang="en-US" sz="2800" i="1" dirty="0">
                <a:solidFill>
                  <a:schemeClr val="bg1"/>
                </a:solidFill>
                <a:latin typeface="Garamond" panose="02020404030301010803" pitchFamily="18" charset="0"/>
                <a:ea typeface="+mj-ea"/>
                <a:cs typeface="+mj-cs"/>
              </a:rPr>
              <a:t>in performing its services. </a:t>
            </a:r>
          </a:p>
          <a:p>
            <a:pPr marL="542925" indent="-542925">
              <a:buFontTx/>
              <a:buNone/>
              <a:defRPr/>
            </a:pPr>
            <a:endParaRPr lang="en-US" sz="2800" i="1" dirty="0">
              <a:solidFill>
                <a:schemeClr val="bg1"/>
              </a:solidFill>
              <a:latin typeface="Garamond" panose="02020404030301010803" pitchFamily="18" charset="0"/>
              <a:ea typeface="+mj-ea"/>
              <a:cs typeface="+mj-cs"/>
            </a:endParaRPr>
          </a:p>
          <a:p>
            <a:pPr marL="542925" indent="-542925">
              <a:buFontTx/>
              <a:buNone/>
              <a:defRPr/>
            </a:pPr>
            <a:r>
              <a:rPr lang="en-US" sz="2800" i="1" dirty="0">
                <a:solidFill>
                  <a:schemeClr val="bg1"/>
                </a:solidFill>
                <a:latin typeface="Garamond" panose="02020404030301010803" pitchFamily="18" charset="0"/>
                <a:ea typeface="+mj-ea"/>
                <a:cs typeface="+mj-cs"/>
              </a:rPr>
              <a:t>39. Di</a:t>
            </a:r>
            <a:r>
              <a:rPr lang="en-US" sz="2800" b="1" i="1" dirty="0">
                <a:solidFill>
                  <a:schemeClr val="bg1"/>
                </a:solidFill>
                <a:latin typeface="Garamond" panose="02020404030301010803" pitchFamily="18" charset="0"/>
                <a:ea typeface="+mj-ea"/>
                <a:cs typeface="+mj-cs"/>
              </a:rPr>
              <a:t>sclose certificate 4 pub key </a:t>
            </a:r>
            <a:r>
              <a:rPr lang="en-US" sz="2800" i="1" dirty="0">
                <a:solidFill>
                  <a:schemeClr val="bg1"/>
                </a:solidFill>
                <a:latin typeface="Garamond" panose="02020404030301010803" pitchFamily="18" charset="0"/>
                <a:ea typeface="+mj-ea"/>
                <a:cs typeface="+mj-cs"/>
              </a:rPr>
              <a:t>linked to private key uses to sign another certificate; </a:t>
            </a:r>
          </a:p>
          <a:p>
            <a:pPr marL="452438" indent="-452438">
              <a:buFontTx/>
              <a:buNone/>
              <a:defRPr/>
            </a:pPr>
            <a:endParaRPr lang="en-US" sz="2800" i="1" dirty="0">
              <a:solidFill>
                <a:schemeClr val="bg1"/>
              </a:solidFill>
              <a:latin typeface="Garamond" panose="02020404030301010803" pitchFamily="18" charset="0"/>
              <a:ea typeface="+mj-ea"/>
              <a:cs typeface="+mj-cs"/>
            </a:endParaRPr>
          </a:p>
          <a:p>
            <a:pPr marL="452438" indent="-452438">
              <a:buFontTx/>
              <a:buNone/>
              <a:defRPr/>
            </a:pPr>
            <a:r>
              <a:rPr lang="en-US" sz="2800" i="1" dirty="0">
                <a:solidFill>
                  <a:schemeClr val="bg1"/>
                </a:solidFill>
                <a:latin typeface="Garamond" panose="02020404030301010803" pitchFamily="18" charset="0"/>
                <a:ea typeface="+mj-ea"/>
                <a:cs typeface="+mj-cs"/>
              </a:rPr>
              <a:t>40. Conduct </a:t>
            </a:r>
            <a:r>
              <a:rPr lang="en-US" sz="2800" b="1" i="1" dirty="0">
                <a:solidFill>
                  <a:schemeClr val="bg1"/>
                </a:solidFill>
                <a:latin typeface="Garamond" panose="02020404030301010803" pitchFamily="18" charset="0"/>
                <a:ea typeface="+mj-ea"/>
                <a:cs typeface="+mj-cs"/>
              </a:rPr>
              <a:t>Info System Audit annually </a:t>
            </a:r>
            <a:r>
              <a:rPr lang="en-US" sz="2800" i="1" dirty="0">
                <a:solidFill>
                  <a:schemeClr val="bg1"/>
                </a:solidFill>
                <a:latin typeface="Garamond" panose="02020404030301010803" pitchFamily="18" charset="0"/>
                <a:ea typeface="+mj-ea"/>
                <a:cs typeface="+mj-cs"/>
              </a:rPr>
              <a:t>+ submit report to National Root Certification Authority.</a:t>
            </a:r>
          </a:p>
          <a:p>
            <a:pPr marL="0" indent="0">
              <a:buFontTx/>
              <a:buNone/>
              <a:defRPr/>
            </a:pPr>
            <a:endParaRPr lang="en-US" sz="2800" i="1" dirty="0">
              <a:solidFill>
                <a:schemeClr val="bg1"/>
              </a:solidFill>
              <a:latin typeface="Garamond" panose="02020404030301010803" pitchFamily="18" charset="0"/>
              <a:ea typeface="+mj-ea"/>
              <a:cs typeface="+mj-cs"/>
            </a:endParaRPr>
          </a:p>
          <a:p>
            <a:pPr marL="0" indent="0">
              <a:buFontTx/>
              <a:buNone/>
              <a:defRPr/>
            </a:pPr>
            <a:r>
              <a:rPr lang="en-US" sz="2800" i="1" dirty="0">
                <a:solidFill>
                  <a:schemeClr val="bg1"/>
                </a:solidFill>
                <a:latin typeface="Garamond" panose="02020404030301010803" pitchFamily="18" charset="0"/>
                <a:ea typeface="+mj-ea"/>
                <a:cs typeface="+mj-cs"/>
              </a:rPr>
              <a:t>41. </a:t>
            </a:r>
            <a:r>
              <a:rPr lang="en-US" sz="2800" b="1" i="1" dirty="0">
                <a:solidFill>
                  <a:schemeClr val="bg1"/>
                </a:solidFill>
                <a:latin typeface="Garamond" panose="02020404030301010803" pitchFamily="18" charset="0"/>
                <a:ea typeface="+mj-ea"/>
                <a:cs typeface="+mj-cs"/>
              </a:rPr>
              <a:t>Publish</a:t>
            </a:r>
            <a:r>
              <a:rPr lang="en-US" sz="2800" i="1" dirty="0">
                <a:solidFill>
                  <a:schemeClr val="bg1"/>
                </a:solidFill>
                <a:latin typeface="Garamond" panose="02020404030301010803" pitchFamily="18" charset="0"/>
                <a:ea typeface="+mj-ea"/>
                <a:cs typeface="+mj-cs"/>
              </a:rPr>
              <a:t> certificate </a:t>
            </a:r>
            <a:r>
              <a:rPr lang="en-US" sz="2800" b="1" i="1" dirty="0">
                <a:solidFill>
                  <a:schemeClr val="bg1"/>
                </a:solidFill>
                <a:latin typeface="Garamond" panose="02020404030301010803" pitchFamily="18" charset="0"/>
                <a:ea typeface="+mj-ea"/>
                <a:cs typeface="+mj-cs"/>
              </a:rPr>
              <a:t>revocation list</a:t>
            </a:r>
          </a:p>
          <a:p>
            <a:pPr marL="0" indent="0">
              <a:buFontTx/>
              <a:buNone/>
              <a:defRPr/>
            </a:pPr>
            <a:r>
              <a:rPr lang="en-US" sz="2800" i="1" dirty="0">
                <a:solidFill>
                  <a:schemeClr val="bg1"/>
                </a:solidFill>
                <a:latin typeface="Garamond" panose="02020404030301010803" pitchFamily="18" charset="0"/>
                <a:ea typeface="+mj-ea"/>
                <a:cs typeface="+mj-cs"/>
              </a:rPr>
              <a:t>44. Issue Certificate Recommended </a:t>
            </a:r>
            <a:r>
              <a:rPr lang="en-US" sz="2800" b="1" i="1" dirty="0">
                <a:solidFill>
                  <a:schemeClr val="bg1"/>
                </a:solidFill>
                <a:latin typeface="Garamond" panose="02020404030301010803" pitchFamily="18" charset="0"/>
                <a:ea typeface="+mj-ea"/>
                <a:cs typeface="+mj-cs"/>
              </a:rPr>
              <a:t>reliance limits </a:t>
            </a:r>
            <a:r>
              <a:rPr lang="en-US" sz="2800" i="1" dirty="0">
                <a:solidFill>
                  <a:schemeClr val="bg1"/>
                </a:solidFill>
                <a:latin typeface="Garamond" panose="02020404030301010803" pitchFamily="18" charset="0"/>
                <a:ea typeface="+mj-ea"/>
                <a:cs typeface="+mj-cs"/>
              </a:rPr>
              <a:t>to be specified</a:t>
            </a:r>
          </a:p>
        </p:txBody>
      </p:sp>
    </p:spTree>
  </p:cSld>
  <p:clrMapOvr>
    <a:masterClrMapping/>
  </p:clrMapOvr>
  <p:transition spd="slow">
    <p:check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21DE24E8-11D9-A6D3-5682-6CD73B4F3091}"/>
              </a:ext>
            </a:extLst>
          </p:cNvPr>
          <p:cNvSpPr>
            <a:spLocks noGrp="1"/>
          </p:cNvSpPr>
          <p:nvPr>
            <p:ph type="title"/>
          </p:nvPr>
        </p:nvSpPr>
        <p:spPr>
          <a:xfrm>
            <a:off x="179388" y="0"/>
            <a:ext cx="8856662" cy="1417638"/>
          </a:xfrm>
        </p:spPr>
        <p:txBody>
          <a:bodyPr/>
          <a:lstStyle/>
          <a:p>
            <a:r>
              <a:rPr lang="en-US" altLang="en-US" sz="4800" i="1">
                <a:solidFill>
                  <a:schemeClr val="accent1"/>
                </a:solidFill>
                <a:latin typeface="Garamond" panose="02020404030301010803" pitchFamily="18" charset="0"/>
              </a:rPr>
              <a:t>Revocation of Certification </a:t>
            </a:r>
          </a:p>
        </p:txBody>
      </p:sp>
      <p:sp>
        <p:nvSpPr>
          <p:cNvPr id="3" name="Content Placeholder 2">
            <a:extLst>
              <a:ext uri="{FF2B5EF4-FFF2-40B4-BE49-F238E27FC236}">
                <a16:creationId xmlns:a16="http://schemas.microsoft.com/office/drawing/2014/main" id="{196BA57F-0951-B9D6-776C-8C4F8D413B5E}"/>
              </a:ext>
            </a:extLst>
          </p:cNvPr>
          <p:cNvSpPr>
            <a:spLocks noGrp="1"/>
          </p:cNvSpPr>
          <p:nvPr>
            <p:ph idx="1"/>
          </p:nvPr>
        </p:nvSpPr>
        <p:spPr>
          <a:xfrm>
            <a:off x="179388" y="1600200"/>
            <a:ext cx="8856662" cy="5068888"/>
          </a:xfrm>
        </p:spPr>
        <p:txBody>
          <a:bodyPr/>
          <a:lstStyle/>
          <a:p>
            <a:pPr marL="0" indent="0">
              <a:buFontTx/>
              <a:buNone/>
              <a:defRPr/>
            </a:pPr>
            <a:r>
              <a:rPr lang="en-US" sz="3600" i="1" dirty="0">
                <a:solidFill>
                  <a:schemeClr val="bg1"/>
                </a:solidFill>
                <a:latin typeface="Garamond" panose="02020404030301010803" pitchFamily="18" charset="0"/>
                <a:ea typeface="+mj-ea"/>
                <a:cs typeface="+mj-cs"/>
              </a:rPr>
              <a:t>48. A certification authority shall revoke a certificate—</a:t>
            </a:r>
          </a:p>
          <a:p>
            <a:pPr marL="0" indent="0">
              <a:buFontTx/>
              <a:buNone/>
              <a:defRPr/>
            </a:pPr>
            <a:endParaRPr lang="en-US" sz="3600" i="1" dirty="0">
              <a:solidFill>
                <a:schemeClr val="bg1"/>
              </a:solidFill>
              <a:latin typeface="Garamond" panose="02020404030301010803" pitchFamily="18" charset="0"/>
              <a:ea typeface="+mj-ea"/>
              <a:cs typeface="+mj-cs"/>
            </a:endParaRPr>
          </a:p>
          <a:p>
            <a:pPr>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request for revocation by the subscriber</a:t>
            </a:r>
          </a:p>
          <a:p>
            <a:pPr marL="0" indent="0">
              <a:buFontTx/>
              <a:buNone/>
              <a:defRPr/>
            </a:pPr>
            <a:endParaRPr lang="en-US" sz="3600" i="1" dirty="0">
              <a:solidFill>
                <a:schemeClr val="bg1"/>
              </a:solidFill>
              <a:latin typeface="Garamond" panose="02020404030301010803" pitchFamily="18" charset="0"/>
              <a:ea typeface="+mj-ea"/>
              <a:cs typeface="+mj-cs"/>
            </a:endParaRPr>
          </a:p>
          <a:p>
            <a:pPr>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confirming by other evidence that the subscriber is dead</a:t>
            </a:r>
          </a:p>
          <a:p>
            <a:pPr marL="0" indent="0">
              <a:buFontTx/>
              <a:buNone/>
              <a:defRPr/>
            </a:pPr>
            <a:r>
              <a:rPr lang="en-US" sz="3600" i="1" dirty="0">
                <a:solidFill>
                  <a:schemeClr val="bg1"/>
                </a:solidFill>
                <a:latin typeface="Garamond" panose="02020404030301010803" pitchFamily="18" charset="0"/>
                <a:ea typeface="+mj-ea"/>
                <a:cs typeface="+mj-cs"/>
              </a:rPr>
              <a:t> dissolution of the subscriber,</a:t>
            </a:r>
          </a:p>
        </p:txBody>
      </p:sp>
    </p:spTree>
  </p:cSld>
  <p:clrMapOvr>
    <a:masterClrMapping/>
  </p:clrMapOvr>
  <p:transition spd="slow">
    <p:check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id="{CE834356-57B7-C6DF-F43C-000701A86CA9}"/>
              </a:ext>
            </a:extLst>
          </p:cNvPr>
          <p:cNvSpPr>
            <a:spLocks noGrp="1"/>
          </p:cNvSpPr>
          <p:nvPr>
            <p:ph type="title"/>
          </p:nvPr>
        </p:nvSpPr>
        <p:spPr>
          <a:xfrm>
            <a:off x="107950" y="0"/>
            <a:ext cx="9036050" cy="1417638"/>
          </a:xfrm>
        </p:spPr>
        <p:txBody>
          <a:bodyPr/>
          <a:lstStyle/>
          <a:p>
            <a:br>
              <a:rPr lang="en-US" altLang="en-US" sz="4800" i="1">
                <a:solidFill>
                  <a:schemeClr val="accent1"/>
                </a:solidFill>
                <a:latin typeface="Garamond" panose="02020404030301010803" pitchFamily="18" charset="0"/>
              </a:rPr>
            </a:br>
            <a:r>
              <a:rPr lang="en-US" altLang="en-US" sz="4800" i="1">
                <a:solidFill>
                  <a:schemeClr val="accent1"/>
                </a:solidFill>
                <a:latin typeface="Garamond" panose="02020404030301010803" pitchFamily="18" charset="0"/>
              </a:rPr>
              <a:t>Part VI</a:t>
            </a:r>
            <a:br>
              <a:rPr lang="en-US" altLang="en-US" sz="4800" i="1">
                <a:solidFill>
                  <a:schemeClr val="accent1"/>
                </a:solidFill>
                <a:latin typeface="Garamond" panose="02020404030301010803" pitchFamily="18" charset="0"/>
              </a:rPr>
            </a:br>
            <a:r>
              <a:rPr lang="en-US" altLang="en-US" sz="4800" i="1">
                <a:solidFill>
                  <a:schemeClr val="accent1"/>
                </a:solidFill>
                <a:latin typeface="Garamond" panose="02020404030301010803" pitchFamily="18" charset="0"/>
              </a:rPr>
              <a:t>Duties Of Subscribers</a:t>
            </a:r>
            <a:br>
              <a:rPr lang="en-US" altLang="en-US"/>
            </a:br>
            <a:endParaRPr lang="en-US" altLang="en-US"/>
          </a:p>
        </p:txBody>
      </p:sp>
      <p:sp>
        <p:nvSpPr>
          <p:cNvPr id="3" name="Content Placeholder 2">
            <a:extLst>
              <a:ext uri="{FF2B5EF4-FFF2-40B4-BE49-F238E27FC236}">
                <a16:creationId xmlns:a16="http://schemas.microsoft.com/office/drawing/2014/main" id="{A99394B2-F8B4-8BCE-7FFB-84EC1C5C81DF}"/>
              </a:ext>
            </a:extLst>
          </p:cNvPr>
          <p:cNvSpPr>
            <a:spLocks noGrp="1"/>
          </p:cNvSpPr>
          <p:nvPr>
            <p:ph idx="1"/>
          </p:nvPr>
        </p:nvSpPr>
        <p:spPr>
          <a:xfrm>
            <a:off x="107950" y="1600200"/>
            <a:ext cx="9036050" cy="5257800"/>
          </a:xfrm>
        </p:spPr>
        <p:txBody>
          <a:bodyPr/>
          <a:lstStyle/>
          <a:p>
            <a:pPr marL="0" indent="0">
              <a:buFontTx/>
              <a:buNone/>
              <a:defRPr/>
            </a:pPr>
            <a:r>
              <a:rPr lang="en-US" sz="3600" i="1" dirty="0">
                <a:solidFill>
                  <a:schemeClr val="bg1"/>
                </a:solidFill>
                <a:latin typeface="Garamond" panose="02020404030301010803" pitchFamily="18" charset="0"/>
                <a:ea typeface="+mj-ea"/>
                <a:cs typeface="+mj-cs"/>
              </a:rPr>
              <a:t>53. Generating Key Pair</a:t>
            </a:r>
          </a:p>
          <a:p>
            <a:pPr marL="0" indent="0">
              <a:buFontTx/>
              <a:buNone/>
              <a:defRPr/>
            </a:pPr>
            <a:r>
              <a:rPr lang="en-US" sz="3600" i="1" dirty="0">
                <a:solidFill>
                  <a:schemeClr val="bg1"/>
                </a:solidFill>
                <a:latin typeface="Garamond" panose="02020404030301010803" pitchFamily="18" charset="0"/>
                <a:ea typeface="+mj-ea"/>
                <a:cs typeface="+mj-cs"/>
              </a:rPr>
              <a:t>      </a:t>
            </a:r>
            <a:r>
              <a:rPr lang="en-US" sz="2800" i="1" dirty="0">
                <a:solidFill>
                  <a:schemeClr val="bg1"/>
                </a:solidFill>
                <a:latin typeface="Garamond" panose="02020404030301010803" pitchFamily="18" charset="0"/>
                <a:ea typeface="+mj-ea"/>
                <a:cs typeface="+mj-cs"/>
              </a:rPr>
              <a:t>Subscriber to generate Key Pair using trustworthy  system</a:t>
            </a:r>
            <a:r>
              <a:rPr lang="en-US" sz="3600" i="1" dirty="0">
                <a:solidFill>
                  <a:schemeClr val="bg1"/>
                </a:solidFill>
                <a:latin typeface="Garamond" panose="02020404030301010803" pitchFamily="18" charset="0"/>
                <a:ea typeface="+mj-ea"/>
                <a:cs typeface="+mj-cs"/>
              </a:rPr>
              <a:t>.</a:t>
            </a:r>
          </a:p>
          <a:p>
            <a:pPr marL="0" indent="0">
              <a:buFontTx/>
              <a:buNone/>
              <a:defRPr/>
            </a:pPr>
            <a:r>
              <a:rPr lang="en-US" sz="3600" i="1" dirty="0">
                <a:solidFill>
                  <a:schemeClr val="bg1"/>
                </a:solidFill>
                <a:latin typeface="Garamond" panose="02020404030301010803" pitchFamily="18" charset="0"/>
                <a:ea typeface="+mj-ea"/>
                <a:cs typeface="+mj-cs"/>
              </a:rPr>
              <a:t>54. Accurate Info When Obtaining Certificate</a:t>
            </a:r>
          </a:p>
          <a:p>
            <a:pPr marL="542925" indent="-542925">
              <a:buFontTx/>
              <a:buNone/>
              <a:defRPr/>
            </a:pPr>
            <a:r>
              <a:rPr lang="en-US" sz="3600" i="1" dirty="0">
                <a:solidFill>
                  <a:schemeClr val="bg1"/>
                </a:solidFill>
                <a:latin typeface="Garamond" panose="02020404030301010803" pitchFamily="18" charset="0"/>
                <a:ea typeface="+mj-ea"/>
                <a:cs typeface="+mj-cs"/>
              </a:rPr>
              <a:t>     </a:t>
            </a:r>
            <a:r>
              <a:rPr lang="en-US" sz="2800" i="1" dirty="0">
                <a:solidFill>
                  <a:schemeClr val="bg1"/>
                </a:solidFill>
                <a:latin typeface="Garamond" panose="02020404030301010803" pitchFamily="18" charset="0"/>
                <a:ea typeface="+mj-ea"/>
                <a:cs typeface="+mj-cs"/>
              </a:rPr>
              <a:t>Information to CA 4 obtaining Certificate should be e certificate, shall be accurate and complete</a:t>
            </a:r>
          </a:p>
          <a:p>
            <a:pPr marL="0" indent="0">
              <a:buFontTx/>
              <a:buNone/>
              <a:defRPr/>
            </a:pPr>
            <a:r>
              <a:rPr lang="en-US" sz="3600" i="1" dirty="0">
                <a:solidFill>
                  <a:schemeClr val="bg1"/>
                </a:solidFill>
                <a:latin typeface="Garamond" panose="02020404030301010803" pitchFamily="18" charset="0"/>
                <a:ea typeface="+mj-ea"/>
                <a:cs typeface="+mj-cs"/>
              </a:rPr>
              <a:t>56. Prudent Control of private key</a:t>
            </a:r>
          </a:p>
          <a:p>
            <a:pPr marL="0" indent="0">
              <a:buFontTx/>
              <a:buNone/>
              <a:defRPr/>
            </a:pPr>
            <a:r>
              <a:rPr lang="en-US" sz="3600" i="1" dirty="0">
                <a:solidFill>
                  <a:schemeClr val="bg1"/>
                </a:solidFill>
                <a:latin typeface="Garamond" panose="02020404030301010803" pitchFamily="18" charset="0"/>
                <a:ea typeface="+mj-ea"/>
                <a:cs typeface="+mj-cs"/>
              </a:rPr>
              <a:t>57. Suspension or Revocation of Compromised Certificate</a:t>
            </a:r>
          </a:p>
        </p:txBody>
      </p:sp>
    </p:spTree>
  </p:cSld>
  <p:clrMapOvr>
    <a:masterClrMapping/>
  </p:clrMapOvr>
  <p:transition spd="slow">
    <p:check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E0CC7521-2B6C-80C0-FF55-DA16D7B176A1}"/>
              </a:ext>
            </a:extLst>
          </p:cNvPr>
          <p:cNvSpPr>
            <a:spLocks noGrp="1"/>
          </p:cNvSpPr>
          <p:nvPr>
            <p:ph type="title"/>
          </p:nvPr>
        </p:nvSpPr>
        <p:spPr>
          <a:xfrm>
            <a:off x="107950" y="0"/>
            <a:ext cx="9036050" cy="1417638"/>
          </a:xfrm>
        </p:spPr>
        <p:txBody>
          <a:bodyPr/>
          <a:lstStyle/>
          <a:p>
            <a:r>
              <a:rPr lang="en-US" altLang="en-US" sz="4800" i="1">
                <a:solidFill>
                  <a:schemeClr val="accent1"/>
                </a:solidFill>
                <a:latin typeface="Garamond" panose="02020404030301010803" pitchFamily="18" charset="0"/>
              </a:rPr>
              <a:t>PART VII</a:t>
            </a:r>
            <a:br>
              <a:rPr lang="en-US" altLang="en-US" sz="4800" i="1">
                <a:solidFill>
                  <a:schemeClr val="accent1"/>
                </a:solidFill>
                <a:latin typeface="Garamond" panose="02020404030301010803" pitchFamily="18" charset="0"/>
              </a:rPr>
            </a:br>
            <a:r>
              <a:rPr lang="en-US" altLang="en-US" sz="4800" i="1">
                <a:solidFill>
                  <a:schemeClr val="accent1"/>
                </a:solidFill>
                <a:latin typeface="Garamond" panose="02020404030301010803" pitchFamily="18" charset="0"/>
              </a:rPr>
              <a:t>Time Stamping Service Providers</a:t>
            </a:r>
          </a:p>
        </p:txBody>
      </p:sp>
      <p:sp>
        <p:nvSpPr>
          <p:cNvPr id="3" name="Content Placeholder 2">
            <a:extLst>
              <a:ext uri="{FF2B5EF4-FFF2-40B4-BE49-F238E27FC236}">
                <a16:creationId xmlns:a16="http://schemas.microsoft.com/office/drawing/2014/main" id="{1C7C461D-BBF1-0965-C41F-EB6195D47363}"/>
              </a:ext>
            </a:extLst>
          </p:cNvPr>
          <p:cNvSpPr>
            <a:spLocks noGrp="1"/>
          </p:cNvSpPr>
          <p:nvPr>
            <p:ph idx="1"/>
          </p:nvPr>
        </p:nvSpPr>
        <p:spPr>
          <a:xfrm>
            <a:off x="0" y="1600200"/>
            <a:ext cx="9144000" cy="5257800"/>
          </a:xfrm>
        </p:spPr>
        <p:txBody>
          <a:bodyPr/>
          <a:lstStyle/>
          <a:p>
            <a:pPr marL="0" indent="0">
              <a:buFontTx/>
              <a:buNone/>
              <a:defRPr/>
            </a:pPr>
            <a:r>
              <a:rPr lang="en-US" i="1" dirty="0">
                <a:solidFill>
                  <a:schemeClr val="bg1"/>
                </a:solidFill>
                <a:latin typeface="Garamond" panose="02020404030301010803" pitchFamily="18" charset="0"/>
                <a:ea typeface="+mj-ea"/>
                <a:cs typeface="+mj-cs"/>
              </a:rPr>
              <a:t>58. (1) A person who intends to provide a time stamping</a:t>
            </a:r>
          </a:p>
          <a:p>
            <a:pPr marL="0" indent="0">
              <a:buFontTx/>
              <a:buNone/>
              <a:defRPr/>
            </a:pPr>
            <a:r>
              <a:rPr lang="en-US" i="1" dirty="0">
                <a:solidFill>
                  <a:schemeClr val="bg1"/>
                </a:solidFill>
                <a:latin typeface="Garamond" panose="02020404030301010803" pitchFamily="18" charset="0"/>
                <a:ea typeface="+mj-ea"/>
                <a:cs typeface="+mj-cs"/>
              </a:rPr>
              <a:t>	service shall ensure that the timestamp is linked to data in a 	manner that precludes the possibility of changing the data 	undetectably after obtaining the time-stamp.</a:t>
            </a:r>
          </a:p>
          <a:p>
            <a:pPr marL="0" indent="0">
              <a:buFontTx/>
              <a:buNone/>
              <a:defRPr/>
            </a:pPr>
            <a:endParaRPr lang="en-US" i="1" dirty="0">
              <a:solidFill>
                <a:schemeClr val="bg1"/>
              </a:solidFill>
              <a:latin typeface="Garamond" panose="02020404030301010803" pitchFamily="18" charset="0"/>
              <a:ea typeface="+mj-ea"/>
              <a:cs typeface="+mj-cs"/>
            </a:endParaRPr>
          </a:p>
          <a:p>
            <a:pPr marL="0" indent="0">
              <a:buFontTx/>
              <a:buNone/>
              <a:defRPr/>
            </a:pPr>
            <a:r>
              <a:rPr lang="en-US" i="1" dirty="0">
                <a:solidFill>
                  <a:schemeClr val="bg1"/>
                </a:solidFill>
                <a:latin typeface="Garamond" panose="02020404030301010803" pitchFamily="18" charset="0"/>
                <a:ea typeface="+mj-ea"/>
                <a:cs typeface="+mj-cs"/>
              </a:rPr>
              <a:t>60(3) The Authority may require a time stamping service provider 	to conduct Info System Audit as and when the Authority 	determines at the cost of the time stamping service provider.</a:t>
            </a:r>
          </a:p>
        </p:txBody>
      </p:sp>
    </p:spTree>
  </p:cSld>
  <p:clrMapOvr>
    <a:masterClrMapping/>
  </p:clrMapOvr>
  <p:transition spd="slow">
    <p:check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89577200-64F2-08CC-4BE8-617A7FA695C0}"/>
              </a:ext>
            </a:extLst>
          </p:cNvPr>
          <p:cNvSpPr>
            <a:spLocks noGrp="1"/>
          </p:cNvSpPr>
          <p:nvPr>
            <p:ph type="title"/>
          </p:nvPr>
        </p:nvSpPr>
        <p:spPr>
          <a:xfrm>
            <a:off x="107950" y="-100013"/>
            <a:ext cx="9036050" cy="1517651"/>
          </a:xfrm>
        </p:spPr>
        <p:txBody>
          <a:bodyPr/>
          <a:lstStyle/>
          <a:p>
            <a:br>
              <a:rPr lang="en-US" altLang="en-US"/>
            </a:br>
            <a:br>
              <a:rPr lang="en-US" altLang="en-US"/>
            </a:br>
            <a:r>
              <a:rPr lang="en-US" altLang="en-US" sz="5400" i="1">
                <a:solidFill>
                  <a:schemeClr val="accent1"/>
                </a:solidFill>
                <a:latin typeface="Garamond" panose="02020404030301010803" pitchFamily="18" charset="0"/>
              </a:rPr>
              <a:t>Part VIII</a:t>
            </a:r>
            <a:br>
              <a:rPr lang="en-US" altLang="en-US" sz="5400" i="1">
                <a:solidFill>
                  <a:schemeClr val="accent1"/>
                </a:solidFill>
                <a:latin typeface="Garamond" panose="02020404030301010803" pitchFamily="18" charset="0"/>
              </a:rPr>
            </a:br>
            <a:r>
              <a:rPr lang="en-US" altLang="en-US" sz="5400" i="1">
                <a:solidFill>
                  <a:schemeClr val="accent1"/>
                </a:solidFill>
                <a:latin typeface="Garamond" panose="02020404030301010803" pitchFamily="18" charset="0"/>
              </a:rPr>
              <a:t>Consumer Protection</a:t>
            </a:r>
            <a:br>
              <a:rPr lang="en-US" altLang="en-US" sz="5400" i="1">
                <a:solidFill>
                  <a:schemeClr val="accent1"/>
                </a:solidFill>
                <a:latin typeface="Garamond" panose="02020404030301010803" pitchFamily="18" charset="0"/>
              </a:rPr>
            </a:br>
            <a:endParaRPr lang="en-US" altLang="en-US" sz="5400" i="1">
              <a:solidFill>
                <a:schemeClr val="accent1"/>
              </a:solidFill>
              <a:latin typeface="Garamond" panose="02020404030301010803" pitchFamily="18" charset="0"/>
            </a:endParaRPr>
          </a:p>
        </p:txBody>
      </p:sp>
      <p:sp>
        <p:nvSpPr>
          <p:cNvPr id="3" name="Content Placeholder 2">
            <a:extLst>
              <a:ext uri="{FF2B5EF4-FFF2-40B4-BE49-F238E27FC236}">
                <a16:creationId xmlns:a16="http://schemas.microsoft.com/office/drawing/2014/main" id="{893A966F-B22E-2F19-BA84-DD6875FD799B}"/>
              </a:ext>
            </a:extLst>
          </p:cNvPr>
          <p:cNvSpPr>
            <a:spLocks noGrp="1"/>
          </p:cNvSpPr>
          <p:nvPr>
            <p:ph idx="1"/>
          </p:nvPr>
        </p:nvSpPr>
        <p:spPr>
          <a:xfrm>
            <a:off x="107950" y="1600200"/>
            <a:ext cx="8928100" cy="5068888"/>
          </a:xfrm>
        </p:spPr>
        <p:txBody>
          <a:bodyPr/>
          <a:lstStyle/>
          <a:p>
            <a:pPr marL="0" indent="0">
              <a:buFontTx/>
              <a:buNone/>
              <a:defRPr/>
            </a:pPr>
            <a:r>
              <a:rPr lang="en-US" sz="3600" i="1" dirty="0">
                <a:solidFill>
                  <a:schemeClr val="bg1"/>
                </a:solidFill>
                <a:latin typeface="Garamond" panose="02020404030301010803" pitchFamily="18" charset="0"/>
                <a:ea typeface="+mj-ea"/>
                <a:cs typeface="+mj-cs"/>
              </a:rPr>
              <a:t>62. Part without prejudice to other law on consumer protection in relation to electronic  transactions.</a:t>
            </a:r>
          </a:p>
          <a:p>
            <a:pPr marL="0" indent="0">
              <a:buFontTx/>
              <a:buNone/>
              <a:defRPr/>
            </a:pPr>
            <a:r>
              <a:rPr lang="en-US" sz="3600" i="1" dirty="0">
                <a:solidFill>
                  <a:schemeClr val="bg1"/>
                </a:solidFill>
                <a:latin typeface="Garamond" panose="02020404030301010803" pitchFamily="18" charset="0"/>
                <a:ea typeface="+mj-ea"/>
                <a:cs typeface="+mj-cs"/>
              </a:rPr>
              <a:t>63. Online Supplier of goods / services provide –</a:t>
            </a:r>
          </a:p>
          <a:p>
            <a:pPr>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     Full name and legal status;</a:t>
            </a:r>
          </a:p>
          <a:p>
            <a:pPr>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     Physical address and telephone number;</a:t>
            </a:r>
          </a:p>
          <a:p>
            <a:pPr>
              <a:buFont typeface="Wingdings" panose="05000000000000000000" pitchFamily="2" charset="2"/>
              <a:buChar char="v"/>
              <a:defRPr/>
            </a:pPr>
            <a:r>
              <a:rPr lang="en-US" sz="3600" i="1" dirty="0">
                <a:solidFill>
                  <a:schemeClr val="bg1"/>
                </a:solidFill>
                <a:latin typeface="Garamond" panose="02020404030301010803" pitchFamily="18" charset="0"/>
                <a:ea typeface="+mj-ea"/>
                <a:cs typeface="+mj-cs"/>
              </a:rPr>
              <a:t>     Adequate description of goods or services </a:t>
            </a:r>
          </a:p>
          <a:p>
            <a:pPr marL="0" indent="0">
              <a:buFontTx/>
              <a:buNone/>
              <a:defRPr/>
            </a:pPr>
            <a:endParaRPr lang="en-US" sz="3600" i="1" dirty="0">
              <a:solidFill>
                <a:schemeClr val="bg1"/>
              </a:solidFill>
              <a:latin typeface="Garamond" panose="02020404030301010803" pitchFamily="18" charset="0"/>
              <a:ea typeface="+mj-ea"/>
              <a:cs typeface="+mj-cs"/>
            </a:endParaRPr>
          </a:p>
          <a:p>
            <a:pPr marL="0" indent="0">
              <a:buFontTx/>
              <a:buNone/>
              <a:defRPr/>
            </a:pPr>
            <a:endParaRPr lang="en-US" sz="3600" i="1" dirty="0">
              <a:solidFill>
                <a:schemeClr val="bg1"/>
              </a:solidFill>
              <a:latin typeface="Garamond" panose="02020404030301010803" pitchFamily="18" charset="0"/>
              <a:ea typeface="+mj-ea"/>
              <a:cs typeface="+mj-cs"/>
            </a:endParaRPr>
          </a:p>
          <a:p>
            <a:pPr>
              <a:defRPr/>
            </a:pPr>
            <a:endParaRPr lang="en-US" dirty="0"/>
          </a:p>
        </p:txBody>
      </p:sp>
    </p:spTree>
  </p:cSld>
  <p:clrMapOvr>
    <a:masterClrMapping/>
  </p:clrMapOvr>
  <p:transition spd="slow">
    <p:check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D4DC4A14-B223-7217-DB29-BBC4BC77CF00}"/>
              </a:ext>
            </a:extLst>
          </p:cNvPr>
          <p:cNvSpPr>
            <a:spLocks noGrp="1"/>
          </p:cNvSpPr>
          <p:nvPr>
            <p:ph type="title"/>
          </p:nvPr>
        </p:nvSpPr>
        <p:spPr>
          <a:xfrm>
            <a:off x="107950" y="44450"/>
            <a:ext cx="8928100" cy="1373188"/>
          </a:xfrm>
        </p:spPr>
        <p:txBody>
          <a:bodyPr/>
          <a:lstStyle/>
          <a:p>
            <a:r>
              <a:rPr lang="en-US" altLang="en-US" sz="5400" i="1">
                <a:solidFill>
                  <a:schemeClr val="accent1"/>
                </a:solidFill>
                <a:latin typeface="Garamond" panose="02020404030301010803" pitchFamily="18" charset="0"/>
              </a:rPr>
              <a:t>Consumer Rights </a:t>
            </a:r>
          </a:p>
        </p:txBody>
      </p:sp>
      <p:sp>
        <p:nvSpPr>
          <p:cNvPr id="3" name="Content Placeholder 2">
            <a:extLst>
              <a:ext uri="{FF2B5EF4-FFF2-40B4-BE49-F238E27FC236}">
                <a16:creationId xmlns:a16="http://schemas.microsoft.com/office/drawing/2014/main" id="{259E2FC0-C6A8-E536-D334-B2673ABF0C95}"/>
              </a:ext>
            </a:extLst>
          </p:cNvPr>
          <p:cNvSpPr>
            <a:spLocks noGrp="1"/>
          </p:cNvSpPr>
          <p:nvPr>
            <p:ph idx="1"/>
          </p:nvPr>
        </p:nvSpPr>
        <p:spPr>
          <a:xfrm>
            <a:off x="107950" y="1600200"/>
            <a:ext cx="8928100" cy="5068888"/>
          </a:xfrm>
        </p:spPr>
        <p:txBody>
          <a:bodyPr/>
          <a:lstStyle/>
          <a:p>
            <a:pPr marL="0" indent="0">
              <a:buFontTx/>
              <a:buNone/>
              <a:defRPr/>
            </a:pPr>
            <a:r>
              <a:rPr lang="en-US" i="1" dirty="0">
                <a:solidFill>
                  <a:schemeClr val="bg1"/>
                </a:solidFill>
                <a:latin typeface="Garamond" panose="02020404030301010803" pitchFamily="18" charset="0"/>
                <a:ea typeface="+mj-ea"/>
                <a:cs typeface="+mj-cs"/>
              </a:rPr>
              <a:t>63(2) Consumer should be given opportunity to - </a:t>
            </a:r>
          </a:p>
          <a:p>
            <a:pPr marL="0" indent="0">
              <a:buFontTx/>
              <a:buNone/>
              <a:defRPr/>
            </a:pPr>
            <a:r>
              <a:rPr lang="en-US" i="1" dirty="0">
                <a:solidFill>
                  <a:schemeClr val="bg1"/>
                </a:solidFill>
                <a:latin typeface="Garamond" panose="02020404030301010803" pitchFamily="18" charset="0"/>
                <a:ea typeface="+mj-ea"/>
                <a:cs typeface="+mj-cs"/>
              </a:rPr>
              <a:t>        (a) review the entire electronic transaction;</a:t>
            </a:r>
          </a:p>
          <a:p>
            <a:pPr marL="0" indent="0">
              <a:buFontTx/>
              <a:buNone/>
              <a:defRPr/>
            </a:pPr>
            <a:r>
              <a:rPr lang="en-US" i="1" dirty="0">
                <a:solidFill>
                  <a:schemeClr val="bg1"/>
                </a:solidFill>
                <a:latin typeface="Garamond" panose="02020404030301010803" pitchFamily="18" charset="0"/>
                <a:ea typeface="+mj-ea"/>
                <a:cs typeface="+mj-cs"/>
              </a:rPr>
              <a:t>        (b) correct any </a:t>
            </a:r>
            <a:r>
              <a:rPr lang="en-US" sz="4800" i="1" dirty="0">
                <a:solidFill>
                  <a:schemeClr val="accent1"/>
                </a:solidFill>
                <a:latin typeface="Garamond" panose="02020404030301010803" pitchFamily="18" charset="0"/>
                <a:ea typeface="+mj-ea"/>
                <a:cs typeface="+mj-cs"/>
              </a:rPr>
              <a:t>mistakes</a:t>
            </a:r>
            <a:r>
              <a:rPr lang="en-US" i="1" dirty="0">
                <a:solidFill>
                  <a:schemeClr val="bg1"/>
                </a:solidFill>
                <a:latin typeface="Garamond" panose="02020404030301010803" pitchFamily="18" charset="0"/>
                <a:ea typeface="+mj-ea"/>
                <a:cs typeface="+mj-cs"/>
              </a:rPr>
              <a:t>; and</a:t>
            </a:r>
          </a:p>
          <a:p>
            <a:pPr marL="0" indent="0">
              <a:buFontTx/>
              <a:buNone/>
              <a:defRPr/>
            </a:pPr>
            <a:r>
              <a:rPr lang="en-US" i="1" dirty="0">
                <a:solidFill>
                  <a:schemeClr val="bg1"/>
                </a:solidFill>
                <a:latin typeface="Garamond" panose="02020404030301010803" pitchFamily="18" charset="0"/>
                <a:ea typeface="+mj-ea"/>
                <a:cs typeface="+mj-cs"/>
              </a:rPr>
              <a:t>         (c) withdraw from the transaction.</a:t>
            </a:r>
          </a:p>
          <a:p>
            <a:pPr marL="0" indent="0">
              <a:buFontTx/>
              <a:buNone/>
              <a:defRPr/>
            </a:pPr>
            <a:r>
              <a:rPr lang="en-US" i="1" dirty="0">
                <a:solidFill>
                  <a:schemeClr val="bg1"/>
                </a:solidFill>
                <a:latin typeface="Garamond" panose="02020404030301010803" pitchFamily="18" charset="0"/>
                <a:ea typeface="+mj-ea"/>
                <a:cs typeface="+mj-cs"/>
              </a:rPr>
              <a:t> Consumer may cancel where above not followed </a:t>
            </a:r>
          </a:p>
          <a:p>
            <a:pPr marL="0" indent="0">
              <a:buFontTx/>
              <a:buNone/>
              <a:defRPr/>
            </a:pPr>
            <a:r>
              <a:rPr lang="en-US" i="1" dirty="0">
                <a:solidFill>
                  <a:schemeClr val="bg1"/>
                </a:solidFill>
                <a:latin typeface="Garamond" panose="02020404030301010803" pitchFamily="18" charset="0"/>
                <a:ea typeface="+mj-ea"/>
                <a:cs typeface="+mj-cs"/>
              </a:rPr>
              <a:t>63(5) Supplier 2 use secure payment system </a:t>
            </a:r>
          </a:p>
          <a:p>
            <a:pPr marL="0" indent="0">
              <a:buFontTx/>
              <a:buNone/>
              <a:defRPr/>
            </a:pPr>
            <a:r>
              <a:rPr lang="en-US" i="1" dirty="0">
                <a:solidFill>
                  <a:schemeClr val="bg1"/>
                </a:solidFill>
                <a:latin typeface="Garamond" panose="02020404030301010803" pitchFamily="18" charset="0"/>
                <a:ea typeface="+mj-ea"/>
                <a:cs typeface="+mj-cs"/>
              </a:rPr>
              <a:t>     6) Supplier liable 4 damage suffered by consumer</a:t>
            </a:r>
          </a:p>
          <a:p>
            <a:pPr marL="893763" indent="-893763">
              <a:buFontTx/>
              <a:buNone/>
              <a:defRPr/>
            </a:pPr>
            <a:r>
              <a:rPr lang="en-US" i="1" dirty="0">
                <a:solidFill>
                  <a:schemeClr val="bg1"/>
                </a:solidFill>
                <a:latin typeface="Garamond" panose="02020404030301010803" pitchFamily="18" charset="0"/>
                <a:ea typeface="+mj-ea"/>
                <a:cs typeface="+mj-cs"/>
              </a:rPr>
              <a:t>	due to a failure to comply with subsection </a:t>
            </a:r>
          </a:p>
        </p:txBody>
      </p:sp>
    </p:spTree>
  </p:cSld>
  <p:clrMapOvr>
    <a:masterClrMapping/>
  </p:clrMapOvr>
  <p:transition spd="slow">
    <p:check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id="{6259451F-8C7F-E762-028E-14A073A91D16}"/>
              </a:ext>
            </a:extLst>
          </p:cNvPr>
          <p:cNvSpPr>
            <a:spLocks noGrp="1"/>
          </p:cNvSpPr>
          <p:nvPr>
            <p:ph type="title"/>
          </p:nvPr>
        </p:nvSpPr>
        <p:spPr>
          <a:xfrm>
            <a:off x="107950" y="115888"/>
            <a:ext cx="8928100" cy="1301750"/>
          </a:xfrm>
        </p:spPr>
        <p:txBody>
          <a:bodyPr/>
          <a:lstStyle/>
          <a:p>
            <a:br>
              <a:rPr lang="en-US" altLang="en-US" sz="4800" i="1">
                <a:solidFill>
                  <a:schemeClr val="accent1"/>
                </a:solidFill>
                <a:latin typeface="Garamond" panose="02020404030301010803" pitchFamily="18" charset="0"/>
              </a:rPr>
            </a:br>
            <a:r>
              <a:rPr lang="en-US" altLang="en-US" sz="4800" i="1">
                <a:solidFill>
                  <a:schemeClr val="accent1"/>
                </a:solidFill>
                <a:latin typeface="Garamond" panose="02020404030301010803" pitchFamily="18" charset="0"/>
              </a:rPr>
              <a:t>Unsolicited Goods Services or Communications</a:t>
            </a:r>
            <a:br>
              <a:rPr lang="en-US" altLang="en-US" sz="4800"/>
            </a:br>
            <a:endParaRPr lang="en-US" altLang="en-US" sz="4800"/>
          </a:p>
        </p:txBody>
      </p:sp>
      <p:sp>
        <p:nvSpPr>
          <p:cNvPr id="3" name="Content Placeholder 2">
            <a:extLst>
              <a:ext uri="{FF2B5EF4-FFF2-40B4-BE49-F238E27FC236}">
                <a16:creationId xmlns:a16="http://schemas.microsoft.com/office/drawing/2014/main" id="{E0CA95EA-92DC-F5DA-491F-BDF818FDF19C}"/>
              </a:ext>
            </a:extLst>
          </p:cNvPr>
          <p:cNvSpPr>
            <a:spLocks noGrp="1"/>
          </p:cNvSpPr>
          <p:nvPr>
            <p:ph idx="1"/>
          </p:nvPr>
        </p:nvSpPr>
        <p:spPr>
          <a:xfrm>
            <a:off x="179388" y="1600200"/>
            <a:ext cx="8856662" cy="5141913"/>
          </a:xfrm>
        </p:spPr>
        <p:txBody>
          <a:bodyPr/>
          <a:lstStyle/>
          <a:p>
            <a:pPr marL="0" indent="0">
              <a:buFontTx/>
              <a:buNone/>
              <a:defRPr/>
            </a:pPr>
            <a:r>
              <a:rPr lang="en-US" sz="3600" i="1" dirty="0">
                <a:solidFill>
                  <a:schemeClr val="bg1"/>
                </a:solidFill>
                <a:latin typeface="Garamond" panose="02020404030301010803" pitchFamily="18" charset="0"/>
                <a:ea typeface="+mj-ea"/>
                <a:cs typeface="+mj-cs"/>
              </a:rPr>
              <a:t>65(1) A person may send one unsolicited commercial</a:t>
            </a:r>
          </a:p>
          <a:p>
            <a:pPr marL="0" indent="0">
              <a:buFontTx/>
              <a:buNone/>
              <a:defRPr/>
            </a:pPr>
            <a:r>
              <a:rPr lang="en-US" sz="3600" i="1" dirty="0">
                <a:solidFill>
                  <a:schemeClr val="bg1"/>
                </a:solidFill>
                <a:latin typeface="Garamond" panose="02020404030301010803" pitchFamily="18" charset="0"/>
                <a:ea typeface="+mj-ea"/>
                <a:cs typeface="+mj-cs"/>
              </a:rPr>
              <a:t>communication to a consumer.</a:t>
            </a:r>
          </a:p>
          <a:p>
            <a:pPr marL="542925" indent="-542925">
              <a:buFontTx/>
              <a:buNone/>
              <a:defRPr/>
            </a:pPr>
            <a:r>
              <a:rPr lang="en-US" sz="3600" i="1" dirty="0">
                <a:solidFill>
                  <a:schemeClr val="bg1"/>
                </a:solidFill>
                <a:latin typeface="Garamond" panose="02020404030301010803" pitchFamily="18" charset="0"/>
                <a:ea typeface="+mj-ea"/>
                <a:cs typeface="+mj-cs"/>
              </a:rPr>
              <a:t>(2) A person shall only send a commercial   communications to an address where the </a:t>
            </a:r>
            <a:r>
              <a:rPr lang="en-US" sz="3600" i="1" dirty="0" err="1">
                <a:solidFill>
                  <a:schemeClr val="bg1"/>
                </a:solidFill>
                <a:latin typeface="Garamond" panose="02020404030301010803" pitchFamily="18" charset="0"/>
                <a:ea typeface="+mj-ea"/>
                <a:cs typeface="+mj-cs"/>
              </a:rPr>
              <a:t>optin</a:t>
            </a:r>
            <a:r>
              <a:rPr lang="en-US" sz="3600" i="1" dirty="0">
                <a:solidFill>
                  <a:schemeClr val="bg1"/>
                </a:solidFill>
                <a:latin typeface="Garamond" panose="02020404030301010803" pitchFamily="18" charset="0"/>
                <a:ea typeface="+mj-ea"/>
                <a:cs typeface="+mj-cs"/>
              </a:rPr>
              <a:t> requirement is met.</a:t>
            </a:r>
          </a:p>
          <a:p>
            <a:pPr marL="542925" indent="-542925">
              <a:buFontTx/>
              <a:buNone/>
              <a:defRPr/>
            </a:pPr>
            <a:r>
              <a:rPr lang="en-US" sz="3600" i="1" dirty="0">
                <a:solidFill>
                  <a:schemeClr val="bg1"/>
                </a:solidFill>
                <a:latin typeface="Garamond" panose="02020404030301010803" pitchFamily="18" charset="0"/>
                <a:ea typeface="+mj-ea"/>
                <a:cs typeface="+mj-cs"/>
              </a:rPr>
              <a:t>(6) Sends unsolicited commercial info 2 addressee who has opted-out is offence.</a:t>
            </a:r>
          </a:p>
          <a:p>
            <a:pPr marL="542925" indent="-542925">
              <a:buFontTx/>
              <a:buNone/>
              <a:defRPr/>
            </a:pPr>
            <a:endParaRPr lang="en-US" sz="3600" i="1" dirty="0">
              <a:solidFill>
                <a:schemeClr val="bg1"/>
              </a:solidFill>
              <a:latin typeface="Garamond" panose="02020404030301010803" pitchFamily="18" charset="0"/>
              <a:ea typeface="+mj-ea"/>
              <a:cs typeface="+mj-cs"/>
            </a:endParaRPr>
          </a:p>
        </p:txBody>
      </p:sp>
    </p:spTree>
  </p:cSld>
  <p:clrMapOvr>
    <a:masterClrMapping/>
  </p:clrMapOvr>
  <p:transition spd="slow">
    <p:check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AA93060E-2583-FEBC-BB50-6B403D1CE893}"/>
              </a:ext>
            </a:extLst>
          </p:cNvPr>
          <p:cNvSpPr>
            <a:spLocks noGrp="1"/>
          </p:cNvSpPr>
          <p:nvPr>
            <p:ph type="title"/>
          </p:nvPr>
        </p:nvSpPr>
        <p:spPr>
          <a:xfrm>
            <a:off x="107950" y="44450"/>
            <a:ext cx="9001125" cy="1417638"/>
          </a:xfrm>
        </p:spPr>
        <p:txBody>
          <a:bodyPr/>
          <a:lstStyle/>
          <a:p>
            <a:r>
              <a:rPr lang="en-US" altLang="en-US" sz="6000" i="1">
                <a:solidFill>
                  <a:schemeClr val="accent1"/>
                </a:solidFill>
                <a:latin typeface="Garamond" panose="02020404030301010803" pitchFamily="18" charset="0"/>
              </a:rPr>
              <a:t>Cooling Off </a:t>
            </a:r>
          </a:p>
        </p:txBody>
      </p:sp>
      <p:sp>
        <p:nvSpPr>
          <p:cNvPr id="3" name="Content Placeholder 2">
            <a:extLst>
              <a:ext uri="{FF2B5EF4-FFF2-40B4-BE49-F238E27FC236}">
                <a16:creationId xmlns:a16="http://schemas.microsoft.com/office/drawing/2014/main" id="{9B41F64C-7952-4B91-A0B1-3B3FEB3F16D9}"/>
              </a:ext>
            </a:extLst>
          </p:cNvPr>
          <p:cNvSpPr>
            <a:spLocks noGrp="1"/>
          </p:cNvSpPr>
          <p:nvPr>
            <p:ph idx="1"/>
          </p:nvPr>
        </p:nvSpPr>
        <p:spPr>
          <a:xfrm>
            <a:off x="107950" y="1600200"/>
            <a:ext cx="9001125" cy="5257800"/>
          </a:xfrm>
        </p:spPr>
        <p:txBody>
          <a:bodyPr/>
          <a:lstStyle/>
          <a:p>
            <a:pPr>
              <a:buFont typeface="Wingdings" panose="05000000000000000000" pitchFamily="2" charset="2"/>
              <a:buChar char="v"/>
              <a:defRPr/>
            </a:pPr>
            <a:r>
              <a:rPr lang="en-US" i="1" dirty="0">
                <a:solidFill>
                  <a:schemeClr val="bg1"/>
                </a:solidFill>
                <a:latin typeface="Garamond" panose="02020404030301010803" pitchFamily="18" charset="0"/>
                <a:ea typeface="+mj-ea"/>
                <a:cs typeface="+mj-cs"/>
              </a:rPr>
              <a:t>66(1) Consumer may cancel, for  no reason a transaction of  </a:t>
            </a:r>
          </a:p>
          <a:p>
            <a:pPr marL="0" indent="0">
              <a:buFontTx/>
              <a:buNone/>
              <a:defRPr/>
            </a:pPr>
            <a:r>
              <a:rPr lang="en-US" i="1" dirty="0">
                <a:solidFill>
                  <a:schemeClr val="bg1"/>
                </a:solidFill>
                <a:latin typeface="Garamond" panose="02020404030301010803" pitchFamily="18" charset="0"/>
                <a:ea typeface="+mj-ea"/>
                <a:cs typeface="+mj-cs"/>
              </a:rPr>
              <a:t>(a) goods within seven days after the date of the receipt of the goods; or</a:t>
            </a:r>
          </a:p>
          <a:p>
            <a:pPr>
              <a:buFont typeface="Wingdings" panose="05000000000000000000" pitchFamily="2" charset="2"/>
              <a:buChar char="v"/>
              <a:defRPr/>
            </a:pPr>
            <a:r>
              <a:rPr lang="en-US" i="1" dirty="0">
                <a:solidFill>
                  <a:schemeClr val="bg1"/>
                </a:solidFill>
                <a:latin typeface="Garamond" panose="02020404030301010803" pitchFamily="18" charset="0"/>
                <a:ea typeface="+mj-ea"/>
                <a:cs typeface="+mj-cs"/>
              </a:rPr>
              <a:t>(b) services within seven days after the date of the conclusion of the agreement.</a:t>
            </a:r>
          </a:p>
          <a:p>
            <a:pPr>
              <a:buFont typeface="Wingdings" panose="05000000000000000000" pitchFamily="2" charset="2"/>
              <a:buChar char="v"/>
              <a:defRPr/>
            </a:pPr>
            <a:endParaRPr lang="en-US" i="1" dirty="0">
              <a:solidFill>
                <a:schemeClr val="bg1"/>
              </a:solidFill>
              <a:latin typeface="Garamond" panose="02020404030301010803" pitchFamily="18" charset="0"/>
              <a:ea typeface="+mj-ea"/>
              <a:cs typeface="+mj-cs"/>
            </a:endParaRPr>
          </a:p>
          <a:p>
            <a:pPr>
              <a:buFont typeface="Wingdings" panose="05000000000000000000" pitchFamily="2" charset="2"/>
              <a:buChar char="v"/>
              <a:defRPr/>
            </a:pPr>
            <a:r>
              <a:rPr lang="en-US" i="1" dirty="0">
                <a:solidFill>
                  <a:schemeClr val="bg1"/>
                </a:solidFill>
                <a:latin typeface="Garamond" panose="02020404030301010803" pitchFamily="18" charset="0"/>
                <a:ea typeface="+mj-ea"/>
                <a:cs typeface="+mj-cs"/>
              </a:rPr>
              <a:t>66(2</a:t>
            </a:r>
            <a:r>
              <a:rPr lang="en-US" sz="2800" i="1" dirty="0">
                <a:solidFill>
                  <a:schemeClr val="bg1"/>
                </a:solidFill>
                <a:latin typeface="Garamond" panose="02020404030301010803" pitchFamily="18" charset="0"/>
                <a:ea typeface="+mj-ea"/>
                <a:cs typeface="+mj-cs"/>
              </a:rPr>
              <a:t>) Where a consumer cancels a transaction under subsection (1), the only charge that may be levied on the  consumer is the direct cost of returning the goods.</a:t>
            </a:r>
          </a:p>
        </p:txBody>
      </p:sp>
    </p:spTree>
  </p:cSld>
  <p:clrMapOvr>
    <a:masterClrMapping/>
  </p:clrMapOvr>
  <p:transition spd="slow">
    <p:check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7FEEEAE1-139E-CCF7-9571-C6432EDD4DA7}"/>
              </a:ext>
            </a:extLst>
          </p:cNvPr>
          <p:cNvSpPr>
            <a:spLocks noGrp="1"/>
          </p:cNvSpPr>
          <p:nvPr>
            <p:ph type="title"/>
          </p:nvPr>
        </p:nvSpPr>
        <p:spPr>
          <a:xfrm>
            <a:off x="0" y="0"/>
            <a:ext cx="9036050" cy="1417638"/>
          </a:xfrm>
        </p:spPr>
        <p:txBody>
          <a:bodyPr/>
          <a:lstStyle/>
          <a:p>
            <a:r>
              <a:rPr lang="en-US" altLang="en-US" sz="5400" i="1">
                <a:solidFill>
                  <a:schemeClr val="accent1"/>
                </a:solidFill>
                <a:latin typeface="Garamond" panose="02020404030301010803" pitchFamily="18" charset="0"/>
              </a:rPr>
              <a:t>Exceptions to Cooling Off </a:t>
            </a:r>
          </a:p>
        </p:txBody>
      </p:sp>
      <p:sp>
        <p:nvSpPr>
          <p:cNvPr id="3" name="Content Placeholder 2">
            <a:extLst>
              <a:ext uri="{FF2B5EF4-FFF2-40B4-BE49-F238E27FC236}">
                <a16:creationId xmlns:a16="http://schemas.microsoft.com/office/drawing/2014/main" id="{66A57018-04E6-E78C-39CC-F3ED43AA7912}"/>
              </a:ext>
            </a:extLst>
          </p:cNvPr>
          <p:cNvSpPr>
            <a:spLocks noGrp="1"/>
          </p:cNvSpPr>
          <p:nvPr>
            <p:ph idx="1"/>
          </p:nvPr>
        </p:nvSpPr>
        <p:spPr>
          <a:xfrm>
            <a:off x="179388" y="1600200"/>
            <a:ext cx="8856662" cy="5141913"/>
          </a:xfrm>
        </p:spPr>
        <p:txBody>
          <a:bodyPr/>
          <a:lstStyle/>
          <a:p>
            <a:pPr marL="0" indent="0">
              <a:buFontTx/>
              <a:buNone/>
              <a:defRPr/>
            </a:pPr>
            <a:r>
              <a:rPr lang="en-US" i="1" dirty="0">
                <a:solidFill>
                  <a:schemeClr val="bg1"/>
                </a:solidFill>
                <a:latin typeface="Garamond" panose="02020404030301010803" pitchFamily="18" charset="0"/>
                <a:ea typeface="+mj-ea"/>
                <a:cs typeface="+mj-cs"/>
              </a:rPr>
              <a:t>66(5) Subsection (1) does not apply to an electronic transaction—</a:t>
            </a:r>
          </a:p>
          <a:p>
            <a:pPr marL="514350" indent="-514350">
              <a:buFontTx/>
              <a:buAutoNum type="alphaLcParenBoth"/>
              <a:defRPr/>
            </a:pPr>
            <a:r>
              <a:rPr lang="en-US" sz="2800" i="1" dirty="0">
                <a:solidFill>
                  <a:schemeClr val="bg1"/>
                </a:solidFill>
                <a:latin typeface="Garamond" panose="02020404030301010803" pitchFamily="18" charset="0"/>
                <a:ea typeface="+mj-ea"/>
                <a:cs typeface="+mj-cs"/>
              </a:rPr>
              <a:t>for a financial service, investment, insurance / banking </a:t>
            </a:r>
          </a:p>
          <a:p>
            <a:pPr marL="514350" indent="-514350">
              <a:buFontTx/>
              <a:buAutoNum type="alphaLcParenBoth"/>
              <a:defRPr/>
            </a:pPr>
            <a:endParaRPr lang="en-US" sz="2800" i="1" dirty="0">
              <a:solidFill>
                <a:schemeClr val="bg1"/>
              </a:solidFill>
              <a:latin typeface="Garamond" panose="02020404030301010803" pitchFamily="18" charset="0"/>
              <a:ea typeface="+mj-ea"/>
              <a:cs typeface="+mj-cs"/>
            </a:endParaRPr>
          </a:p>
          <a:p>
            <a:pPr marL="0" indent="0">
              <a:buFontTx/>
              <a:buNone/>
              <a:defRPr/>
            </a:pPr>
            <a:r>
              <a:rPr lang="en-US" sz="2800" i="1" dirty="0">
                <a:solidFill>
                  <a:schemeClr val="bg1"/>
                </a:solidFill>
                <a:latin typeface="Garamond" panose="02020404030301010803" pitchFamily="18" charset="0"/>
                <a:ea typeface="+mj-ea"/>
                <a:cs typeface="+mj-cs"/>
              </a:rPr>
              <a:t>(b) by way of an auction;</a:t>
            </a:r>
          </a:p>
          <a:p>
            <a:pPr marL="0" indent="0">
              <a:buFontTx/>
              <a:buNone/>
              <a:defRPr/>
            </a:pPr>
            <a:endParaRPr lang="en-US" sz="2800" i="1" dirty="0">
              <a:solidFill>
                <a:schemeClr val="bg1"/>
              </a:solidFill>
              <a:latin typeface="Garamond" panose="02020404030301010803" pitchFamily="18" charset="0"/>
              <a:ea typeface="+mj-ea"/>
              <a:cs typeface="+mj-cs"/>
            </a:endParaRPr>
          </a:p>
          <a:p>
            <a:pPr marL="0" indent="0">
              <a:buFontTx/>
              <a:buNone/>
              <a:defRPr/>
            </a:pPr>
            <a:r>
              <a:rPr lang="en-US" sz="2800" i="1" dirty="0">
                <a:solidFill>
                  <a:schemeClr val="bg1"/>
                </a:solidFill>
                <a:latin typeface="Garamond" panose="02020404030301010803" pitchFamily="18" charset="0"/>
                <a:ea typeface="+mj-ea"/>
                <a:cs typeface="+mj-cs"/>
              </a:rPr>
              <a:t>(c) for the supply of food stuffs, beverages or other such goods</a:t>
            </a:r>
          </a:p>
          <a:p>
            <a:pPr marL="0" indent="0">
              <a:buFontTx/>
              <a:buNone/>
              <a:defRPr/>
            </a:pPr>
            <a:r>
              <a:rPr lang="en-US" sz="2800" i="1" dirty="0">
                <a:solidFill>
                  <a:schemeClr val="bg1"/>
                </a:solidFill>
                <a:latin typeface="Garamond" panose="02020404030301010803" pitchFamily="18" charset="0"/>
                <a:ea typeface="+mj-ea"/>
                <a:cs typeface="+mj-cs"/>
              </a:rPr>
              <a:t>(d) for services performed in full with consumer’s consent B4 end of the seven day period </a:t>
            </a:r>
          </a:p>
        </p:txBody>
      </p:sp>
    </p:spTree>
  </p:cSld>
  <p:clrMapOvr>
    <a:masterClrMapping/>
  </p:clrMapOvr>
  <p:transition spd="slow">
    <p:check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A4ACD8B2-3601-3E4F-80BC-474555A2CA88}"/>
              </a:ext>
            </a:extLst>
          </p:cNvPr>
          <p:cNvSpPr>
            <a:spLocks noGrp="1"/>
          </p:cNvSpPr>
          <p:nvPr>
            <p:ph type="title"/>
          </p:nvPr>
        </p:nvSpPr>
        <p:spPr>
          <a:xfrm>
            <a:off x="179388" y="0"/>
            <a:ext cx="8929687" cy="1417638"/>
          </a:xfrm>
        </p:spPr>
        <p:txBody>
          <a:bodyPr/>
          <a:lstStyle/>
          <a:p>
            <a:r>
              <a:rPr lang="en-US" altLang="en-US" sz="4800" i="1">
                <a:solidFill>
                  <a:schemeClr val="accent1"/>
                </a:solidFill>
                <a:latin typeface="Garamond" panose="02020404030301010803" pitchFamily="18" charset="0"/>
              </a:rPr>
              <a:t>Legal System, Non- Contracting Away Rights &amp; Complaints </a:t>
            </a:r>
          </a:p>
        </p:txBody>
      </p:sp>
      <p:sp>
        <p:nvSpPr>
          <p:cNvPr id="3" name="Content Placeholder 2">
            <a:extLst>
              <a:ext uri="{FF2B5EF4-FFF2-40B4-BE49-F238E27FC236}">
                <a16:creationId xmlns:a16="http://schemas.microsoft.com/office/drawing/2014/main" id="{D5BDD3A3-0661-E635-356E-D978FC4A2150}"/>
              </a:ext>
            </a:extLst>
          </p:cNvPr>
          <p:cNvSpPr>
            <a:spLocks noGrp="1"/>
          </p:cNvSpPr>
          <p:nvPr>
            <p:ph idx="1"/>
          </p:nvPr>
        </p:nvSpPr>
        <p:spPr>
          <a:xfrm>
            <a:off x="179388" y="1600200"/>
            <a:ext cx="8964612" cy="5141913"/>
          </a:xfrm>
        </p:spPr>
        <p:txBody>
          <a:bodyPr/>
          <a:lstStyle/>
          <a:p>
            <a:pPr marL="0" indent="0">
              <a:buFontTx/>
              <a:buNone/>
              <a:defRPr/>
            </a:pPr>
            <a:r>
              <a:rPr lang="en-US" i="1" dirty="0">
                <a:solidFill>
                  <a:schemeClr val="bg1"/>
                </a:solidFill>
                <a:latin typeface="Garamond" panose="02020404030301010803" pitchFamily="18" charset="0"/>
                <a:ea typeface="+mj-ea"/>
                <a:cs typeface="+mj-cs"/>
              </a:rPr>
              <a:t>68. Protection applies irrespective of legal system applicable </a:t>
            </a:r>
          </a:p>
          <a:p>
            <a:pPr marL="0" indent="0">
              <a:buFontTx/>
              <a:buNone/>
              <a:defRPr/>
            </a:pPr>
            <a:endParaRPr lang="en-US" i="1" dirty="0">
              <a:solidFill>
                <a:schemeClr val="bg1"/>
              </a:solidFill>
              <a:latin typeface="Garamond" panose="02020404030301010803" pitchFamily="18" charset="0"/>
              <a:ea typeface="+mj-ea"/>
              <a:cs typeface="+mj-cs"/>
            </a:endParaRPr>
          </a:p>
          <a:p>
            <a:pPr marL="0" indent="0">
              <a:buFontTx/>
              <a:buNone/>
              <a:defRPr/>
            </a:pPr>
            <a:r>
              <a:rPr lang="en-US" i="1" dirty="0">
                <a:solidFill>
                  <a:schemeClr val="bg1"/>
                </a:solidFill>
                <a:latin typeface="Garamond" panose="02020404030301010803" pitchFamily="18" charset="0"/>
                <a:ea typeface="+mj-ea"/>
                <a:cs typeface="+mj-cs"/>
              </a:rPr>
              <a:t>69. A provision in agreement excluding a right is void to the extent of the exclusion.</a:t>
            </a:r>
          </a:p>
          <a:p>
            <a:pPr marL="0" indent="0">
              <a:buFontTx/>
              <a:buNone/>
              <a:defRPr/>
            </a:pPr>
            <a:endParaRPr lang="en-US" i="1" dirty="0">
              <a:solidFill>
                <a:schemeClr val="bg1"/>
              </a:solidFill>
              <a:latin typeface="Garamond" panose="02020404030301010803" pitchFamily="18" charset="0"/>
              <a:ea typeface="+mj-ea"/>
              <a:cs typeface="+mj-cs"/>
            </a:endParaRPr>
          </a:p>
          <a:p>
            <a:pPr marL="0" indent="0">
              <a:buFontTx/>
              <a:buNone/>
              <a:defRPr/>
            </a:pPr>
            <a:r>
              <a:rPr lang="en-US" i="1" dirty="0">
                <a:solidFill>
                  <a:schemeClr val="bg1"/>
                </a:solidFill>
                <a:latin typeface="Garamond" panose="02020404030301010803" pitchFamily="18" charset="0"/>
                <a:ea typeface="+mj-ea"/>
                <a:cs typeface="+mj-cs"/>
              </a:rPr>
              <a:t>70(1) Consumer may lodge a complaint with the Authority</a:t>
            </a:r>
          </a:p>
          <a:p>
            <a:pPr marL="0" indent="893763">
              <a:buFontTx/>
              <a:buNone/>
              <a:defRPr/>
            </a:pPr>
            <a:r>
              <a:rPr lang="en-US" i="1" dirty="0">
                <a:solidFill>
                  <a:schemeClr val="bg1"/>
                </a:solidFill>
                <a:latin typeface="Garamond" panose="02020404030301010803" pitchFamily="18" charset="0"/>
                <a:ea typeface="+mj-ea"/>
                <a:cs typeface="+mj-cs"/>
              </a:rPr>
              <a:t>in respect of any non-compliance with the provisions of this 	Part by a supplier.</a:t>
            </a:r>
          </a:p>
          <a:p>
            <a:pPr>
              <a:defRPr/>
            </a:pPr>
            <a:endParaRPr lang="en-US" i="1" dirty="0">
              <a:solidFill>
                <a:schemeClr val="bg1"/>
              </a:solidFill>
              <a:latin typeface="Garamond" panose="02020404030301010803" pitchFamily="18" charset="0"/>
              <a:ea typeface="+mj-ea"/>
              <a:cs typeface="+mj-cs"/>
            </a:endParaRPr>
          </a:p>
        </p:txBody>
      </p:sp>
    </p:spTree>
  </p:cSld>
  <p:clrMapOvr>
    <a:masterClrMapping/>
  </p:clrMapOvr>
  <p:transition spd="slow">
    <p:check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C4E4CF0F-A36D-61E3-604E-1CDCFA1BB6A8}"/>
              </a:ext>
            </a:extLst>
          </p:cNvPr>
          <p:cNvSpPr>
            <a:spLocks noGrp="1"/>
          </p:cNvSpPr>
          <p:nvPr>
            <p:ph type="title"/>
          </p:nvPr>
        </p:nvSpPr>
        <p:spPr>
          <a:xfrm>
            <a:off x="107950" y="115888"/>
            <a:ext cx="9001125" cy="1301750"/>
          </a:xfrm>
        </p:spPr>
        <p:txBody>
          <a:bodyPr/>
          <a:lstStyle/>
          <a:p>
            <a:br>
              <a:rPr lang="en-US" altLang="en-US" i="1">
                <a:solidFill>
                  <a:schemeClr val="accent1"/>
                </a:solidFill>
                <a:latin typeface="Garamond" panose="02020404030301010803" pitchFamily="18" charset="0"/>
              </a:rPr>
            </a:br>
            <a:r>
              <a:rPr lang="en-US" altLang="en-US" sz="4800" i="1">
                <a:solidFill>
                  <a:schemeClr val="accent1"/>
                </a:solidFill>
                <a:latin typeface="Garamond" panose="02020404030301010803" pitchFamily="18" charset="0"/>
              </a:rPr>
              <a:t>Part IX </a:t>
            </a:r>
            <a:br>
              <a:rPr lang="en-US" altLang="en-US" sz="4800" i="1">
                <a:solidFill>
                  <a:schemeClr val="accent1"/>
                </a:solidFill>
                <a:latin typeface="Garamond" panose="02020404030301010803" pitchFamily="18" charset="0"/>
              </a:rPr>
            </a:br>
            <a:r>
              <a:rPr lang="en-US" altLang="en-US" sz="4800" i="1">
                <a:solidFill>
                  <a:schemeClr val="accent1"/>
                </a:solidFill>
                <a:latin typeface="Garamond" panose="02020404030301010803" pitchFamily="18" charset="0"/>
              </a:rPr>
              <a:t>Domain Name Regulation</a:t>
            </a:r>
            <a:br>
              <a:rPr lang="en-US" altLang="en-US" sz="4800" i="1">
                <a:solidFill>
                  <a:schemeClr val="accent1"/>
                </a:solidFill>
                <a:latin typeface="Garamond" panose="02020404030301010803" pitchFamily="18" charset="0"/>
              </a:rPr>
            </a:br>
            <a:endParaRPr lang="en-US" altLang="en-US" sz="4800"/>
          </a:p>
        </p:txBody>
      </p:sp>
      <p:sp>
        <p:nvSpPr>
          <p:cNvPr id="3" name="Content Placeholder 2">
            <a:extLst>
              <a:ext uri="{FF2B5EF4-FFF2-40B4-BE49-F238E27FC236}">
                <a16:creationId xmlns:a16="http://schemas.microsoft.com/office/drawing/2014/main" id="{5F5EB320-153F-FE73-3C3D-CF9C5BD71DEF}"/>
              </a:ext>
            </a:extLst>
          </p:cNvPr>
          <p:cNvSpPr>
            <a:spLocks noGrp="1"/>
          </p:cNvSpPr>
          <p:nvPr>
            <p:ph idx="1"/>
          </p:nvPr>
        </p:nvSpPr>
        <p:spPr>
          <a:xfrm>
            <a:off x="107950" y="1600200"/>
            <a:ext cx="9001125" cy="4525963"/>
          </a:xfrm>
        </p:spPr>
        <p:txBody>
          <a:bodyPr/>
          <a:lstStyle/>
          <a:p>
            <a:pPr marL="0" indent="0">
              <a:buFontTx/>
              <a:buNone/>
              <a:defRPr/>
            </a:pPr>
            <a:r>
              <a:rPr lang="en-US" i="1" dirty="0">
                <a:solidFill>
                  <a:schemeClr val="bg1"/>
                </a:solidFill>
                <a:latin typeface="Garamond" panose="02020404030301010803" pitchFamily="18" charset="0"/>
                <a:ea typeface="+mj-ea"/>
                <a:cs typeface="+mj-cs"/>
              </a:rPr>
              <a:t>72. (1) The Authority shall—</a:t>
            </a:r>
          </a:p>
          <a:p>
            <a:pPr marL="0" indent="0">
              <a:buFontTx/>
              <a:buNone/>
              <a:defRPr/>
            </a:pPr>
            <a:r>
              <a:rPr lang="en-US" i="1" dirty="0">
                <a:solidFill>
                  <a:schemeClr val="bg1"/>
                </a:solidFill>
                <a:latin typeface="Garamond" panose="02020404030301010803" pitchFamily="18" charset="0"/>
                <a:ea typeface="+mj-ea"/>
                <a:cs typeface="+mj-cs"/>
              </a:rPr>
              <a:t>(a) administer and manage the .</a:t>
            </a:r>
            <a:r>
              <a:rPr lang="en-US" i="1" dirty="0" err="1">
                <a:solidFill>
                  <a:schemeClr val="bg1"/>
                </a:solidFill>
                <a:latin typeface="Garamond" panose="02020404030301010803" pitchFamily="18" charset="0"/>
                <a:ea typeface="+mj-ea"/>
                <a:cs typeface="+mj-cs"/>
              </a:rPr>
              <a:t>zm</a:t>
            </a:r>
            <a:r>
              <a:rPr lang="en-US" i="1" dirty="0">
                <a:solidFill>
                  <a:schemeClr val="bg1"/>
                </a:solidFill>
                <a:latin typeface="Garamond" panose="02020404030301010803" pitchFamily="18" charset="0"/>
                <a:ea typeface="+mj-ea"/>
                <a:cs typeface="+mj-cs"/>
              </a:rPr>
              <a:t> domain name space;</a:t>
            </a:r>
          </a:p>
          <a:p>
            <a:pPr marL="0" indent="0">
              <a:buFontTx/>
              <a:buNone/>
              <a:defRPr/>
            </a:pPr>
            <a:r>
              <a:rPr lang="en-US" i="1" dirty="0">
                <a:solidFill>
                  <a:schemeClr val="bg1"/>
                </a:solidFill>
                <a:latin typeface="Garamond" panose="02020404030301010803" pitchFamily="18" charset="0"/>
                <a:ea typeface="+mj-ea"/>
                <a:cs typeface="+mj-cs"/>
              </a:rPr>
              <a:t>(b) comply with </a:t>
            </a:r>
            <a:r>
              <a:rPr lang="en-US" i="1" dirty="0" err="1">
                <a:solidFill>
                  <a:schemeClr val="bg1"/>
                </a:solidFill>
                <a:latin typeface="Garamond" panose="02020404030301010803" pitchFamily="18" charset="0"/>
                <a:ea typeface="+mj-ea"/>
                <a:cs typeface="+mj-cs"/>
              </a:rPr>
              <a:t>intl</a:t>
            </a:r>
            <a:r>
              <a:rPr lang="en-US" i="1" dirty="0">
                <a:solidFill>
                  <a:schemeClr val="bg1"/>
                </a:solidFill>
                <a:latin typeface="Garamond" panose="02020404030301010803" pitchFamily="18" charset="0"/>
                <a:ea typeface="+mj-ea"/>
                <a:cs typeface="+mj-cs"/>
              </a:rPr>
              <a:t> best practice in administration;</a:t>
            </a:r>
          </a:p>
          <a:p>
            <a:pPr marL="0" indent="0">
              <a:buFontTx/>
              <a:buNone/>
              <a:defRPr/>
            </a:pPr>
            <a:r>
              <a:rPr lang="en-US" i="1" dirty="0">
                <a:solidFill>
                  <a:schemeClr val="bg1"/>
                </a:solidFill>
                <a:latin typeface="Garamond" panose="02020404030301010803" pitchFamily="18" charset="0"/>
                <a:ea typeface="+mj-ea"/>
                <a:cs typeface="+mj-cs"/>
              </a:rPr>
              <a:t>(c) </a:t>
            </a:r>
            <a:r>
              <a:rPr lang="en-US" i="1" dirty="0" err="1">
                <a:solidFill>
                  <a:schemeClr val="bg1"/>
                </a:solidFill>
                <a:latin typeface="Garamond" panose="02020404030301010803" pitchFamily="18" charset="0"/>
                <a:ea typeface="+mj-ea"/>
                <a:cs typeface="+mj-cs"/>
              </a:rPr>
              <a:t>licence</a:t>
            </a:r>
            <a:r>
              <a:rPr lang="en-US" i="1" dirty="0">
                <a:solidFill>
                  <a:schemeClr val="bg1"/>
                </a:solidFill>
                <a:latin typeface="Garamond" panose="02020404030301010803" pitchFamily="18" charset="0"/>
                <a:ea typeface="+mj-ea"/>
                <a:cs typeface="+mj-cs"/>
              </a:rPr>
              <a:t> and regulate registrars; and</a:t>
            </a:r>
          </a:p>
          <a:p>
            <a:pPr marL="0" indent="0">
              <a:buFontTx/>
              <a:buNone/>
              <a:defRPr/>
            </a:pPr>
            <a:r>
              <a:rPr lang="en-US" i="1" dirty="0">
                <a:solidFill>
                  <a:schemeClr val="bg1"/>
                </a:solidFill>
                <a:latin typeface="Garamond" panose="02020404030301010803" pitchFamily="18" charset="0"/>
                <a:ea typeface="+mj-ea"/>
                <a:cs typeface="+mj-cs"/>
              </a:rPr>
              <a:t>(d) publish guidelines on–</a:t>
            </a:r>
          </a:p>
          <a:p>
            <a:pPr marL="452438" indent="-452438">
              <a:buFontTx/>
              <a:buNone/>
              <a:defRPr/>
            </a:pPr>
            <a:r>
              <a:rPr lang="en-US" i="1" dirty="0">
                <a:solidFill>
                  <a:schemeClr val="bg1"/>
                </a:solidFill>
                <a:latin typeface="Garamond" panose="02020404030301010803" pitchFamily="18" charset="0"/>
                <a:ea typeface="+mj-ea"/>
                <a:cs typeface="+mj-cs"/>
              </a:rPr>
              <a:t>    (</a:t>
            </a:r>
            <a:r>
              <a:rPr lang="en-US" i="1" dirty="0" err="1">
                <a:solidFill>
                  <a:schemeClr val="bg1"/>
                </a:solidFill>
                <a:latin typeface="Garamond" panose="02020404030301010803" pitchFamily="18" charset="0"/>
                <a:ea typeface="+mj-ea"/>
                <a:cs typeface="+mj-cs"/>
              </a:rPr>
              <a:t>i</a:t>
            </a:r>
            <a:r>
              <a:rPr lang="en-US" i="1" dirty="0">
                <a:solidFill>
                  <a:schemeClr val="bg1"/>
                </a:solidFill>
                <a:latin typeface="Garamond" panose="02020404030301010803" pitchFamily="18" charset="0"/>
                <a:ea typeface="+mj-ea"/>
                <a:cs typeface="+mj-cs"/>
              </a:rPr>
              <a:t>) administration of the .</a:t>
            </a:r>
            <a:r>
              <a:rPr lang="en-US" i="1" dirty="0" err="1">
                <a:solidFill>
                  <a:schemeClr val="bg1"/>
                </a:solidFill>
                <a:latin typeface="Garamond" panose="02020404030301010803" pitchFamily="18" charset="0"/>
                <a:ea typeface="+mj-ea"/>
                <a:cs typeface="+mj-cs"/>
              </a:rPr>
              <a:t>zm</a:t>
            </a:r>
            <a:r>
              <a:rPr lang="en-US" i="1" dirty="0">
                <a:solidFill>
                  <a:schemeClr val="bg1"/>
                </a:solidFill>
                <a:latin typeface="Garamond" panose="02020404030301010803" pitchFamily="18" charset="0"/>
                <a:ea typeface="+mj-ea"/>
                <a:cs typeface="+mj-cs"/>
              </a:rPr>
              <a:t> domain name space; and</a:t>
            </a:r>
          </a:p>
          <a:p>
            <a:pPr marL="0" indent="0">
              <a:buFontTx/>
              <a:buNone/>
              <a:defRPr/>
            </a:pPr>
            <a:r>
              <a:rPr lang="en-US" i="1" dirty="0">
                <a:solidFill>
                  <a:schemeClr val="bg1"/>
                </a:solidFill>
                <a:latin typeface="Garamond" panose="02020404030301010803" pitchFamily="18" charset="0"/>
                <a:ea typeface="+mj-ea"/>
                <a:cs typeface="+mj-cs"/>
              </a:rPr>
              <a:t>   (ii) procedures and requirements for domain name registration.</a:t>
            </a:r>
          </a:p>
        </p:txBody>
      </p:sp>
    </p:spTree>
  </p:cSld>
  <p:clrMapOvr>
    <a:masterClrMapping/>
  </p:clrMapOvr>
  <p:transition spd="slow">
    <p:check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2A78F7C8-219B-95C5-7F13-72FD6970AA73}"/>
              </a:ext>
            </a:extLst>
          </p:cNvPr>
          <p:cNvSpPr>
            <a:spLocks noGrp="1"/>
          </p:cNvSpPr>
          <p:nvPr>
            <p:ph type="title"/>
          </p:nvPr>
        </p:nvSpPr>
        <p:spPr>
          <a:xfrm>
            <a:off x="107950" y="0"/>
            <a:ext cx="9036050" cy="1417638"/>
          </a:xfrm>
        </p:spPr>
        <p:txBody>
          <a:bodyPr/>
          <a:lstStyle/>
          <a:p>
            <a:r>
              <a:rPr lang="en-US" altLang="en-US" sz="5400" i="1">
                <a:solidFill>
                  <a:schemeClr val="accent1"/>
                </a:solidFill>
                <a:latin typeface="Garamond" panose="02020404030301010803" pitchFamily="18" charset="0"/>
              </a:rPr>
              <a:t>Service Provider’s Limitation of Liability </a:t>
            </a:r>
          </a:p>
        </p:txBody>
      </p:sp>
      <p:sp>
        <p:nvSpPr>
          <p:cNvPr id="3" name="Content Placeholder 2">
            <a:extLst>
              <a:ext uri="{FF2B5EF4-FFF2-40B4-BE49-F238E27FC236}">
                <a16:creationId xmlns:a16="http://schemas.microsoft.com/office/drawing/2014/main" id="{A71EFE7F-EC0C-721F-3D6B-3064E99491D4}"/>
              </a:ext>
            </a:extLst>
          </p:cNvPr>
          <p:cNvSpPr>
            <a:spLocks noGrp="1"/>
          </p:cNvSpPr>
          <p:nvPr>
            <p:ph idx="1"/>
          </p:nvPr>
        </p:nvSpPr>
        <p:spPr>
          <a:xfrm>
            <a:off x="107950" y="1600200"/>
            <a:ext cx="9036050" cy="5257800"/>
          </a:xfrm>
        </p:spPr>
        <p:txBody>
          <a:bodyPr/>
          <a:lstStyle/>
          <a:p>
            <a:pPr marL="0" indent="0">
              <a:buFontTx/>
              <a:buNone/>
              <a:defRPr/>
            </a:pPr>
            <a:r>
              <a:rPr lang="en-US" i="1" dirty="0">
                <a:solidFill>
                  <a:schemeClr val="bg1"/>
                </a:solidFill>
                <a:latin typeface="Garamond" panose="02020404030301010803" pitchFamily="18" charset="0"/>
                <a:ea typeface="+mj-ea"/>
                <a:cs typeface="+mj-cs"/>
              </a:rPr>
              <a:t>76(1) Service provider not liable for content , access to info or for operating information systems or transmitting, routing or storage of data messages through an information system as long as the service provider</a:t>
            </a:r>
          </a:p>
          <a:p>
            <a:pPr marL="0" indent="0">
              <a:buFontTx/>
              <a:buNone/>
              <a:defRPr/>
            </a:pPr>
            <a:r>
              <a:rPr lang="en-US" i="1" dirty="0">
                <a:solidFill>
                  <a:schemeClr val="bg1"/>
                </a:solidFill>
                <a:latin typeface="Garamond" panose="02020404030301010803" pitchFamily="18" charset="0"/>
                <a:ea typeface="+mj-ea"/>
                <a:cs typeface="+mj-cs"/>
              </a:rPr>
              <a:t>(a) does not initiate the transmission;</a:t>
            </a:r>
          </a:p>
          <a:p>
            <a:pPr marL="0" indent="0">
              <a:buFontTx/>
              <a:buNone/>
              <a:defRPr/>
            </a:pPr>
            <a:r>
              <a:rPr lang="en-US" i="1" dirty="0">
                <a:solidFill>
                  <a:schemeClr val="bg1"/>
                </a:solidFill>
                <a:latin typeface="Garamond" panose="02020404030301010803" pitchFamily="18" charset="0"/>
                <a:ea typeface="+mj-ea"/>
                <a:cs typeface="+mj-cs"/>
              </a:rPr>
              <a:t>(b) does not select the addressee;</a:t>
            </a:r>
          </a:p>
          <a:p>
            <a:pPr marL="0" indent="0">
              <a:buFontTx/>
              <a:buNone/>
              <a:defRPr/>
            </a:pPr>
            <a:r>
              <a:rPr lang="en-US" i="1" dirty="0">
                <a:solidFill>
                  <a:schemeClr val="bg1"/>
                </a:solidFill>
                <a:latin typeface="Garamond" panose="02020404030301010803" pitchFamily="18" charset="0"/>
                <a:ea typeface="+mj-ea"/>
                <a:cs typeface="+mj-cs"/>
              </a:rPr>
              <a:t>(c) performs the functions in an automatic, technical</a:t>
            </a:r>
          </a:p>
          <a:p>
            <a:pPr marL="0" indent="0">
              <a:buFontTx/>
              <a:buNone/>
              <a:defRPr/>
            </a:pPr>
            <a:r>
              <a:rPr lang="en-US" i="1" dirty="0">
                <a:solidFill>
                  <a:schemeClr val="bg1"/>
                </a:solidFill>
                <a:latin typeface="Garamond" panose="02020404030301010803" pitchFamily="18" charset="0"/>
                <a:ea typeface="+mj-ea"/>
                <a:cs typeface="+mj-cs"/>
              </a:rPr>
              <a:t>manner without selection of the data; and</a:t>
            </a:r>
          </a:p>
          <a:p>
            <a:pPr marL="0" indent="0">
              <a:buFontTx/>
              <a:buNone/>
              <a:defRPr/>
            </a:pPr>
            <a:r>
              <a:rPr lang="en-US" i="1" dirty="0">
                <a:solidFill>
                  <a:schemeClr val="bg1"/>
                </a:solidFill>
                <a:latin typeface="Garamond" panose="02020404030301010803" pitchFamily="18" charset="0"/>
                <a:ea typeface="+mj-ea"/>
                <a:cs typeface="+mj-cs"/>
              </a:rPr>
              <a:t>(d) does not modify the data contained in the transmission.</a:t>
            </a:r>
          </a:p>
          <a:p>
            <a:pPr>
              <a:defRPr/>
            </a:pPr>
            <a:endParaRPr lang="en-US" dirty="0"/>
          </a:p>
        </p:txBody>
      </p:sp>
    </p:spTree>
  </p:cSld>
  <p:clrMapOvr>
    <a:masterClrMapping/>
  </p:clrMapOvr>
  <p:transition spd="slow">
    <p:checke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43A11E6F-EC85-BAFE-9CCF-AD7003653820}"/>
              </a:ext>
            </a:extLst>
          </p:cNvPr>
          <p:cNvSpPr>
            <a:spLocks noGrp="1"/>
          </p:cNvSpPr>
          <p:nvPr>
            <p:ph type="title"/>
          </p:nvPr>
        </p:nvSpPr>
        <p:spPr>
          <a:xfrm>
            <a:off x="107950" y="274638"/>
            <a:ext cx="9036050" cy="1143000"/>
          </a:xfrm>
        </p:spPr>
        <p:txBody>
          <a:bodyPr/>
          <a:lstStyle/>
          <a:p>
            <a:r>
              <a:rPr lang="en-US" altLang="en-US" sz="5400" i="1">
                <a:solidFill>
                  <a:schemeClr val="accent1"/>
                </a:solidFill>
                <a:latin typeface="Garamond" panose="02020404030301010803" pitchFamily="18" charset="0"/>
              </a:rPr>
              <a:t>Take Down Notification </a:t>
            </a:r>
          </a:p>
        </p:txBody>
      </p:sp>
      <p:sp>
        <p:nvSpPr>
          <p:cNvPr id="3" name="Content Placeholder 2">
            <a:extLst>
              <a:ext uri="{FF2B5EF4-FFF2-40B4-BE49-F238E27FC236}">
                <a16:creationId xmlns:a16="http://schemas.microsoft.com/office/drawing/2014/main" id="{DE7C731C-8151-3386-0A82-A2E2A3F9270B}"/>
              </a:ext>
            </a:extLst>
          </p:cNvPr>
          <p:cNvSpPr>
            <a:spLocks noGrp="1"/>
          </p:cNvSpPr>
          <p:nvPr>
            <p:ph idx="1"/>
          </p:nvPr>
        </p:nvSpPr>
        <p:spPr>
          <a:xfrm>
            <a:off x="107950" y="1600200"/>
            <a:ext cx="9036050" cy="5068888"/>
          </a:xfrm>
        </p:spPr>
        <p:txBody>
          <a:bodyPr/>
          <a:lstStyle/>
          <a:p>
            <a:pPr marL="0" indent="0">
              <a:buFontTx/>
              <a:buNone/>
              <a:defRPr/>
            </a:pPr>
            <a:r>
              <a:rPr lang="en-US" i="1" dirty="0">
                <a:solidFill>
                  <a:schemeClr val="bg1"/>
                </a:solidFill>
                <a:latin typeface="Garamond" panose="02020404030301010803" pitchFamily="18" charset="0"/>
                <a:ea typeface="+mj-ea"/>
                <a:cs typeface="+mj-cs"/>
              </a:rPr>
              <a:t>82(1) Recipient of a service or any person whose rights</a:t>
            </a:r>
          </a:p>
          <a:p>
            <a:pPr marL="0" indent="0">
              <a:buFontTx/>
              <a:buNone/>
              <a:defRPr/>
            </a:pPr>
            <a:r>
              <a:rPr lang="en-US" i="1" dirty="0">
                <a:solidFill>
                  <a:schemeClr val="bg1"/>
                </a:solidFill>
                <a:latin typeface="Garamond" panose="02020404030301010803" pitchFamily="18" charset="0"/>
                <a:ea typeface="+mj-ea"/>
                <a:cs typeface="+mj-cs"/>
              </a:rPr>
              <a:t>have been affected may, through a take-down notification, in writing, notify the service provider of—</a:t>
            </a:r>
          </a:p>
          <a:p>
            <a:pPr marL="0" indent="0">
              <a:buFontTx/>
              <a:buNone/>
              <a:defRPr/>
            </a:pPr>
            <a:r>
              <a:rPr lang="en-US" i="1" dirty="0">
                <a:solidFill>
                  <a:schemeClr val="bg1"/>
                </a:solidFill>
                <a:latin typeface="Garamond" panose="02020404030301010803" pitchFamily="18" charset="0"/>
                <a:ea typeface="+mj-ea"/>
                <a:cs typeface="+mj-cs"/>
              </a:rPr>
              <a:t>(a) data or activity infringing rights of recipient or third party;</a:t>
            </a:r>
          </a:p>
          <a:p>
            <a:pPr marL="0" indent="0">
              <a:buFontTx/>
              <a:buNone/>
              <a:defRPr/>
            </a:pPr>
            <a:r>
              <a:rPr lang="en-US" i="1" dirty="0">
                <a:solidFill>
                  <a:schemeClr val="bg1"/>
                </a:solidFill>
                <a:latin typeface="Garamond" panose="02020404030301010803" pitchFamily="18" charset="0"/>
                <a:ea typeface="+mj-ea"/>
                <a:cs typeface="+mj-cs"/>
              </a:rPr>
              <a:t>(b) any unlawful material or activity; or</a:t>
            </a:r>
          </a:p>
          <a:p>
            <a:pPr marL="0" indent="0">
              <a:buFontTx/>
              <a:buNone/>
              <a:defRPr/>
            </a:pPr>
            <a:r>
              <a:rPr lang="en-US" i="1" dirty="0">
                <a:solidFill>
                  <a:schemeClr val="bg1"/>
                </a:solidFill>
                <a:latin typeface="Garamond" panose="02020404030301010803" pitchFamily="18" charset="0"/>
                <a:ea typeface="+mj-ea"/>
                <a:cs typeface="+mj-cs"/>
              </a:rPr>
              <a:t>(c) Any matter contrary to the provisions of this Act.</a:t>
            </a:r>
          </a:p>
          <a:p>
            <a:pPr marL="0" indent="0">
              <a:buFontTx/>
              <a:buNone/>
              <a:defRPr/>
            </a:pPr>
            <a:r>
              <a:rPr lang="en-US" i="1" dirty="0">
                <a:solidFill>
                  <a:schemeClr val="bg1"/>
                </a:solidFill>
                <a:latin typeface="Garamond" panose="02020404030301010803" pitchFamily="18" charset="0"/>
                <a:ea typeface="+mj-ea"/>
                <a:cs typeface="+mj-cs"/>
              </a:rPr>
              <a:t>Dispute regarding a takedown notification may be referred</a:t>
            </a:r>
          </a:p>
          <a:p>
            <a:pPr marL="0" indent="0">
              <a:buFontTx/>
              <a:buNone/>
              <a:defRPr/>
            </a:pPr>
            <a:r>
              <a:rPr lang="en-US" i="1" dirty="0">
                <a:solidFill>
                  <a:schemeClr val="bg1"/>
                </a:solidFill>
                <a:latin typeface="Garamond" panose="02020404030301010803" pitchFamily="18" charset="0"/>
                <a:ea typeface="+mj-ea"/>
                <a:cs typeface="+mj-cs"/>
              </a:rPr>
              <a:t>to the Authority for determination.</a:t>
            </a:r>
          </a:p>
        </p:txBody>
      </p:sp>
    </p:spTree>
  </p:cSld>
  <p:clrMapOvr>
    <a:masterClrMapping/>
  </p:clrMapOvr>
  <p:transition spd="slow">
    <p:checke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504BF4AE-61CB-5CA5-4C75-28E0B5D5D6E3}"/>
              </a:ext>
            </a:extLst>
          </p:cNvPr>
          <p:cNvSpPr>
            <a:spLocks noGrp="1"/>
          </p:cNvSpPr>
          <p:nvPr>
            <p:ph type="title"/>
          </p:nvPr>
        </p:nvSpPr>
        <p:spPr>
          <a:xfrm>
            <a:off x="179388" y="115888"/>
            <a:ext cx="8856662" cy="1301750"/>
          </a:xfrm>
        </p:spPr>
        <p:txBody>
          <a:bodyPr/>
          <a:lstStyle/>
          <a:p>
            <a:r>
              <a:rPr lang="en-US" altLang="en-US" sz="5400" i="1">
                <a:solidFill>
                  <a:schemeClr val="accent1"/>
                </a:solidFill>
                <a:latin typeface="Garamond" panose="02020404030301010803" pitchFamily="18" charset="0"/>
              </a:rPr>
              <a:t>Release of Decryption Key </a:t>
            </a:r>
          </a:p>
        </p:txBody>
      </p:sp>
      <p:sp>
        <p:nvSpPr>
          <p:cNvPr id="3" name="Content Placeholder 2">
            <a:extLst>
              <a:ext uri="{FF2B5EF4-FFF2-40B4-BE49-F238E27FC236}">
                <a16:creationId xmlns:a16="http://schemas.microsoft.com/office/drawing/2014/main" id="{60C4EBD7-F2BA-5753-EDC3-22E00F82C066}"/>
              </a:ext>
            </a:extLst>
          </p:cNvPr>
          <p:cNvSpPr>
            <a:spLocks noGrp="1"/>
          </p:cNvSpPr>
          <p:nvPr>
            <p:ph idx="1"/>
          </p:nvPr>
        </p:nvSpPr>
        <p:spPr/>
        <p:txBody>
          <a:bodyPr/>
          <a:lstStyle/>
          <a:p>
            <a:pPr marL="0" indent="0">
              <a:buFontTx/>
              <a:buNone/>
              <a:defRPr/>
            </a:pPr>
            <a:r>
              <a:rPr lang="en-US" i="1" dirty="0">
                <a:solidFill>
                  <a:schemeClr val="bg1"/>
                </a:solidFill>
                <a:latin typeface="Garamond" panose="02020404030301010803" pitchFamily="18" charset="0"/>
                <a:ea typeface="+mj-ea"/>
                <a:cs typeface="+mj-cs"/>
              </a:rPr>
              <a:t>87. (1) Unless otherwise provided in this Act, a person shall not release a decryption key or decrypt any data </a:t>
            </a:r>
          </a:p>
          <a:p>
            <a:pPr marL="452438" indent="-452438">
              <a:buFontTx/>
              <a:buNone/>
              <a:defRPr/>
            </a:pPr>
            <a:r>
              <a:rPr lang="en-US" i="1" dirty="0">
                <a:solidFill>
                  <a:schemeClr val="bg1"/>
                </a:solidFill>
                <a:latin typeface="Garamond" panose="02020404030301010803" pitchFamily="18" charset="0"/>
                <a:ea typeface="+mj-ea"/>
                <a:cs typeface="+mj-cs"/>
              </a:rPr>
              <a:t>88(1) Key holder not 2 disclose record or personal info relating to an owner of a key held or managed by the key holder except—</a:t>
            </a:r>
          </a:p>
          <a:p>
            <a:pPr marL="0" indent="0">
              <a:buFontTx/>
              <a:buNone/>
              <a:defRPr/>
            </a:pPr>
            <a:r>
              <a:rPr lang="en-US" i="1" dirty="0">
                <a:solidFill>
                  <a:schemeClr val="bg1"/>
                </a:solidFill>
                <a:latin typeface="Garamond" panose="02020404030301010803" pitchFamily="18" charset="0"/>
                <a:ea typeface="+mj-ea"/>
                <a:cs typeface="+mj-cs"/>
              </a:rPr>
              <a:t>   (a) with the consent of the owner; or</a:t>
            </a:r>
          </a:p>
          <a:p>
            <a:pPr marL="0" indent="0">
              <a:buFontTx/>
              <a:buNone/>
              <a:defRPr/>
            </a:pPr>
            <a:r>
              <a:rPr lang="en-US" i="1" dirty="0">
                <a:solidFill>
                  <a:schemeClr val="bg1"/>
                </a:solidFill>
                <a:latin typeface="Garamond" panose="02020404030301010803" pitchFamily="18" charset="0"/>
                <a:ea typeface="+mj-ea"/>
                <a:cs typeface="+mj-cs"/>
              </a:rPr>
              <a:t>   (b) to a law enforcement officer pursuant to a court order.</a:t>
            </a:r>
          </a:p>
        </p:txBody>
      </p:sp>
    </p:spTree>
  </p:cSld>
  <p:clrMapOvr>
    <a:masterClrMapping/>
  </p:clrMapOvr>
  <p:transition spd="slow">
    <p:checke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75D7E663-7A99-54EC-42CF-2C14E718F9D9}"/>
              </a:ext>
            </a:extLst>
          </p:cNvPr>
          <p:cNvSpPr>
            <a:spLocks noGrp="1"/>
          </p:cNvSpPr>
          <p:nvPr>
            <p:ph type="title"/>
          </p:nvPr>
        </p:nvSpPr>
        <p:spPr/>
        <p:txBody>
          <a:bodyPr/>
          <a:lstStyle/>
          <a:p>
            <a:br>
              <a:rPr lang="en-US" altLang="en-US" sz="4800" i="1">
                <a:solidFill>
                  <a:schemeClr val="bg1"/>
                </a:solidFill>
                <a:latin typeface="Garamond" panose="02020404030301010803" pitchFamily="18" charset="0"/>
              </a:rPr>
            </a:br>
            <a:r>
              <a:rPr lang="en-US" altLang="en-US" sz="4800" i="1">
                <a:solidFill>
                  <a:schemeClr val="bg1"/>
                </a:solidFill>
                <a:latin typeface="Garamond" panose="02020404030301010803" pitchFamily="18" charset="0"/>
              </a:rPr>
              <a:t>Part XII</a:t>
            </a:r>
            <a:br>
              <a:rPr lang="en-US" altLang="en-US" sz="4800" i="1">
                <a:solidFill>
                  <a:schemeClr val="bg1"/>
                </a:solidFill>
                <a:latin typeface="Garamond" panose="02020404030301010803" pitchFamily="18" charset="0"/>
              </a:rPr>
            </a:br>
            <a:r>
              <a:rPr lang="en-US" altLang="en-US" sz="4800" i="1">
                <a:solidFill>
                  <a:schemeClr val="bg1"/>
                </a:solidFill>
                <a:latin typeface="Garamond" panose="02020404030301010803" pitchFamily="18" charset="0"/>
              </a:rPr>
              <a:t>General Provisions</a:t>
            </a:r>
            <a:br>
              <a:rPr lang="en-US" altLang="en-US" sz="4800" i="1">
                <a:solidFill>
                  <a:schemeClr val="bg1"/>
                </a:solidFill>
                <a:latin typeface="Garamond" panose="02020404030301010803" pitchFamily="18" charset="0"/>
              </a:rPr>
            </a:br>
            <a:endParaRPr lang="en-US" altLang="en-US" sz="4800"/>
          </a:p>
        </p:txBody>
      </p:sp>
      <p:sp>
        <p:nvSpPr>
          <p:cNvPr id="3" name="Content Placeholder 2">
            <a:extLst>
              <a:ext uri="{FF2B5EF4-FFF2-40B4-BE49-F238E27FC236}">
                <a16:creationId xmlns:a16="http://schemas.microsoft.com/office/drawing/2014/main" id="{6CFF4D37-96BB-76C3-C44F-D65B88761220}"/>
              </a:ext>
            </a:extLst>
          </p:cNvPr>
          <p:cNvSpPr>
            <a:spLocks noGrp="1"/>
          </p:cNvSpPr>
          <p:nvPr>
            <p:ph idx="1"/>
          </p:nvPr>
        </p:nvSpPr>
        <p:spPr>
          <a:xfrm>
            <a:off x="179388" y="1600200"/>
            <a:ext cx="8964612" cy="5257800"/>
          </a:xfrm>
        </p:spPr>
        <p:txBody>
          <a:bodyPr/>
          <a:lstStyle/>
          <a:p>
            <a:pPr marL="803275" indent="-803275">
              <a:buFontTx/>
              <a:buNone/>
              <a:defRPr/>
            </a:pPr>
            <a:r>
              <a:rPr lang="en-US" sz="2800" i="1" dirty="0">
                <a:solidFill>
                  <a:schemeClr val="bg1"/>
                </a:solidFill>
                <a:latin typeface="Garamond" panose="02020404030301010803" pitchFamily="18" charset="0"/>
                <a:ea typeface="+mj-ea"/>
                <a:cs typeface="+mj-cs"/>
              </a:rPr>
              <a:t>92(1) Person aggrieved by a decision of the Authority may appeal to the Minister.</a:t>
            </a:r>
          </a:p>
          <a:p>
            <a:pPr marL="803275" indent="-803275">
              <a:buFontTx/>
              <a:buNone/>
              <a:defRPr/>
            </a:pPr>
            <a:endParaRPr lang="en-US" sz="2800" i="1" dirty="0">
              <a:solidFill>
                <a:schemeClr val="bg1"/>
              </a:solidFill>
              <a:latin typeface="Garamond" panose="02020404030301010803" pitchFamily="18" charset="0"/>
              <a:ea typeface="+mj-ea"/>
              <a:cs typeface="+mj-cs"/>
            </a:endParaRPr>
          </a:p>
          <a:p>
            <a:pPr marL="803275" indent="-803275">
              <a:buFontTx/>
              <a:buNone/>
              <a:defRPr/>
            </a:pPr>
            <a:r>
              <a:rPr lang="en-US" sz="2800" i="1" dirty="0">
                <a:solidFill>
                  <a:schemeClr val="bg1"/>
                </a:solidFill>
                <a:latin typeface="Garamond" panose="02020404030301010803" pitchFamily="18" charset="0"/>
                <a:ea typeface="+mj-ea"/>
                <a:cs typeface="+mj-cs"/>
              </a:rPr>
              <a:t>92(3) A person aggrieved by a decision of the Minister may, appeal to the High Court.</a:t>
            </a:r>
          </a:p>
          <a:p>
            <a:pPr marL="803275" indent="-803275">
              <a:buFontTx/>
              <a:buNone/>
              <a:defRPr/>
            </a:pPr>
            <a:endParaRPr lang="en-US" sz="2800" i="1" dirty="0">
              <a:solidFill>
                <a:schemeClr val="bg1"/>
              </a:solidFill>
              <a:latin typeface="Garamond" panose="02020404030301010803" pitchFamily="18" charset="0"/>
              <a:ea typeface="+mj-ea"/>
              <a:cs typeface="+mj-cs"/>
            </a:endParaRPr>
          </a:p>
          <a:p>
            <a:pPr marL="803275" indent="-803275">
              <a:buFontTx/>
              <a:buNone/>
              <a:defRPr/>
            </a:pPr>
            <a:r>
              <a:rPr lang="en-US" sz="2800" i="1" dirty="0">
                <a:solidFill>
                  <a:schemeClr val="bg1"/>
                </a:solidFill>
                <a:latin typeface="Garamond" panose="02020404030301010803" pitchFamily="18" charset="0"/>
                <a:ea typeface="+mj-ea"/>
                <a:cs typeface="+mj-cs"/>
              </a:rPr>
              <a:t>92(4) A licensee or service provider aggrieved with a decision of the Authority may within, thirty days of the decision, appeal to the Tribunal established under the Information and Communications Technologies Act, 2009</a:t>
            </a:r>
          </a:p>
        </p:txBody>
      </p:sp>
    </p:spTree>
  </p:cSld>
  <p:clrMapOvr>
    <a:masterClrMapping/>
  </p:clrMapOvr>
  <p:transition spd="slow">
    <p:checke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1E66E109-AA99-02BC-B1B6-7BB66421D3C1}"/>
              </a:ext>
            </a:extLst>
          </p:cNvPr>
          <p:cNvSpPr>
            <a:spLocks noGrp="1"/>
          </p:cNvSpPr>
          <p:nvPr>
            <p:ph type="title"/>
          </p:nvPr>
        </p:nvSpPr>
        <p:spPr/>
        <p:txBody>
          <a:bodyPr/>
          <a:lstStyle/>
          <a:p>
            <a:r>
              <a:rPr lang="en-US" altLang="en-US" sz="5400" i="1">
                <a:solidFill>
                  <a:schemeClr val="accent1"/>
                </a:solidFill>
                <a:latin typeface="Garamond" panose="02020404030301010803" pitchFamily="18" charset="0"/>
              </a:rPr>
              <a:t>Offence by Body Corporate or Unincorporated Body  </a:t>
            </a:r>
          </a:p>
        </p:txBody>
      </p:sp>
      <p:sp>
        <p:nvSpPr>
          <p:cNvPr id="3" name="Content Placeholder 2">
            <a:extLst>
              <a:ext uri="{FF2B5EF4-FFF2-40B4-BE49-F238E27FC236}">
                <a16:creationId xmlns:a16="http://schemas.microsoft.com/office/drawing/2014/main" id="{1BAC7AB9-ACB2-ED9E-B9CE-BDBD6BD5D96F}"/>
              </a:ext>
            </a:extLst>
          </p:cNvPr>
          <p:cNvSpPr>
            <a:spLocks noGrp="1"/>
          </p:cNvSpPr>
          <p:nvPr>
            <p:ph idx="1"/>
          </p:nvPr>
        </p:nvSpPr>
        <p:spPr>
          <a:xfrm>
            <a:off x="179388" y="1600200"/>
            <a:ext cx="8507412" cy="5141913"/>
          </a:xfrm>
        </p:spPr>
        <p:txBody>
          <a:bodyPr/>
          <a:lstStyle/>
          <a:p>
            <a:pPr marL="542925" indent="-542925">
              <a:buFontTx/>
              <a:buNone/>
              <a:defRPr/>
            </a:pPr>
            <a:r>
              <a:rPr lang="en-US" i="1" dirty="0">
                <a:solidFill>
                  <a:schemeClr val="bg1"/>
                </a:solidFill>
                <a:latin typeface="Garamond" panose="02020404030301010803" pitchFamily="18" charset="0"/>
                <a:ea typeface="+mj-ea"/>
                <a:cs typeface="+mj-cs"/>
              </a:rPr>
              <a:t>94. Where offence is committed by a body corporate or unincorporated body, with the </a:t>
            </a:r>
          </a:p>
          <a:p>
            <a:pPr marL="803275" indent="-803275">
              <a:buFontTx/>
              <a:buNone/>
              <a:defRPr/>
            </a:pPr>
            <a:r>
              <a:rPr lang="en-US" i="1" dirty="0">
                <a:solidFill>
                  <a:schemeClr val="bg1"/>
                </a:solidFill>
                <a:latin typeface="Garamond" panose="02020404030301010803" pitchFamily="18" charset="0"/>
                <a:ea typeface="+mj-ea"/>
                <a:cs typeface="+mj-cs"/>
              </a:rPr>
              <a:t>	(a) knowledge, consent or</a:t>
            </a:r>
          </a:p>
          <a:p>
            <a:pPr marL="803275" indent="-803275">
              <a:buFontTx/>
              <a:buNone/>
              <a:defRPr/>
            </a:pPr>
            <a:r>
              <a:rPr lang="en-US" i="1" dirty="0">
                <a:solidFill>
                  <a:schemeClr val="bg1"/>
                </a:solidFill>
                <a:latin typeface="Garamond" panose="02020404030301010803" pitchFamily="18" charset="0"/>
                <a:ea typeface="+mj-ea"/>
                <a:cs typeface="+mj-cs"/>
              </a:rPr>
              <a:t>	(b) connivance of a director, manager, shareholder or   partner,</a:t>
            </a:r>
          </a:p>
          <a:p>
            <a:pPr marL="90488" indent="-90488">
              <a:buFontTx/>
              <a:buNone/>
              <a:defRPr/>
            </a:pPr>
            <a:r>
              <a:rPr lang="en-US" i="1" dirty="0">
                <a:solidFill>
                  <a:schemeClr val="bg1"/>
                </a:solidFill>
                <a:latin typeface="Garamond" panose="02020404030301010803" pitchFamily="18" charset="0"/>
                <a:ea typeface="+mj-ea"/>
                <a:cs typeface="+mj-cs"/>
              </a:rPr>
              <a:t> That director, manager, shareholder or partner of the body corporate or unincorporated body commits an offence and is liable, on conviction, to the penalty specified for that offence.</a:t>
            </a:r>
          </a:p>
        </p:txBody>
      </p:sp>
    </p:spTree>
  </p:cSld>
  <p:clrMapOvr>
    <a:masterClrMapping/>
  </p:clrMapOvr>
  <p:transition spd="slow">
    <p:checker/>
  </p:transition>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99DA7650-A6F1-92F1-B463-3EF53BCE4468}"/>
              </a:ext>
            </a:extLst>
          </p:cNvPr>
          <p:cNvSpPr>
            <a:spLocks noGrp="1" noChangeArrowheads="1"/>
          </p:cNvSpPr>
          <p:nvPr>
            <p:ph type="ctrTitle"/>
          </p:nvPr>
        </p:nvSpPr>
        <p:spPr>
          <a:xfrm>
            <a:off x="179388" y="333375"/>
            <a:ext cx="8785225" cy="6624638"/>
          </a:xfrm>
        </p:spPr>
        <p:txBody>
          <a:bodyPr/>
          <a:lstStyle/>
          <a:p>
            <a:pPr eaLnBrk="1" hangingPunct="1">
              <a:defRPr/>
            </a:pPr>
            <a:br>
              <a:rPr lang="es-ES" altLang="en-US" sz="5400" i="1">
                <a:solidFill>
                  <a:schemeClr val="accent5"/>
                </a:solidFill>
                <a:latin typeface="Garamond" panose="02020404030301010803" pitchFamily="18" charset="0"/>
              </a:rPr>
            </a:br>
            <a:r>
              <a:rPr lang="es-ES" altLang="en-US" sz="5400" i="1">
                <a:solidFill>
                  <a:schemeClr val="accent5"/>
                </a:solidFill>
                <a:latin typeface="Garamond" panose="02020404030301010803" pitchFamily="18" charset="0"/>
              </a:rPr>
              <a:t>L470 – IT LAW  </a:t>
            </a:r>
            <a:br>
              <a:rPr lang="es-ES" altLang="en-US" i="1" dirty="0">
                <a:solidFill>
                  <a:schemeClr val="accent5"/>
                </a:solidFill>
                <a:latin typeface="Garamond" panose="02020404030301010803"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000" b="1" dirty="0">
                <a:solidFill>
                  <a:schemeClr val="accent5"/>
                </a:solidFill>
                <a:latin typeface="Garamond" pitchFamily="18" charset="0"/>
              </a:rPr>
            </a:br>
            <a:br>
              <a:rPr lang="es-ES" altLang="en-US" sz="2800" dirty="0">
                <a:solidFill>
                  <a:schemeClr val="accent5"/>
                </a:solidFill>
                <a:latin typeface="Garamond" pitchFamily="18" charset="0"/>
              </a:rPr>
            </a:br>
            <a:br>
              <a:rPr lang="es-ES" altLang="en-US" sz="3200">
                <a:solidFill>
                  <a:schemeClr val="accent5"/>
                </a:solidFill>
                <a:latin typeface="Garamond" pitchFamily="18" charset="0"/>
              </a:rPr>
            </a:br>
            <a:br>
              <a:rPr lang="es-ES" altLang="en-US" sz="3200" dirty="0">
                <a:solidFill>
                  <a:schemeClr val="accent5"/>
                </a:solidFill>
                <a:latin typeface="Garamond" pitchFamily="18" charset="0"/>
              </a:rPr>
            </a:br>
            <a:r>
              <a:rPr lang="es-ES" altLang="en-US" sz="4000" i="1" dirty="0">
                <a:solidFill>
                  <a:schemeClr val="accent5"/>
                </a:solidFill>
                <a:latin typeface="Garamond" panose="02020404030301010803" pitchFamily="18" charset="0"/>
              </a:rPr>
              <a:t>Salient </a:t>
            </a:r>
            <a:r>
              <a:rPr lang="es-ES" altLang="en-US" sz="4000" i="1" dirty="0" err="1">
                <a:solidFill>
                  <a:schemeClr val="accent5"/>
                </a:solidFill>
                <a:latin typeface="Garamond" panose="02020404030301010803" pitchFamily="18" charset="0"/>
              </a:rPr>
              <a:t>Provisions</a:t>
            </a:r>
            <a:r>
              <a:rPr lang="es-ES" altLang="en-US" sz="4000" i="1" dirty="0">
                <a:solidFill>
                  <a:schemeClr val="accent5"/>
                </a:solidFill>
                <a:latin typeface="Garamond" panose="02020404030301010803" pitchFamily="18" charset="0"/>
              </a:rPr>
              <a:t>  of </a:t>
            </a:r>
            <a:r>
              <a:rPr lang="es-ES" altLang="en-US" sz="4000" i="1" dirty="0" err="1">
                <a:solidFill>
                  <a:schemeClr val="accent5"/>
                </a:solidFill>
                <a:latin typeface="Garamond" panose="02020404030301010803" pitchFamily="18" charset="0"/>
              </a:rPr>
              <a:t>the</a:t>
            </a:r>
            <a:r>
              <a:rPr lang="es-ES" altLang="en-US" sz="4000" i="1" dirty="0">
                <a:solidFill>
                  <a:schemeClr val="accent5"/>
                </a:solidFill>
                <a:latin typeface="Garamond" panose="02020404030301010803" pitchFamily="18" charset="0"/>
              </a:rPr>
              <a:t> </a:t>
            </a:r>
            <a:r>
              <a:rPr lang="en-US" altLang="en-US" sz="4000" i="1" dirty="0">
                <a:solidFill>
                  <a:schemeClr val="accent5"/>
                </a:solidFill>
                <a:latin typeface="Garamond" panose="02020404030301010803" pitchFamily="18" charset="0"/>
              </a:rPr>
              <a:t>Electronic Communications and Transactions Act No. 4 of 2021</a:t>
            </a:r>
            <a:br>
              <a:rPr lang="es-ES" altLang="en-US" sz="4000" i="1" dirty="0">
                <a:solidFill>
                  <a:schemeClr val="accent5"/>
                </a:solidFill>
                <a:latin typeface="Garamond" panose="02020404030301010803" pitchFamily="18" charset="0"/>
              </a:rPr>
            </a:br>
            <a:br>
              <a:rPr lang="es-ES" altLang="en-US" sz="3200" dirty="0">
                <a:solidFill>
                  <a:schemeClr val="accent5"/>
                </a:solidFill>
                <a:latin typeface="Garamond" pitchFamily="18" charset="0"/>
              </a:rPr>
            </a:br>
            <a:br>
              <a:rPr lang="es-ES" altLang="en-US" sz="3200" dirty="0">
                <a:solidFill>
                  <a:schemeClr val="accent5"/>
                </a:solidFill>
                <a:latin typeface="Garamond" pitchFamily="18" charset="0"/>
              </a:rPr>
            </a:br>
            <a:r>
              <a:rPr lang="es-ES" altLang="en-US" sz="1400" i="1" dirty="0">
                <a:solidFill>
                  <a:schemeClr val="accent5"/>
                </a:solidFill>
                <a:latin typeface="Garamond" pitchFamily="18" charset="0"/>
              </a:rPr>
              <a:t>Thomas K. Malama LLM, LLB, Law Practice Certificate; Post Graduate Diploma – Legislative Drafting </a:t>
            </a:r>
          </a:p>
        </p:txBody>
      </p:sp>
    </p:spTree>
  </p:cSld>
  <p:clrMapOvr>
    <a:masterClrMapping/>
  </p:clrMapOvr>
  <p:transition spd="slow">
    <p:checker/>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4032</TotalTime>
  <Words>2731</Words>
  <Application>Microsoft Office PowerPoint</Application>
  <PresentationFormat>On-screen Show (4:3)</PresentationFormat>
  <Paragraphs>319</Paragraphs>
  <Slides>47</Slides>
  <Notes>1</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Diseño predeterminado</vt:lpstr>
      <vt:lpstr> L470 – IT LAW             Salient Provisions of the Electronic Communications and Transactions Act No. 4 of 2021   Thomas K. Malama LLM, LLB, Law Practice Certificate; Post Graduate Diploma – Legislative Drafting </vt:lpstr>
      <vt:lpstr> Specific Objectives </vt:lpstr>
      <vt:lpstr>Application of the ECT Act </vt:lpstr>
      <vt:lpstr>Limitation of Application of the Act</vt:lpstr>
      <vt:lpstr>Limitation of Application of the Act Continued </vt:lpstr>
      <vt:lpstr>Legal Efficacy of Data  </vt:lpstr>
      <vt:lpstr> Requirement For E – Information B2 In Writing  </vt:lpstr>
      <vt:lpstr>Functional Equivalence and Requirement for Signature by Law </vt:lpstr>
      <vt:lpstr>E – Signatures Required by Parties to Contract </vt:lpstr>
      <vt:lpstr> E- Signature, its Prima Facie Evidential Weight  &amp;  Expression of Intent    </vt:lpstr>
      <vt:lpstr>Determination of Originality of Data Message</vt:lpstr>
      <vt:lpstr>Rules of Evidence Not to Unduly Deny Admissibility of E- Evidence  </vt:lpstr>
      <vt:lpstr> Assessment of evidential weight of a Data Message  </vt:lpstr>
      <vt:lpstr>Retention of Data Message as Legal Requirement </vt:lpstr>
      <vt:lpstr>Notarization &amp; Certification of Documents as True Copies  </vt:lpstr>
      <vt:lpstr>Legal Requirement to Document, File Submit, Lodge etc </vt:lpstr>
      <vt:lpstr>Electronically Sealing of a Document </vt:lpstr>
      <vt:lpstr>Electronically sending document by Registered or Certified Post </vt:lpstr>
      <vt:lpstr>Electronic Agent in Forming or Effecting Agreement </vt:lpstr>
      <vt:lpstr>Electronic Agent in Forming or Effecting Agreement  Cont…</vt:lpstr>
      <vt:lpstr>Time of Dispatch and Receipt of Electronic Message  </vt:lpstr>
      <vt:lpstr>Expression of Intent between Originator and Addressee </vt:lpstr>
      <vt:lpstr>Rules for Determination of Origin of an Electronic Message </vt:lpstr>
      <vt:lpstr>Rules for Determination of Origin of an Electronic Message Cont…</vt:lpstr>
      <vt:lpstr>Rules for Determination of Origin of an Electronic Message [Cont..Further]</vt:lpstr>
      <vt:lpstr>Rules for Determination of Origin of an Electronic Message Cont…Further Yet]</vt:lpstr>
      <vt:lpstr> PART III  </vt:lpstr>
      <vt:lpstr>Application of Part Validity of E- Agreement &amp; Expression of Intent </vt:lpstr>
      <vt:lpstr>Licensing Entities, E- Filing &amp; E- Payment </vt:lpstr>
      <vt:lpstr>PART IV National Public Key Infrastructure</vt:lpstr>
      <vt:lpstr>Part V Certification Authority</vt:lpstr>
      <vt:lpstr>Revocation of Certification </vt:lpstr>
      <vt:lpstr> Part VI Duties Of Subscribers </vt:lpstr>
      <vt:lpstr>PART VII Time Stamping Service Providers</vt:lpstr>
      <vt:lpstr>  Part VIII Consumer Protection </vt:lpstr>
      <vt:lpstr>Consumer Rights </vt:lpstr>
      <vt:lpstr> Unsolicited Goods Services or Communications </vt:lpstr>
      <vt:lpstr>Cooling Off </vt:lpstr>
      <vt:lpstr>Exceptions to Cooling Off </vt:lpstr>
      <vt:lpstr>Legal System, Non- Contracting Away Rights &amp; Complaints </vt:lpstr>
      <vt:lpstr> Part IX  Domain Name Regulation </vt:lpstr>
      <vt:lpstr>Service Provider’s Limitation of Liability </vt:lpstr>
      <vt:lpstr>Take Down Notification </vt:lpstr>
      <vt:lpstr>Release of Decryption Key </vt:lpstr>
      <vt:lpstr> Part XII General Provisions </vt:lpstr>
      <vt:lpstr>Offence by Body Corporate or Unincorporated Body  </vt:lpstr>
      <vt:lpstr> L470 – IT LAW             Salient Provisions  of the Electronic Communications and Transactions Act No. 4 of 2021   Thomas K. Malama LLM, LLB, Law Practice Certificate; Post Graduate Diploma – Legislative Drafting </vt:lpstr>
    </vt:vector>
  </TitlesOfParts>
  <Company>Siracusa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dc:title>
  <dc:creator>Mariajose</dc:creator>
  <cp:lastModifiedBy>katuma malama</cp:lastModifiedBy>
  <cp:revision>323</cp:revision>
  <dcterms:created xsi:type="dcterms:W3CDTF">2009-03-26T20:51:52Z</dcterms:created>
  <dcterms:modified xsi:type="dcterms:W3CDTF">2023-02-27T17:14:57Z</dcterms:modified>
</cp:coreProperties>
</file>