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7" r:id="rId5"/>
    <p:sldId id="266" r:id="rId6"/>
    <p:sldId id="259" r:id="rId7"/>
    <p:sldId id="260" r:id="rId8"/>
    <p:sldId id="271" r:id="rId9"/>
    <p:sldId id="267" r:id="rId10"/>
    <p:sldId id="263" r:id="rId11"/>
    <p:sldId id="273" r:id="rId12"/>
    <p:sldId id="274" r:id="rId13"/>
    <p:sldId id="276" r:id="rId14"/>
    <p:sldId id="275" r:id="rId15"/>
    <p:sldId id="278" r:id="rId16"/>
    <p:sldId id="279" r:id="rId17"/>
    <p:sldId id="280" r:id="rId18"/>
    <p:sldId id="281" r:id="rId19"/>
    <p:sldId id="283" r:id="rId20"/>
    <p:sldId id="282" r:id="rId21"/>
    <p:sldId id="272" r:id="rId22"/>
    <p:sldId id="264" r:id="rId2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22"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theme" Target="theme/theme1.xml" /><Relationship Id="rId3" Type="http://schemas.openxmlformats.org/officeDocument/2006/relationships/slide" Target="slides/slide1.xml" /><Relationship Id="rId21" Type="http://schemas.openxmlformats.org/officeDocument/2006/relationships/slide" Target="slides/slide19.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viewProps" Target="viewProps.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presProps" Target="presProps.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10" Type="http://schemas.openxmlformats.org/officeDocument/2006/relationships/slide" Target="slides/slide8.xml" /><Relationship Id="rId19" Type="http://schemas.openxmlformats.org/officeDocument/2006/relationships/slide" Target="slides/slide17.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tableStyles" Target="tableStyles.xml" /></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 /><Relationship Id="rId1" Type="http://schemas.openxmlformats.org/officeDocument/2006/relationships/audio" Target="../media/audio1.wav" /></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2.xml" /><Relationship Id="rId1" Type="http://schemas.openxmlformats.org/officeDocument/2006/relationships/audio" Target="../media/audio1.wav"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342A6289-4C44-5082-CDE1-FF718B1743A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02B257D-3B5C-5030-B5F8-30AFC920E9B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970C0F2F-16F7-FC70-4246-3946B1350E24}"/>
              </a:ext>
            </a:extLst>
          </p:cNvPr>
          <p:cNvSpPr>
            <a:spLocks noGrp="1" noChangeArrowheads="1"/>
          </p:cNvSpPr>
          <p:nvPr>
            <p:ph type="sldNum" sz="quarter" idx="12"/>
          </p:nvPr>
        </p:nvSpPr>
        <p:spPr>
          <a:ln/>
        </p:spPr>
        <p:txBody>
          <a:bodyPr/>
          <a:lstStyle>
            <a:lvl1pPr>
              <a:defRPr/>
            </a:lvl1pPr>
          </a:lstStyle>
          <a:p>
            <a:pPr>
              <a:defRPr/>
            </a:pPr>
            <a:fld id="{84B7B7F0-D1AE-4667-8A56-E75E696DC78C}" type="slidenum">
              <a:rPr lang="es-ES" altLang="en-US"/>
              <a:pPr>
                <a:defRPr/>
              </a:pPr>
              <a:t>‹#›</a:t>
            </a:fld>
            <a:endParaRPr lang="es-ES" altLang="en-US"/>
          </a:p>
        </p:txBody>
      </p:sp>
    </p:spTree>
    <p:extLst>
      <p:ext uri="{BB962C8B-B14F-4D97-AF65-F5344CB8AC3E}">
        <p14:creationId xmlns:p14="http://schemas.microsoft.com/office/powerpoint/2010/main" val="1011420406"/>
      </p:ext>
    </p:extLst>
  </p:cSld>
  <p:clrMapOvr>
    <a:masterClrMapping/>
  </p:clrMapOvr>
  <p:transition spd="slow">
    <p:dissolve/>
    <p:sndAc>
      <p:stSnd>
        <p:snd r:embed="rId1" name="bomb.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1B7A184-8296-951E-AC77-0CA1D65E9FD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77A783E0-EC8F-6391-D11F-051876C3D3B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2B991AD2-24FC-DB01-774C-8B9AE8C05741}"/>
              </a:ext>
            </a:extLst>
          </p:cNvPr>
          <p:cNvSpPr>
            <a:spLocks noGrp="1" noChangeArrowheads="1"/>
          </p:cNvSpPr>
          <p:nvPr>
            <p:ph type="sldNum" sz="quarter" idx="12"/>
          </p:nvPr>
        </p:nvSpPr>
        <p:spPr>
          <a:ln/>
        </p:spPr>
        <p:txBody>
          <a:bodyPr/>
          <a:lstStyle>
            <a:lvl1pPr>
              <a:defRPr/>
            </a:lvl1pPr>
          </a:lstStyle>
          <a:p>
            <a:pPr>
              <a:defRPr/>
            </a:pPr>
            <a:fld id="{75CFB0B4-4E18-4AC7-8872-05FC13AC1C77}" type="slidenum">
              <a:rPr lang="es-ES" altLang="en-US"/>
              <a:pPr>
                <a:defRPr/>
              </a:pPr>
              <a:t>‹#›</a:t>
            </a:fld>
            <a:endParaRPr lang="es-ES" altLang="en-US"/>
          </a:p>
        </p:txBody>
      </p:sp>
    </p:spTree>
    <p:extLst>
      <p:ext uri="{BB962C8B-B14F-4D97-AF65-F5344CB8AC3E}">
        <p14:creationId xmlns:p14="http://schemas.microsoft.com/office/powerpoint/2010/main" val="1191336484"/>
      </p:ext>
    </p:extLst>
  </p:cSld>
  <p:clrMapOvr>
    <a:masterClrMapping/>
  </p:clrMapOvr>
  <p:transition spd="slow">
    <p:dissolve/>
    <p:sndAc>
      <p:stSnd>
        <p:snd r:embed="rId1" name="bomb.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2072245-F584-FC8C-294E-2C2BAF8C588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682AFD6-51B3-8F5B-D63A-7DB9CC677390}"/>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AC9F19A4-92AC-487B-9F1D-112585DFA509}"/>
              </a:ext>
            </a:extLst>
          </p:cNvPr>
          <p:cNvSpPr>
            <a:spLocks noGrp="1" noChangeArrowheads="1"/>
          </p:cNvSpPr>
          <p:nvPr>
            <p:ph type="sldNum" sz="quarter" idx="12"/>
          </p:nvPr>
        </p:nvSpPr>
        <p:spPr>
          <a:ln/>
        </p:spPr>
        <p:txBody>
          <a:bodyPr/>
          <a:lstStyle>
            <a:lvl1pPr>
              <a:defRPr/>
            </a:lvl1pPr>
          </a:lstStyle>
          <a:p>
            <a:pPr>
              <a:defRPr/>
            </a:pPr>
            <a:fld id="{AE624BAB-FF1B-4C06-A560-43B8A3A63979}" type="slidenum">
              <a:rPr lang="es-ES" altLang="en-US"/>
              <a:pPr>
                <a:defRPr/>
              </a:pPr>
              <a:t>‹#›</a:t>
            </a:fld>
            <a:endParaRPr lang="es-ES" altLang="en-US"/>
          </a:p>
        </p:txBody>
      </p:sp>
    </p:spTree>
    <p:extLst>
      <p:ext uri="{BB962C8B-B14F-4D97-AF65-F5344CB8AC3E}">
        <p14:creationId xmlns:p14="http://schemas.microsoft.com/office/powerpoint/2010/main" val="313921084"/>
      </p:ext>
    </p:extLst>
  </p:cSld>
  <p:clrMapOvr>
    <a:masterClrMapping/>
  </p:clrMapOvr>
  <p:transition spd="slow">
    <p:dissolve/>
    <p:sndAc>
      <p:stSnd>
        <p:snd r:embed="rId1" name="bomb.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FD8362C5-8123-0031-C06F-3CA3DAF7454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79F3A816-021C-37AF-AD82-D517FAFC704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CBDA67B2-73C8-4746-786E-167A03EB3F32}"/>
              </a:ext>
            </a:extLst>
          </p:cNvPr>
          <p:cNvSpPr>
            <a:spLocks noGrp="1" noChangeArrowheads="1"/>
          </p:cNvSpPr>
          <p:nvPr>
            <p:ph type="sldNum" sz="quarter" idx="12"/>
          </p:nvPr>
        </p:nvSpPr>
        <p:spPr>
          <a:ln/>
        </p:spPr>
        <p:txBody>
          <a:bodyPr/>
          <a:lstStyle>
            <a:lvl1pPr>
              <a:defRPr/>
            </a:lvl1pPr>
          </a:lstStyle>
          <a:p>
            <a:pPr>
              <a:defRPr/>
            </a:pPr>
            <a:fld id="{C7F99EFC-FC78-4BE6-96A8-7F9F5635CF4F}" type="slidenum">
              <a:rPr lang="es-ES" altLang="en-US"/>
              <a:pPr>
                <a:defRPr/>
              </a:pPr>
              <a:t>‹#›</a:t>
            </a:fld>
            <a:endParaRPr lang="es-ES" altLang="en-US"/>
          </a:p>
        </p:txBody>
      </p:sp>
    </p:spTree>
    <p:extLst>
      <p:ext uri="{BB962C8B-B14F-4D97-AF65-F5344CB8AC3E}">
        <p14:creationId xmlns:p14="http://schemas.microsoft.com/office/powerpoint/2010/main" val="1069871594"/>
      </p:ext>
    </p:extLst>
  </p:cSld>
  <p:clrMapOvr>
    <a:masterClrMapping/>
  </p:clrMapOvr>
  <p:transition spd="slow">
    <p:dissolve/>
    <p:sndAc>
      <p:stSnd>
        <p:snd r:embed="rId1" name="bomb.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C67F4D28-42C5-74B7-44B7-0F02F351397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93E1F4E4-CA1F-4D16-F267-472748C6885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EA0AD949-8C8A-05E4-4C2C-5A5C07A1C06C}"/>
              </a:ext>
            </a:extLst>
          </p:cNvPr>
          <p:cNvSpPr>
            <a:spLocks noGrp="1" noChangeArrowheads="1"/>
          </p:cNvSpPr>
          <p:nvPr>
            <p:ph type="sldNum" sz="quarter" idx="12"/>
          </p:nvPr>
        </p:nvSpPr>
        <p:spPr>
          <a:ln/>
        </p:spPr>
        <p:txBody>
          <a:bodyPr/>
          <a:lstStyle>
            <a:lvl1pPr>
              <a:defRPr/>
            </a:lvl1pPr>
          </a:lstStyle>
          <a:p>
            <a:pPr>
              <a:defRPr/>
            </a:pPr>
            <a:fld id="{BACE61F6-5E45-4D4B-A8DA-B4A43FBAA583}" type="slidenum">
              <a:rPr lang="es-ES" altLang="en-US"/>
              <a:pPr>
                <a:defRPr/>
              </a:pPr>
              <a:t>‹#›</a:t>
            </a:fld>
            <a:endParaRPr lang="es-ES" altLang="en-US"/>
          </a:p>
        </p:txBody>
      </p:sp>
    </p:spTree>
    <p:extLst>
      <p:ext uri="{BB962C8B-B14F-4D97-AF65-F5344CB8AC3E}">
        <p14:creationId xmlns:p14="http://schemas.microsoft.com/office/powerpoint/2010/main" val="197646137"/>
      </p:ext>
    </p:extLst>
  </p:cSld>
  <p:clrMapOvr>
    <a:masterClrMapping/>
  </p:clrMapOvr>
  <p:transition spd="slow">
    <p:dissolve/>
    <p:sndAc>
      <p:stSnd>
        <p:snd r:embed="rId1" name="bomb.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D7C5CD12-016E-91CD-9EF9-012B57B656B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12232F67-D1BC-3FF9-38EF-E062E7DBC87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CC4D13E0-0B4D-BF59-E534-C4F997510B6B}"/>
              </a:ext>
            </a:extLst>
          </p:cNvPr>
          <p:cNvSpPr>
            <a:spLocks noGrp="1" noChangeArrowheads="1"/>
          </p:cNvSpPr>
          <p:nvPr>
            <p:ph type="sldNum" sz="quarter" idx="12"/>
          </p:nvPr>
        </p:nvSpPr>
        <p:spPr>
          <a:ln/>
        </p:spPr>
        <p:txBody>
          <a:bodyPr/>
          <a:lstStyle>
            <a:lvl1pPr>
              <a:defRPr/>
            </a:lvl1pPr>
          </a:lstStyle>
          <a:p>
            <a:pPr>
              <a:defRPr/>
            </a:pPr>
            <a:fld id="{108DFA88-CBD8-4AED-A856-A2812B7C7323}" type="slidenum">
              <a:rPr lang="es-ES" altLang="en-US"/>
              <a:pPr>
                <a:defRPr/>
              </a:pPr>
              <a:t>‹#›</a:t>
            </a:fld>
            <a:endParaRPr lang="es-ES" altLang="en-US"/>
          </a:p>
        </p:txBody>
      </p:sp>
    </p:spTree>
    <p:extLst>
      <p:ext uri="{BB962C8B-B14F-4D97-AF65-F5344CB8AC3E}">
        <p14:creationId xmlns:p14="http://schemas.microsoft.com/office/powerpoint/2010/main" val="4144985773"/>
      </p:ext>
    </p:extLst>
  </p:cSld>
  <p:clrMapOvr>
    <a:masterClrMapping/>
  </p:clrMapOvr>
  <p:transition spd="slow">
    <p:dissolve/>
    <p:sndAc>
      <p:stSnd>
        <p:snd r:embed="rId1" name="bomb.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C12A33E-43CD-663C-523D-AF75467F0247}"/>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DBCCDEDF-B778-D7AA-3B2A-45DC2ACE6F5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E229D51F-C69E-1742-8680-57251BBB99A1}"/>
              </a:ext>
            </a:extLst>
          </p:cNvPr>
          <p:cNvSpPr>
            <a:spLocks noGrp="1" noChangeArrowheads="1"/>
          </p:cNvSpPr>
          <p:nvPr>
            <p:ph type="sldNum" sz="quarter" idx="12"/>
          </p:nvPr>
        </p:nvSpPr>
        <p:spPr>
          <a:ln/>
        </p:spPr>
        <p:txBody>
          <a:bodyPr/>
          <a:lstStyle>
            <a:lvl1pPr>
              <a:defRPr/>
            </a:lvl1pPr>
          </a:lstStyle>
          <a:p>
            <a:pPr>
              <a:defRPr/>
            </a:pPr>
            <a:fld id="{3DFD0145-6FF6-4BB2-83CE-94A3809CFF5A}" type="slidenum">
              <a:rPr lang="es-ES" altLang="en-US"/>
              <a:pPr>
                <a:defRPr/>
              </a:pPr>
              <a:t>‹#›</a:t>
            </a:fld>
            <a:endParaRPr lang="es-ES" altLang="en-US"/>
          </a:p>
        </p:txBody>
      </p:sp>
    </p:spTree>
    <p:extLst>
      <p:ext uri="{BB962C8B-B14F-4D97-AF65-F5344CB8AC3E}">
        <p14:creationId xmlns:p14="http://schemas.microsoft.com/office/powerpoint/2010/main" val="614343592"/>
      </p:ext>
    </p:extLst>
  </p:cSld>
  <p:clrMapOvr>
    <a:masterClrMapping/>
  </p:clrMapOvr>
  <p:transition spd="slow">
    <p:dissolve/>
    <p:sndAc>
      <p:stSnd>
        <p:snd r:embed="rId1" name="bomb.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5444A0DF-3046-151C-A979-38C58D2AF695}"/>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41FC586B-2932-8A59-B97B-9C2B98915D5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1B2A82B7-C0B9-4D6E-E85E-EDC164F4E131}"/>
              </a:ext>
            </a:extLst>
          </p:cNvPr>
          <p:cNvSpPr>
            <a:spLocks noGrp="1" noChangeArrowheads="1"/>
          </p:cNvSpPr>
          <p:nvPr>
            <p:ph type="sldNum" sz="quarter" idx="12"/>
          </p:nvPr>
        </p:nvSpPr>
        <p:spPr>
          <a:ln/>
        </p:spPr>
        <p:txBody>
          <a:bodyPr/>
          <a:lstStyle>
            <a:lvl1pPr>
              <a:defRPr/>
            </a:lvl1pPr>
          </a:lstStyle>
          <a:p>
            <a:pPr>
              <a:defRPr/>
            </a:pPr>
            <a:fld id="{A224A4BB-3B62-4A9C-A116-4F8B7D7E69F8}" type="slidenum">
              <a:rPr lang="es-ES" altLang="en-US"/>
              <a:pPr>
                <a:defRPr/>
              </a:pPr>
              <a:t>‹#›</a:t>
            </a:fld>
            <a:endParaRPr lang="es-ES" altLang="en-US"/>
          </a:p>
        </p:txBody>
      </p:sp>
    </p:spTree>
    <p:extLst>
      <p:ext uri="{BB962C8B-B14F-4D97-AF65-F5344CB8AC3E}">
        <p14:creationId xmlns:p14="http://schemas.microsoft.com/office/powerpoint/2010/main" val="1346960183"/>
      </p:ext>
    </p:extLst>
  </p:cSld>
  <p:clrMapOvr>
    <a:masterClrMapping/>
  </p:clrMapOvr>
  <p:transition spd="slow">
    <p:dissolve/>
    <p:sndAc>
      <p:stSnd>
        <p:snd r:embed="rId1" name="bomb.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9D0D4D3-4804-A262-673B-7F58713EEAB3}"/>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B8255993-F837-B7A5-8E42-B67AEA086C9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BEBC2A76-3152-A762-FAEF-C33FBACB5CB1}"/>
              </a:ext>
            </a:extLst>
          </p:cNvPr>
          <p:cNvSpPr>
            <a:spLocks noGrp="1" noChangeArrowheads="1"/>
          </p:cNvSpPr>
          <p:nvPr>
            <p:ph type="sldNum" sz="quarter" idx="12"/>
          </p:nvPr>
        </p:nvSpPr>
        <p:spPr>
          <a:ln/>
        </p:spPr>
        <p:txBody>
          <a:bodyPr/>
          <a:lstStyle>
            <a:lvl1pPr>
              <a:defRPr/>
            </a:lvl1pPr>
          </a:lstStyle>
          <a:p>
            <a:pPr>
              <a:defRPr/>
            </a:pPr>
            <a:fld id="{9D354FEB-D183-4500-B61E-A200BC5FA66D}" type="slidenum">
              <a:rPr lang="es-ES" altLang="en-US"/>
              <a:pPr>
                <a:defRPr/>
              </a:pPr>
              <a:t>‹#›</a:t>
            </a:fld>
            <a:endParaRPr lang="es-ES" altLang="en-US"/>
          </a:p>
        </p:txBody>
      </p:sp>
    </p:spTree>
    <p:extLst>
      <p:ext uri="{BB962C8B-B14F-4D97-AF65-F5344CB8AC3E}">
        <p14:creationId xmlns:p14="http://schemas.microsoft.com/office/powerpoint/2010/main" val="2938965447"/>
      </p:ext>
    </p:extLst>
  </p:cSld>
  <p:clrMapOvr>
    <a:masterClrMapping/>
  </p:clrMapOvr>
  <p:transition spd="slow">
    <p:dissolve/>
    <p:sndAc>
      <p:stSnd>
        <p:snd r:embed="rId1" name="bomb.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C5577428-E664-6A52-6CE9-631808069C49}"/>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6AF97F0B-613E-EB0F-1453-6AE20430386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E1A0AB69-2C7D-3F84-3BEC-3AD5F8BF5DD7}"/>
              </a:ext>
            </a:extLst>
          </p:cNvPr>
          <p:cNvSpPr>
            <a:spLocks noGrp="1" noChangeArrowheads="1"/>
          </p:cNvSpPr>
          <p:nvPr>
            <p:ph type="sldNum" sz="quarter" idx="12"/>
          </p:nvPr>
        </p:nvSpPr>
        <p:spPr>
          <a:ln/>
        </p:spPr>
        <p:txBody>
          <a:bodyPr/>
          <a:lstStyle>
            <a:lvl1pPr>
              <a:defRPr/>
            </a:lvl1pPr>
          </a:lstStyle>
          <a:p>
            <a:pPr>
              <a:defRPr/>
            </a:pPr>
            <a:fld id="{2855B13E-8A9A-4E59-8813-BD0814A71E6F}" type="slidenum">
              <a:rPr lang="es-ES" altLang="en-US"/>
              <a:pPr>
                <a:defRPr/>
              </a:pPr>
              <a:t>‹#›</a:t>
            </a:fld>
            <a:endParaRPr lang="es-ES" altLang="en-US"/>
          </a:p>
        </p:txBody>
      </p:sp>
    </p:spTree>
    <p:extLst>
      <p:ext uri="{BB962C8B-B14F-4D97-AF65-F5344CB8AC3E}">
        <p14:creationId xmlns:p14="http://schemas.microsoft.com/office/powerpoint/2010/main" val="100071431"/>
      </p:ext>
    </p:extLst>
  </p:cSld>
  <p:clrMapOvr>
    <a:masterClrMapping/>
  </p:clrMapOvr>
  <p:transition spd="slow">
    <p:dissolve/>
    <p:sndAc>
      <p:stSnd>
        <p:snd r:embed="rId1" name="bomb.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70F411E-5120-6B8D-A388-CD03DBFD14C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08A24C86-18E9-897F-10FC-FADD8569822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EA6263D5-345F-CCCC-B2BD-5132AD62341A}"/>
              </a:ext>
            </a:extLst>
          </p:cNvPr>
          <p:cNvSpPr>
            <a:spLocks noGrp="1" noChangeArrowheads="1"/>
          </p:cNvSpPr>
          <p:nvPr>
            <p:ph type="sldNum" sz="quarter" idx="12"/>
          </p:nvPr>
        </p:nvSpPr>
        <p:spPr>
          <a:ln/>
        </p:spPr>
        <p:txBody>
          <a:bodyPr/>
          <a:lstStyle>
            <a:lvl1pPr>
              <a:defRPr/>
            </a:lvl1pPr>
          </a:lstStyle>
          <a:p>
            <a:pPr>
              <a:defRPr/>
            </a:pPr>
            <a:fld id="{0676CC19-60E6-4B19-BCB3-814009BD31F3}" type="slidenum">
              <a:rPr lang="es-ES" altLang="en-US"/>
              <a:pPr>
                <a:defRPr/>
              </a:pPr>
              <a:t>‹#›</a:t>
            </a:fld>
            <a:endParaRPr lang="es-ES" altLang="en-US"/>
          </a:p>
        </p:txBody>
      </p:sp>
    </p:spTree>
    <p:extLst>
      <p:ext uri="{BB962C8B-B14F-4D97-AF65-F5344CB8AC3E}">
        <p14:creationId xmlns:p14="http://schemas.microsoft.com/office/powerpoint/2010/main" val="3490861271"/>
      </p:ext>
    </p:extLst>
  </p:cSld>
  <p:clrMapOvr>
    <a:masterClrMapping/>
  </p:clrMapOvr>
  <p:transition spd="slow">
    <p:dissolve/>
    <p:sndAc>
      <p:stSnd>
        <p:snd r:embed="rId1" name="bomb.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6AED8C4F-DFB2-0FE7-D031-DCF525885A5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77B873E-0002-93E6-B188-5A30F6DF81A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4837216B-81A2-1DDB-9D60-87C36AAEB08F}"/>
              </a:ext>
            </a:extLst>
          </p:cNvPr>
          <p:cNvSpPr>
            <a:spLocks noGrp="1" noChangeArrowheads="1"/>
          </p:cNvSpPr>
          <p:nvPr>
            <p:ph type="sldNum" sz="quarter" idx="12"/>
          </p:nvPr>
        </p:nvSpPr>
        <p:spPr>
          <a:ln/>
        </p:spPr>
        <p:txBody>
          <a:bodyPr/>
          <a:lstStyle>
            <a:lvl1pPr>
              <a:defRPr/>
            </a:lvl1pPr>
          </a:lstStyle>
          <a:p>
            <a:pPr>
              <a:defRPr/>
            </a:pPr>
            <a:fld id="{7988AA05-069A-4930-89AA-631704E6444A}" type="slidenum">
              <a:rPr lang="es-ES" altLang="en-US"/>
              <a:pPr>
                <a:defRPr/>
              </a:pPr>
              <a:t>‹#›</a:t>
            </a:fld>
            <a:endParaRPr lang="es-ES" altLang="en-US"/>
          </a:p>
        </p:txBody>
      </p:sp>
    </p:spTree>
    <p:extLst>
      <p:ext uri="{BB962C8B-B14F-4D97-AF65-F5344CB8AC3E}">
        <p14:creationId xmlns:p14="http://schemas.microsoft.com/office/powerpoint/2010/main" val="2241586796"/>
      </p:ext>
    </p:extLst>
  </p:cSld>
  <p:clrMapOvr>
    <a:masterClrMapping/>
  </p:clrMapOvr>
  <p:transition spd="slow">
    <p:dissolve/>
    <p:sndAc>
      <p:stSnd>
        <p:snd r:embed="rId1" name="bomb.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E33EF0C-89AD-C538-7E2A-413A1BB4A90E}"/>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35D85ECC-47C8-149C-6F97-DEFA57AF0A4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F3FC0D81-B713-259C-8C98-B3E97B30CA32}"/>
              </a:ext>
            </a:extLst>
          </p:cNvPr>
          <p:cNvSpPr>
            <a:spLocks noGrp="1" noChangeArrowheads="1"/>
          </p:cNvSpPr>
          <p:nvPr>
            <p:ph type="sldNum" sz="quarter" idx="12"/>
          </p:nvPr>
        </p:nvSpPr>
        <p:spPr>
          <a:ln/>
        </p:spPr>
        <p:txBody>
          <a:bodyPr/>
          <a:lstStyle>
            <a:lvl1pPr>
              <a:defRPr/>
            </a:lvl1pPr>
          </a:lstStyle>
          <a:p>
            <a:pPr>
              <a:defRPr/>
            </a:pPr>
            <a:fld id="{2AB8F2C5-97EE-4340-9435-8DE9C1D93E9E}" type="slidenum">
              <a:rPr lang="es-ES" altLang="en-US"/>
              <a:pPr>
                <a:defRPr/>
              </a:pPr>
              <a:t>‹#›</a:t>
            </a:fld>
            <a:endParaRPr lang="es-ES" altLang="en-US"/>
          </a:p>
        </p:txBody>
      </p:sp>
    </p:spTree>
    <p:extLst>
      <p:ext uri="{BB962C8B-B14F-4D97-AF65-F5344CB8AC3E}">
        <p14:creationId xmlns:p14="http://schemas.microsoft.com/office/powerpoint/2010/main" val="527567281"/>
      </p:ext>
    </p:extLst>
  </p:cSld>
  <p:clrMapOvr>
    <a:masterClrMapping/>
  </p:clrMapOvr>
  <p:transition spd="slow">
    <p:dissolve/>
    <p:sndAc>
      <p:stSnd>
        <p:snd r:embed="rId1" name="bomb.wav"/>
      </p:stSnd>
    </p:sndAc>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46B67205-43C5-CCFC-92D2-8A75A5555F1E}"/>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EB04072B-4FBD-EE0E-D94E-64C417222F2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2049685D-D585-2DA9-7324-B9F9114F5FB6}"/>
              </a:ext>
            </a:extLst>
          </p:cNvPr>
          <p:cNvSpPr>
            <a:spLocks noGrp="1" noChangeArrowheads="1"/>
          </p:cNvSpPr>
          <p:nvPr>
            <p:ph type="sldNum" sz="quarter" idx="12"/>
          </p:nvPr>
        </p:nvSpPr>
        <p:spPr>
          <a:ln/>
        </p:spPr>
        <p:txBody>
          <a:bodyPr/>
          <a:lstStyle>
            <a:lvl1pPr>
              <a:defRPr/>
            </a:lvl1pPr>
          </a:lstStyle>
          <a:p>
            <a:pPr>
              <a:defRPr/>
            </a:pPr>
            <a:fld id="{24548B3E-6DA6-470B-9FF3-2642C57D6E25}" type="slidenum">
              <a:rPr lang="es-ES" altLang="en-US"/>
              <a:pPr>
                <a:defRPr/>
              </a:pPr>
              <a:t>‹#›</a:t>
            </a:fld>
            <a:endParaRPr lang="es-ES" altLang="en-US"/>
          </a:p>
        </p:txBody>
      </p:sp>
    </p:spTree>
    <p:extLst>
      <p:ext uri="{BB962C8B-B14F-4D97-AF65-F5344CB8AC3E}">
        <p14:creationId xmlns:p14="http://schemas.microsoft.com/office/powerpoint/2010/main" val="1694751676"/>
      </p:ext>
    </p:extLst>
  </p:cSld>
  <p:clrMapOvr>
    <a:masterClrMapping/>
  </p:clrMapOvr>
  <p:transition spd="slow">
    <p:dissolve/>
    <p:sndAc>
      <p:stSnd>
        <p:snd r:embed="rId1" name="bomb.wav"/>
      </p:stSnd>
    </p:sndAc>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A183995-E1FA-7027-CCB5-5552E94B7A3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03ADCB8D-3E03-F3DB-140C-72BE0DECAD0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C53313A3-6361-C6A1-2AC5-A5A08C31E804}"/>
              </a:ext>
            </a:extLst>
          </p:cNvPr>
          <p:cNvSpPr>
            <a:spLocks noGrp="1" noChangeArrowheads="1"/>
          </p:cNvSpPr>
          <p:nvPr>
            <p:ph type="sldNum" sz="quarter" idx="12"/>
          </p:nvPr>
        </p:nvSpPr>
        <p:spPr>
          <a:ln/>
        </p:spPr>
        <p:txBody>
          <a:bodyPr/>
          <a:lstStyle>
            <a:lvl1pPr>
              <a:defRPr/>
            </a:lvl1pPr>
          </a:lstStyle>
          <a:p>
            <a:pPr>
              <a:defRPr/>
            </a:pPr>
            <a:fld id="{3B600917-FECA-4F4D-A125-C8D3E4708925}" type="slidenum">
              <a:rPr lang="es-ES" altLang="en-US"/>
              <a:pPr>
                <a:defRPr/>
              </a:pPr>
              <a:t>‹#›</a:t>
            </a:fld>
            <a:endParaRPr lang="es-ES" altLang="en-US"/>
          </a:p>
        </p:txBody>
      </p:sp>
    </p:spTree>
    <p:extLst>
      <p:ext uri="{BB962C8B-B14F-4D97-AF65-F5344CB8AC3E}">
        <p14:creationId xmlns:p14="http://schemas.microsoft.com/office/powerpoint/2010/main" val="1424999276"/>
      </p:ext>
    </p:extLst>
  </p:cSld>
  <p:clrMapOvr>
    <a:masterClrMapping/>
  </p:clrMapOvr>
  <p:transition spd="slow">
    <p:dissolve/>
    <p:sndAc>
      <p:stSnd>
        <p:snd r:embed="rId1" name="bomb.wav"/>
      </p:stSnd>
    </p:sndAc>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BC3AEDAB-488E-53DD-4F8B-6A49558B9E0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E6261E50-990D-FCAF-D535-E505DB6C56B4}"/>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F6B9F450-82B5-CEE2-73AD-6B32439869A6}"/>
              </a:ext>
            </a:extLst>
          </p:cNvPr>
          <p:cNvSpPr>
            <a:spLocks noGrp="1" noChangeArrowheads="1"/>
          </p:cNvSpPr>
          <p:nvPr>
            <p:ph type="sldNum" sz="quarter" idx="12"/>
          </p:nvPr>
        </p:nvSpPr>
        <p:spPr>
          <a:ln/>
        </p:spPr>
        <p:txBody>
          <a:bodyPr/>
          <a:lstStyle>
            <a:lvl1pPr>
              <a:defRPr/>
            </a:lvl1pPr>
          </a:lstStyle>
          <a:p>
            <a:pPr>
              <a:defRPr/>
            </a:pPr>
            <a:fld id="{5D1D242D-0C40-4ECD-80D5-5E80D5ABBE12}" type="slidenum">
              <a:rPr lang="es-ES" altLang="en-US"/>
              <a:pPr>
                <a:defRPr/>
              </a:pPr>
              <a:t>‹#›</a:t>
            </a:fld>
            <a:endParaRPr lang="es-ES" altLang="en-US"/>
          </a:p>
        </p:txBody>
      </p:sp>
    </p:spTree>
    <p:extLst>
      <p:ext uri="{BB962C8B-B14F-4D97-AF65-F5344CB8AC3E}">
        <p14:creationId xmlns:p14="http://schemas.microsoft.com/office/powerpoint/2010/main" val="4257559673"/>
      </p:ext>
    </p:extLst>
  </p:cSld>
  <p:clrMapOvr>
    <a:masterClrMapping/>
  </p:clrMapOvr>
  <p:transition spd="slow">
    <p:dissolve/>
    <p:sndAc>
      <p:stSnd>
        <p:snd r:embed="rId1" name="bomb.wav"/>
      </p:stSnd>
    </p:sndAc>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037F6069-5CBD-048A-A451-EDDB5FC403D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E134A051-73E3-81EE-202C-AF8288847874}"/>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A44579A6-BFDF-53BB-C861-6FC1F27048D2}"/>
              </a:ext>
            </a:extLst>
          </p:cNvPr>
          <p:cNvSpPr>
            <a:spLocks noGrp="1" noChangeArrowheads="1"/>
          </p:cNvSpPr>
          <p:nvPr>
            <p:ph type="sldNum" sz="quarter" idx="12"/>
          </p:nvPr>
        </p:nvSpPr>
        <p:spPr>
          <a:ln/>
        </p:spPr>
        <p:txBody>
          <a:bodyPr/>
          <a:lstStyle>
            <a:lvl1pPr>
              <a:defRPr/>
            </a:lvl1pPr>
          </a:lstStyle>
          <a:p>
            <a:pPr>
              <a:defRPr/>
            </a:pPr>
            <a:fld id="{11265A14-1008-4382-894F-C0671655FA41}" type="slidenum">
              <a:rPr lang="es-ES" altLang="en-US"/>
              <a:pPr>
                <a:defRPr/>
              </a:pPr>
              <a:t>‹#›</a:t>
            </a:fld>
            <a:endParaRPr lang="es-ES" altLang="en-US"/>
          </a:p>
        </p:txBody>
      </p:sp>
    </p:spTree>
    <p:extLst>
      <p:ext uri="{BB962C8B-B14F-4D97-AF65-F5344CB8AC3E}">
        <p14:creationId xmlns:p14="http://schemas.microsoft.com/office/powerpoint/2010/main" val="108099213"/>
      </p:ext>
    </p:extLst>
  </p:cSld>
  <p:clrMapOvr>
    <a:masterClrMapping/>
  </p:clrMapOvr>
  <p:transition spd="slow">
    <p:dissolve/>
    <p:sndAc>
      <p:stSnd>
        <p:snd r:embed="rId1" name="bomb.wav"/>
      </p:stSnd>
    </p:sndAc>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9990D32-E4A2-C603-0A59-5F3469DBC30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DC6AD1E7-C484-8A6D-0899-B3D7B871226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BB94FAAE-19BD-857C-CD61-5EA475584C33}"/>
              </a:ext>
            </a:extLst>
          </p:cNvPr>
          <p:cNvSpPr>
            <a:spLocks noGrp="1" noChangeArrowheads="1"/>
          </p:cNvSpPr>
          <p:nvPr>
            <p:ph type="sldNum" sz="quarter" idx="12"/>
          </p:nvPr>
        </p:nvSpPr>
        <p:spPr>
          <a:ln/>
        </p:spPr>
        <p:txBody>
          <a:bodyPr/>
          <a:lstStyle>
            <a:lvl1pPr>
              <a:defRPr/>
            </a:lvl1pPr>
          </a:lstStyle>
          <a:p>
            <a:pPr>
              <a:defRPr/>
            </a:pPr>
            <a:fld id="{02F31628-D623-4686-B0B8-2AA6A94E0FD4}" type="slidenum">
              <a:rPr lang="es-ES" altLang="en-US"/>
              <a:pPr>
                <a:defRPr/>
              </a:pPr>
              <a:t>‹#›</a:t>
            </a:fld>
            <a:endParaRPr lang="es-ES" altLang="en-US"/>
          </a:p>
        </p:txBody>
      </p:sp>
    </p:spTree>
    <p:extLst>
      <p:ext uri="{BB962C8B-B14F-4D97-AF65-F5344CB8AC3E}">
        <p14:creationId xmlns:p14="http://schemas.microsoft.com/office/powerpoint/2010/main" val="3840410838"/>
      </p:ext>
    </p:extLst>
  </p:cSld>
  <p:clrMapOvr>
    <a:masterClrMapping/>
  </p:clrMapOvr>
  <p:transition spd="slow">
    <p:dissolve/>
    <p:sndAc>
      <p:stSnd>
        <p:snd r:embed="rId1" name="bomb.wav"/>
      </p:stSnd>
    </p:sndAc>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B02D799-447B-60F9-F862-82FB4E02AB8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8878608F-100C-4A53-EC28-55082E63D63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B13A266B-C262-24B9-6962-B296C17B6C7F}"/>
              </a:ext>
            </a:extLst>
          </p:cNvPr>
          <p:cNvSpPr>
            <a:spLocks noGrp="1" noChangeArrowheads="1"/>
          </p:cNvSpPr>
          <p:nvPr>
            <p:ph type="sldNum" sz="quarter" idx="12"/>
          </p:nvPr>
        </p:nvSpPr>
        <p:spPr>
          <a:ln/>
        </p:spPr>
        <p:txBody>
          <a:bodyPr/>
          <a:lstStyle>
            <a:lvl1pPr>
              <a:defRPr/>
            </a:lvl1pPr>
          </a:lstStyle>
          <a:p>
            <a:pPr>
              <a:defRPr/>
            </a:pPr>
            <a:fld id="{84D60441-68D9-41A1-918C-7DBFF6B3FC2E}" type="slidenum">
              <a:rPr lang="es-ES" altLang="en-US"/>
              <a:pPr>
                <a:defRPr/>
              </a:pPr>
              <a:t>‹#›</a:t>
            </a:fld>
            <a:endParaRPr lang="es-ES" altLang="en-US"/>
          </a:p>
        </p:txBody>
      </p:sp>
    </p:spTree>
    <p:extLst>
      <p:ext uri="{BB962C8B-B14F-4D97-AF65-F5344CB8AC3E}">
        <p14:creationId xmlns:p14="http://schemas.microsoft.com/office/powerpoint/2010/main" val="3555953418"/>
      </p:ext>
    </p:extLst>
  </p:cSld>
  <p:clrMapOvr>
    <a:masterClrMapping/>
  </p:clrMapOvr>
  <p:transition spd="slow">
    <p:dissolve/>
    <p:sndAc>
      <p:stSnd>
        <p:snd r:embed="rId1" name="bomb.wav"/>
      </p:stSnd>
    </p:sndAc>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39225EE-84BB-2C61-582F-99D236E8B48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906A40DA-D78B-62EC-9AA1-2F40DA2A381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35F82481-E7B8-A4E8-A99A-FC73EFCAD55C}"/>
              </a:ext>
            </a:extLst>
          </p:cNvPr>
          <p:cNvSpPr>
            <a:spLocks noGrp="1" noChangeArrowheads="1"/>
          </p:cNvSpPr>
          <p:nvPr>
            <p:ph type="sldNum" sz="quarter" idx="12"/>
          </p:nvPr>
        </p:nvSpPr>
        <p:spPr>
          <a:ln/>
        </p:spPr>
        <p:txBody>
          <a:bodyPr/>
          <a:lstStyle>
            <a:lvl1pPr>
              <a:defRPr/>
            </a:lvl1pPr>
          </a:lstStyle>
          <a:p>
            <a:pPr>
              <a:defRPr/>
            </a:pPr>
            <a:fld id="{23483D8B-C62B-49BF-A223-11C12B67A9AE}" type="slidenum">
              <a:rPr lang="es-ES" altLang="en-US"/>
              <a:pPr>
                <a:defRPr/>
              </a:pPr>
              <a:t>‹#›</a:t>
            </a:fld>
            <a:endParaRPr lang="es-ES" altLang="en-US"/>
          </a:p>
        </p:txBody>
      </p:sp>
    </p:spTree>
    <p:extLst>
      <p:ext uri="{BB962C8B-B14F-4D97-AF65-F5344CB8AC3E}">
        <p14:creationId xmlns:p14="http://schemas.microsoft.com/office/powerpoint/2010/main" val="1340711992"/>
      </p:ext>
    </p:extLst>
  </p:cSld>
  <p:clrMapOvr>
    <a:masterClrMapping/>
  </p:clrMapOvr>
  <p:transition spd="slow">
    <p:dissolve/>
    <p:sndAc>
      <p:stSnd>
        <p:snd r:embed="rId1" name="bomb.wav"/>
      </p:stSnd>
    </p:sndAc>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0BDED9A-7D86-69A2-4DF5-70C19A0FBED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0E1B934E-8448-5FD4-E851-2F291009069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4C4A0770-C9D7-FAD3-0500-8AEEA436A6C4}"/>
              </a:ext>
            </a:extLst>
          </p:cNvPr>
          <p:cNvSpPr>
            <a:spLocks noGrp="1" noChangeArrowheads="1"/>
          </p:cNvSpPr>
          <p:nvPr>
            <p:ph type="sldNum" sz="quarter" idx="12"/>
          </p:nvPr>
        </p:nvSpPr>
        <p:spPr>
          <a:ln/>
        </p:spPr>
        <p:txBody>
          <a:bodyPr/>
          <a:lstStyle>
            <a:lvl1pPr>
              <a:defRPr/>
            </a:lvl1pPr>
          </a:lstStyle>
          <a:p>
            <a:pPr>
              <a:defRPr/>
            </a:pPr>
            <a:fld id="{0AC9CDCF-86CB-49F6-B03B-CFE0DE134498}" type="slidenum">
              <a:rPr lang="es-ES" altLang="en-US"/>
              <a:pPr>
                <a:defRPr/>
              </a:pPr>
              <a:t>‹#›</a:t>
            </a:fld>
            <a:endParaRPr lang="es-ES" altLang="en-US"/>
          </a:p>
        </p:txBody>
      </p:sp>
    </p:spTree>
    <p:extLst>
      <p:ext uri="{BB962C8B-B14F-4D97-AF65-F5344CB8AC3E}">
        <p14:creationId xmlns:p14="http://schemas.microsoft.com/office/powerpoint/2010/main" val="904806117"/>
      </p:ext>
    </p:extLst>
  </p:cSld>
  <p:clrMapOvr>
    <a:masterClrMapping/>
  </p:clrMapOvr>
  <p:transition spd="slow">
    <p:dissolve/>
    <p:sndAc>
      <p:stSnd>
        <p:snd r:embed="rId1" name="bomb.wav"/>
      </p:stSnd>
    </p:sndAc>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F233592-3CD7-7935-C252-BE1066E0097D}"/>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5257AFAC-D99F-32DC-8CC7-24073AE215E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C26203B1-DF03-2A59-E2B9-9B1AF84B5D45}"/>
              </a:ext>
            </a:extLst>
          </p:cNvPr>
          <p:cNvSpPr>
            <a:spLocks noGrp="1" noChangeArrowheads="1"/>
          </p:cNvSpPr>
          <p:nvPr>
            <p:ph type="sldNum" sz="quarter" idx="12"/>
          </p:nvPr>
        </p:nvSpPr>
        <p:spPr>
          <a:ln/>
        </p:spPr>
        <p:txBody>
          <a:bodyPr/>
          <a:lstStyle>
            <a:lvl1pPr>
              <a:defRPr/>
            </a:lvl1pPr>
          </a:lstStyle>
          <a:p>
            <a:pPr>
              <a:defRPr/>
            </a:pPr>
            <a:fld id="{230B5149-921A-4716-94AE-13F9D62C1988}" type="slidenum">
              <a:rPr lang="es-ES" altLang="en-US"/>
              <a:pPr>
                <a:defRPr/>
              </a:pPr>
              <a:t>‹#›</a:t>
            </a:fld>
            <a:endParaRPr lang="es-ES" altLang="en-US"/>
          </a:p>
        </p:txBody>
      </p:sp>
    </p:spTree>
    <p:extLst>
      <p:ext uri="{BB962C8B-B14F-4D97-AF65-F5344CB8AC3E}">
        <p14:creationId xmlns:p14="http://schemas.microsoft.com/office/powerpoint/2010/main" val="3851167124"/>
      </p:ext>
    </p:extLst>
  </p:cSld>
  <p:clrMapOvr>
    <a:masterClrMapping/>
  </p:clrMapOvr>
  <p:transition spd="slow">
    <p:dissolve/>
    <p:sndAc>
      <p:stSnd>
        <p:snd r:embed="rId1" name="bomb.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audio" Target="../media/audio1.wav"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image" Target="../media/image1.jpeg"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audio" Target="../media/audio1.wav"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 Id="rId14" Type="http://schemas.openxmlformats.org/officeDocument/2006/relationships/image" Target="../media/image1.jpeg"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A380790-61BA-27EE-1CB7-D43200F9FA27}"/>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0A3A481E-BA0D-4A6B-5116-54388AC47914}"/>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F49CA1C4-81D3-3948-8229-237CB6BDF8CC}"/>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822D22E1-BFFA-A2F2-79DB-CCBEDA1EFBD2}"/>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64FF72CC-7016-5896-9332-7064FA1E6D67}"/>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BF8FD113-0883-4946-AF74-1E0BB360D793}"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dissolve/>
    <p:sndAc>
      <p:stSnd>
        <p:snd r:embed="rId13" name="bomb.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CB3D804C-DE66-5F4A-3D0B-176BB0231045}"/>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2051" name="Rectangle 3">
            <a:extLst>
              <a:ext uri="{FF2B5EF4-FFF2-40B4-BE49-F238E27FC236}">
                <a16:creationId xmlns:a16="http://schemas.microsoft.com/office/drawing/2014/main" id="{AC9DAA5D-072C-34AF-3BDB-287253ECE7A2}"/>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67D861B9-34B8-A753-BA04-B2D050186A0E}"/>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502E0637-71EE-7813-17C8-6A184FB60510}"/>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A7593D35-3BE5-5069-6FE9-8E83FB26E324}"/>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B4ADAC3E-51EA-4770-A97E-1AB713623F6C}"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ransition spd="slow">
    <p:dissolve/>
    <p:sndAc>
      <p:stSnd>
        <p:snd r:embed="rId13" name="bomb.wav"/>
      </p:stSnd>
    </p:sndAc>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audio" Target="../media/audio1.wav"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2" Type="http://schemas.openxmlformats.org/officeDocument/2006/relationships/audio" Target="../media/audio1.wav"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3" Type="http://schemas.openxmlformats.org/officeDocument/2006/relationships/image" Target="../media/image2.jpeg" /><Relationship Id="rId2" Type="http://schemas.openxmlformats.org/officeDocument/2006/relationships/audio" Target="../media/audio1.wav"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917D1DBA-BB70-B4A7-9516-32D8496EFBCF}"/>
              </a:ext>
            </a:extLst>
          </p:cNvPr>
          <p:cNvSpPr>
            <a:spLocks noGrp="1" noChangeArrowheads="1"/>
          </p:cNvSpPr>
          <p:nvPr>
            <p:ph type="ctrTitle"/>
          </p:nvPr>
        </p:nvSpPr>
        <p:spPr>
          <a:xfrm>
            <a:off x="179388" y="333375"/>
            <a:ext cx="8785225" cy="1727200"/>
          </a:xfrm>
        </p:spPr>
        <p:txBody>
          <a:bodyPr/>
          <a:lstStyle/>
          <a:p>
            <a:pPr eaLnBrk="1" hangingPunct="1">
              <a:defRPr/>
            </a:pPr>
            <a:br>
              <a:rPr lang="es-ES" altLang="en-US" sz="2000" b="1" dirty="0">
                <a:solidFill>
                  <a:schemeClr val="bg1"/>
                </a:solidFill>
                <a:latin typeface="Book Antiqua" pitchFamily="18" charset="0"/>
              </a:rPr>
            </a:br>
            <a:br>
              <a:rPr lang="es-ES" altLang="en-US" sz="2000" b="1" dirty="0">
                <a:solidFill>
                  <a:schemeClr val="bg1"/>
                </a:solidFill>
                <a:latin typeface="Garamond" pitchFamily="18" charset="0"/>
              </a:rPr>
            </a:br>
            <a:r>
              <a:rPr lang="es-ES" altLang="en-US" sz="2400" b="1" dirty="0">
                <a:solidFill>
                  <a:schemeClr val="bg1"/>
                </a:solidFill>
                <a:latin typeface="Garamond" pitchFamily="18" charset="0"/>
              </a:rPr>
              <a:t>INFORMATION TECHNOLOGY LAW</a:t>
            </a: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br>
              <a:rPr lang="es-ES" altLang="en-US" sz="2400" b="1" dirty="0">
                <a:solidFill>
                  <a:schemeClr val="bg1"/>
                </a:solidFill>
                <a:latin typeface="Garamond" pitchFamily="18" charset="0"/>
              </a:rPr>
            </a:br>
            <a:r>
              <a:rPr lang="es-ES" altLang="en-US" sz="2800" b="1" dirty="0">
                <a:solidFill>
                  <a:schemeClr val="accent5"/>
                </a:solidFill>
                <a:latin typeface="Garamond" pitchFamily="18" charset="0"/>
              </a:rPr>
              <a:t>INFORMATION TECHNOLOGY LAW </a:t>
            </a:r>
            <a:br>
              <a:rPr lang="es-ES" altLang="en-US" sz="2400" b="1" dirty="0">
                <a:solidFill>
                  <a:schemeClr val="bg1"/>
                </a:solidFill>
                <a:latin typeface="Garamond" pitchFamily="18" charset="0"/>
              </a:rPr>
            </a:br>
            <a:r>
              <a:rPr lang="es-ES" altLang="en-US" sz="2800" b="1" dirty="0">
                <a:solidFill>
                  <a:schemeClr val="accent5"/>
                </a:solidFill>
                <a:latin typeface="Garamond" pitchFamily="18" charset="0"/>
              </a:rPr>
              <a:t>LECTURE 2  - SALIENT FEATURES OF THE I.C.T. ACT No. 15 of 2009</a:t>
            </a:r>
            <a:br>
              <a:rPr lang="es-ES" altLang="en-US" sz="3200" dirty="0">
                <a:solidFill>
                  <a:schemeClr val="accent5"/>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br>
              <a:rPr lang="es-ES" altLang="en-US" sz="3200" dirty="0">
                <a:solidFill>
                  <a:schemeClr val="bg1"/>
                </a:solidFill>
                <a:latin typeface="Garamond" pitchFamily="18" charset="0"/>
              </a:rPr>
            </a:br>
            <a:r>
              <a:rPr lang="en-GB" altLang="en-US" sz="1600" dirty="0">
                <a:solidFill>
                  <a:schemeClr val="bg1"/>
                </a:solidFill>
                <a:latin typeface="Garamond" pitchFamily="18" charset="0"/>
              </a:rPr>
              <a:t>Thomas K. Malama LLM, LLB, Law Practice Certificate; Post Graduate Diploma – Legislative Drafting </a:t>
            </a:r>
            <a:endParaRPr lang="es-ES" altLang="en-US" sz="1600" i="1" dirty="0">
              <a:solidFill>
                <a:schemeClr val="bg1"/>
              </a:solidFill>
              <a:latin typeface="Garamond" pitchFamily="18" charset="0"/>
            </a:endParaRPr>
          </a:p>
        </p:txBody>
      </p:sp>
    </p:spTree>
  </p:cSld>
  <p:clrMapOvr>
    <a:masterClrMapping/>
  </p:clrMapOvr>
  <p:transition spd="slow">
    <p:dissolve/>
    <p:sndAc>
      <p:stSnd>
        <p:snd r:embed="rId2" name="bomb.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F93A5C07-693A-CCB6-C529-836D61B6700E}"/>
              </a:ext>
            </a:extLst>
          </p:cNvPr>
          <p:cNvSpPr>
            <a:spLocks noGrp="1" noChangeArrowheads="1"/>
          </p:cNvSpPr>
          <p:nvPr>
            <p:ph type="title"/>
          </p:nvPr>
        </p:nvSpPr>
        <p:spPr>
          <a:xfrm>
            <a:off x="468313" y="188913"/>
            <a:ext cx="8229600" cy="1143000"/>
          </a:xfrm>
        </p:spPr>
        <p:txBody>
          <a:bodyPr/>
          <a:lstStyle/>
          <a:p>
            <a:pPr eaLnBrk="1" hangingPunct="1"/>
            <a:r>
              <a:rPr lang="en-GB" altLang="en-US" sz="4000" b="1">
                <a:solidFill>
                  <a:schemeClr val="accent1"/>
                </a:solidFill>
                <a:latin typeface="Garamond" panose="02020404030301010803" pitchFamily="18" charset="0"/>
              </a:rPr>
              <a:t>OBJECTIVE OF THE ICT ACT</a:t>
            </a:r>
            <a:br>
              <a:rPr lang="en-GB" altLang="en-US" sz="4000">
                <a:solidFill>
                  <a:schemeClr val="accent1"/>
                </a:solidFill>
                <a:latin typeface="Garamond" panose="02020404030301010803" pitchFamily="18" charset="0"/>
              </a:rPr>
            </a:br>
            <a:endParaRPr lang="en-GB" altLang="en-US" sz="4000">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D6D7F148-9A69-BCD5-BA20-09095CBE6628}"/>
              </a:ext>
            </a:extLst>
          </p:cNvPr>
          <p:cNvSpPr>
            <a:spLocks noGrp="1"/>
          </p:cNvSpPr>
          <p:nvPr>
            <p:ph idx="1"/>
          </p:nvPr>
        </p:nvSpPr>
        <p:spPr>
          <a:xfrm>
            <a:off x="323850" y="1600200"/>
            <a:ext cx="8362950" cy="4852988"/>
          </a:xfrm>
        </p:spPr>
        <p:txBody>
          <a:bodyPr/>
          <a:lstStyle/>
          <a:p>
            <a:pPr>
              <a:buFont typeface="Wingdings" panose="05000000000000000000" pitchFamily="2" charset="2"/>
              <a:buChar char="Ø"/>
              <a:defRPr/>
            </a:pPr>
            <a:r>
              <a:rPr lang="en-GB" sz="2800" i="1" dirty="0">
                <a:solidFill>
                  <a:schemeClr val="bg1"/>
                </a:solidFill>
                <a:latin typeface="Garamond" panose="02020404030301010803" pitchFamily="18" charset="0"/>
              </a:rPr>
              <a:t>Continue the existence of the Communications Authority and re-name it as the Zambia Information and Communication Technology Authority</a:t>
            </a:r>
          </a:p>
          <a:p>
            <a:pPr>
              <a:buFont typeface="Wingdings" panose="05000000000000000000" pitchFamily="2" charset="2"/>
              <a:buChar char="Ø"/>
              <a:defRPr/>
            </a:pPr>
            <a:r>
              <a:rPr lang="en-GB" sz="2800" i="1" dirty="0">
                <a:solidFill>
                  <a:schemeClr val="bg1"/>
                </a:solidFill>
                <a:latin typeface="Garamond" panose="02020404030301010803" pitchFamily="18" charset="0"/>
              </a:rPr>
              <a:t>Provide for the regulation of information and communication technology; facilitate access to information and communication technologies</a:t>
            </a:r>
          </a:p>
          <a:p>
            <a:pPr>
              <a:buFont typeface="Wingdings" panose="05000000000000000000" pitchFamily="2" charset="2"/>
              <a:buChar char="Ø"/>
              <a:defRPr/>
            </a:pPr>
            <a:r>
              <a:rPr lang="en-GB" sz="2800" i="1" dirty="0">
                <a:solidFill>
                  <a:schemeClr val="bg1"/>
                </a:solidFill>
                <a:latin typeface="Garamond" panose="02020404030301010803" pitchFamily="18" charset="0"/>
              </a:rPr>
              <a:t>Protect the rights and interests of service providers and consumers</a:t>
            </a:r>
          </a:p>
          <a:p>
            <a:pPr>
              <a:buFont typeface="Wingdings" panose="05000000000000000000" pitchFamily="2" charset="2"/>
              <a:buChar char="Ø"/>
              <a:defRPr/>
            </a:pPr>
            <a:r>
              <a:rPr lang="en-GB" sz="2800" i="1" dirty="0">
                <a:solidFill>
                  <a:schemeClr val="bg1"/>
                </a:solidFill>
                <a:latin typeface="Garamond" panose="02020404030301010803" pitchFamily="18" charset="0"/>
              </a:rPr>
              <a:t>Repeal the Telecommunications Act, 1994, and the </a:t>
            </a:r>
            <a:r>
              <a:rPr lang="en-GB" sz="2800" i="1" dirty="0" err="1">
                <a:solidFill>
                  <a:schemeClr val="bg1"/>
                </a:solidFill>
                <a:latin typeface="Garamond" panose="02020404030301010803" pitchFamily="18" charset="0"/>
              </a:rPr>
              <a:t>Radiocommunications</a:t>
            </a:r>
            <a:r>
              <a:rPr lang="en-GB" sz="2800" i="1" dirty="0">
                <a:solidFill>
                  <a:schemeClr val="bg1"/>
                </a:solidFill>
                <a:latin typeface="Garamond" panose="02020404030301010803" pitchFamily="18" charset="0"/>
              </a:rPr>
              <a:t> Act, 1994</a:t>
            </a:r>
          </a:p>
          <a:p>
            <a:pPr>
              <a:buFont typeface="Wingdings" panose="05000000000000000000" pitchFamily="2" charset="2"/>
              <a:buChar char="Ø"/>
              <a:defRPr/>
            </a:pPr>
            <a:r>
              <a:rPr lang="en-GB" sz="2800" i="1" dirty="0">
                <a:solidFill>
                  <a:schemeClr val="bg1"/>
                </a:solidFill>
                <a:latin typeface="Garamond" panose="02020404030301010803" pitchFamily="18" charset="0"/>
              </a:rPr>
              <a:t>Provide for matters connected with or incidental to the foregoing</a:t>
            </a:r>
            <a:r>
              <a:rPr lang="en-GB" dirty="0">
                <a:solidFill>
                  <a:schemeClr val="bg1"/>
                </a:solidFill>
                <a:latin typeface="Garamond" panose="02020404030301010803" pitchFamily="18" charset="0"/>
              </a:rPr>
              <a:t>.</a:t>
            </a:r>
          </a:p>
          <a:p>
            <a:pPr marL="0" indent="0">
              <a:buFontTx/>
              <a:buNone/>
              <a:defRPr/>
            </a:pPr>
            <a:r>
              <a:rPr lang="en-GB" sz="4000" i="1" dirty="0">
                <a:solidFill>
                  <a:schemeClr val="bg1"/>
                </a:solidFill>
                <a:latin typeface="Garamond" panose="02020404030301010803" pitchFamily="18" charset="0"/>
              </a:rPr>
              <a:t>	</a:t>
            </a:r>
          </a:p>
          <a:p>
            <a:pPr eaLnBrk="1" hangingPunct="1">
              <a:defRPr/>
            </a:pPr>
            <a:endParaRPr lang="en-GB" i="1" dirty="0"/>
          </a:p>
        </p:txBody>
      </p:sp>
    </p:spTree>
  </p:cSld>
  <p:clrMapOvr>
    <a:masterClrMapping/>
  </p:clrMapOvr>
  <p:transition spd="slow">
    <p:dissolve/>
    <p:sndAc>
      <p:stSnd>
        <p:snd r:embed="rId2" name="bomb.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9A537DC-3273-5B24-83E2-E600AE48DCB6}"/>
              </a:ext>
            </a:extLst>
          </p:cNvPr>
          <p:cNvSpPr>
            <a:spLocks noGrp="1" noChangeArrowheads="1"/>
          </p:cNvSpPr>
          <p:nvPr>
            <p:ph type="title"/>
          </p:nvPr>
        </p:nvSpPr>
        <p:spPr>
          <a:xfrm>
            <a:off x="395288" y="260350"/>
            <a:ext cx="8229600" cy="941388"/>
          </a:xfrm>
        </p:spPr>
        <p:txBody>
          <a:bodyPr/>
          <a:lstStyle/>
          <a:p>
            <a:pPr eaLnBrk="1" hangingPunct="1">
              <a:defRPr/>
            </a:pPr>
            <a:r>
              <a:rPr lang="en-US" sz="3600" b="1" dirty="0">
                <a:solidFill>
                  <a:schemeClr val="accent5"/>
                </a:solidFill>
                <a:latin typeface="Garamond" panose="02020404030301010803" pitchFamily="18" charset="0"/>
              </a:rPr>
              <a:t>FUNCTIONS OF THE AUTHORITY [IN A NUTSHELL]</a:t>
            </a:r>
            <a:endParaRPr lang="en-US" altLang="en-US" sz="3600" dirty="0">
              <a:solidFill>
                <a:schemeClr val="accent5"/>
              </a:solidFill>
              <a:latin typeface="Garamond" panose="02020404030301010803" pitchFamily="18" charset="0"/>
            </a:endParaRPr>
          </a:p>
        </p:txBody>
      </p:sp>
      <p:sp>
        <p:nvSpPr>
          <p:cNvPr id="3075" name="Rectangle 3">
            <a:extLst>
              <a:ext uri="{FF2B5EF4-FFF2-40B4-BE49-F238E27FC236}">
                <a16:creationId xmlns:a16="http://schemas.microsoft.com/office/drawing/2014/main" id="{C02B1769-8DEB-FDBC-9A91-A4BE530C4555}"/>
              </a:ext>
            </a:extLst>
          </p:cNvPr>
          <p:cNvSpPr>
            <a:spLocks noGrp="1" noChangeArrowheads="1"/>
          </p:cNvSpPr>
          <p:nvPr>
            <p:ph type="body" idx="1"/>
          </p:nvPr>
        </p:nvSpPr>
        <p:spPr>
          <a:xfrm>
            <a:off x="395288" y="1600200"/>
            <a:ext cx="8291512" cy="4781550"/>
          </a:xfrm>
        </p:spPr>
        <p:txBody>
          <a:bodyPr/>
          <a:lstStyle/>
          <a:p>
            <a:pPr marL="0" indent="0" algn="just" eaLnBrk="1" hangingPunct="1">
              <a:lnSpc>
                <a:spcPct val="115000"/>
              </a:lnSpc>
              <a:spcAft>
                <a:spcPts val="0"/>
              </a:spcAft>
              <a:buSzPts val="1000"/>
              <a:buFontTx/>
              <a:buNone/>
              <a:tabLst>
                <a:tab pos="457200" algn="l"/>
              </a:tabLst>
              <a:defRPr/>
            </a:pPr>
            <a:r>
              <a:rPr lang="en-GB" altLang="en-US" sz="2400" b="1" i="1" u="sng" dirty="0">
                <a:solidFill>
                  <a:schemeClr val="bg1"/>
                </a:solidFill>
                <a:latin typeface="Garamond" panose="02020404030301010803" pitchFamily="18" charset="0"/>
              </a:rPr>
              <a:t>SECTION  6</a:t>
            </a:r>
          </a:p>
          <a:p>
            <a:pPr algn="just" eaLnBrk="1" hangingPunct="1">
              <a:lnSpc>
                <a:spcPct val="115000"/>
              </a:lnSpc>
              <a:spcAft>
                <a:spcPts val="0"/>
              </a:spcAft>
              <a:buSzPts val="1000"/>
              <a:buFont typeface="Wingdings" panose="05000000000000000000" pitchFamily="2" charset="2"/>
              <a:buChar char="Ø"/>
              <a:tabLst>
                <a:tab pos="457200" algn="l"/>
              </a:tabLst>
              <a:defRPr/>
            </a:pPr>
            <a:r>
              <a:rPr lang="en-GB" altLang="en-US" sz="3600" i="1" dirty="0">
                <a:solidFill>
                  <a:schemeClr val="bg1"/>
                </a:solidFill>
                <a:latin typeface="Garamond" panose="02020404030301010803" pitchFamily="18" charset="0"/>
              </a:rPr>
              <a:t>6. (1) The Authority shall regulate the provision of electronic communication services and products and monitor the performance of the sector, including the levels of investment and the availability, quality, cost and standards of the electronic communication services. </a:t>
            </a:r>
          </a:p>
          <a:p>
            <a:pPr algn="just" eaLnBrk="1" hangingPunct="1">
              <a:lnSpc>
                <a:spcPct val="115000"/>
              </a:lnSpc>
              <a:spcAft>
                <a:spcPts val="0"/>
              </a:spcAft>
              <a:buSzPts val="1000"/>
              <a:buFont typeface="Wingdings" panose="05000000000000000000" pitchFamily="2" charset="2"/>
              <a:buChar char="Ø"/>
              <a:tabLst>
                <a:tab pos="457200" algn="l"/>
              </a:tabLst>
              <a:defRPr/>
            </a:pPr>
            <a:endParaRPr lang="en-US" altLang="en-US" sz="3600" i="1" dirty="0">
              <a:solidFill>
                <a:schemeClr val="bg1"/>
              </a:solidFill>
              <a:latin typeface="Garamond" panose="02020404030301010803" pitchFamily="18" charset="0"/>
            </a:endParaRPr>
          </a:p>
        </p:txBody>
      </p:sp>
    </p:spTree>
  </p:cSld>
  <p:clrMapOvr>
    <a:masterClrMapping/>
  </p:clrMapOvr>
  <p:transition spd="slow">
    <p:dissolve/>
    <p:sndAc>
      <p:stSnd>
        <p:snd r:embed="rId2" name="bomb.wav"/>
      </p:stSnd>
    </p:sndAc>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03FEA8D8-9F51-37DA-4724-125E4D83B3A7}"/>
              </a:ext>
            </a:extLst>
          </p:cNvPr>
          <p:cNvSpPr>
            <a:spLocks noGrp="1"/>
          </p:cNvSpPr>
          <p:nvPr>
            <p:ph type="title"/>
          </p:nvPr>
        </p:nvSpPr>
        <p:spPr/>
        <p:txBody>
          <a:bodyPr/>
          <a:lstStyle/>
          <a:p>
            <a:pPr>
              <a:defRPr/>
            </a:pPr>
            <a:r>
              <a:rPr lang="en-GB" altLang="en-US" sz="2800" b="1" dirty="0">
                <a:solidFill>
                  <a:schemeClr val="accent5"/>
                </a:solidFill>
                <a:latin typeface="Garamond" pitchFamily="18" charset="0"/>
              </a:rPr>
              <a:t>FUNCTIONS OF THE AUTHORITY IN DETAIL SECTION 6(2)</a:t>
            </a:r>
            <a:br>
              <a:rPr lang="en-GB" altLang="en-US" sz="2800" b="1" dirty="0">
                <a:solidFill>
                  <a:schemeClr val="accent5"/>
                </a:solidFill>
                <a:latin typeface="Garamond" pitchFamily="18" charset="0"/>
              </a:rPr>
            </a:br>
            <a:r>
              <a:rPr lang="en-GB" altLang="en-US" sz="3600" b="1" dirty="0">
                <a:solidFill>
                  <a:schemeClr val="accent5"/>
                </a:solidFill>
                <a:latin typeface="Garamond" pitchFamily="18" charset="0"/>
              </a:rPr>
              <a:t> </a:t>
            </a:r>
          </a:p>
        </p:txBody>
      </p:sp>
      <p:sp>
        <p:nvSpPr>
          <p:cNvPr id="6147" name="Content Placeholder 2">
            <a:extLst>
              <a:ext uri="{FF2B5EF4-FFF2-40B4-BE49-F238E27FC236}">
                <a16:creationId xmlns:a16="http://schemas.microsoft.com/office/drawing/2014/main" id="{2E0AE943-C068-5094-3C46-576AF9F5B446}"/>
              </a:ext>
            </a:extLst>
          </p:cNvPr>
          <p:cNvSpPr>
            <a:spLocks noGrp="1"/>
          </p:cNvSpPr>
          <p:nvPr>
            <p:ph idx="1"/>
          </p:nvPr>
        </p:nvSpPr>
        <p:spPr>
          <a:xfrm>
            <a:off x="323850" y="1341438"/>
            <a:ext cx="8569325" cy="5516562"/>
          </a:xfrm>
        </p:spPr>
        <p:txBody>
          <a:bodyPr/>
          <a:lstStyle/>
          <a:p>
            <a:pPr>
              <a:buFont typeface="Wingdings" panose="05000000000000000000" pitchFamily="2" charset="2"/>
              <a:buChar char="Ø"/>
              <a:defRPr/>
            </a:pPr>
            <a:endParaRPr lang="en-GB" altLang="en-US" sz="1800" i="1" dirty="0">
              <a:solidFill>
                <a:schemeClr val="bg1"/>
              </a:solidFill>
              <a:latin typeface="Garamond" pitchFamily="18" charset="0"/>
            </a:endParaRPr>
          </a:p>
          <a:p>
            <a:pPr>
              <a:buFont typeface="Wingdings" panose="05000000000000000000" pitchFamily="2" charset="2"/>
              <a:buChar char="Ø"/>
              <a:defRPr/>
            </a:pPr>
            <a:r>
              <a:rPr lang="en-GB" altLang="en-US" sz="2400" i="1" dirty="0">
                <a:solidFill>
                  <a:schemeClr val="bg1"/>
                </a:solidFill>
                <a:latin typeface="Garamond" pitchFamily="18" charset="0"/>
              </a:rPr>
              <a:t>Implement licencing/assignment schemes and setting standards for the sector; </a:t>
            </a:r>
          </a:p>
          <a:p>
            <a:pPr marL="363538" indent="-363538">
              <a:buFont typeface="Wingdings" panose="05000000000000000000" pitchFamily="2" charset="2"/>
              <a:buChar char="Ø"/>
              <a:defRPr/>
            </a:pPr>
            <a:r>
              <a:rPr lang="en-GB" altLang="en-US" sz="2400" i="1" dirty="0">
                <a:solidFill>
                  <a:schemeClr val="bg1"/>
                </a:solidFill>
                <a:latin typeface="Garamond" pitchFamily="18" charset="0"/>
              </a:rPr>
              <a:t>Frequency &amp; numbering plans/efficient use &amp; allocation of scarce resources </a:t>
            </a:r>
          </a:p>
          <a:p>
            <a:pPr marL="363538" indent="-363538">
              <a:buFont typeface="Wingdings" panose="05000000000000000000" pitchFamily="2" charset="2"/>
              <a:buChar char="Ø"/>
              <a:defRPr/>
            </a:pPr>
            <a:r>
              <a:rPr lang="en-GB" altLang="en-US" sz="2400" i="1" dirty="0">
                <a:solidFill>
                  <a:schemeClr val="bg1"/>
                </a:solidFill>
                <a:latin typeface="Garamond" pitchFamily="18" charset="0"/>
              </a:rPr>
              <a:t>Ensure provision of info. &amp; electronic </a:t>
            </a:r>
            <a:r>
              <a:rPr lang="en-GB" altLang="en-US" sz="2400" i="1" dirty="0" err="1">
                <a:solidFill>
                  <a:schemeClr val="bg1"/>
                </a:solidFill>
                <a:latin typeface="Garamond" pitchFamily="18" charset="0"/>
              </a:rPr>
              <a:t>comms</a:t>
            </a:r>
            <a:r>
              <a:rPr lang="en-GB" altLang="en-US" sz="2400" i="1" dirty="0">
                <a:solidFill>
                  <a:schemeClr val="bg1"/>
                </a:solidFill>
                <a:latin typeface="Garamond" pitchFamily="18" charset="0"/>
              </a:rPr>
              <a:t> services as per reasonable demand.  </a:t>
            </a:r>
          </a:p>
          <a:p>
            <a:pPr>
              <a:buFont typeface="Wingdings" panose="05000000000000000000" pitchFamily="2" charset="2"/>
              <a:buChar char="Ø"/>
              <a:defRPr/>
            </a:pPr>
            <a:r>
              <a:rPr lang="en-GB" altLang="en-US" sz="2400" i="1" dirty="0">
                <a:solidFill>
                  <a:schemeClr val="bg1"/>
                </a:solidFill>
                <a:latin typeface="Garamond" pitchFamily="18" charset="0"/>
              </a:rPr>
              <a:t>Approve transmitting station sites but not aircraft, mobile or ship stations.  </a:t>
            </a:r>
          </a:p>
          <a:p>
            <a:pPr>
              <a:buFont typeface="Wingdings" panose="05000000000000000000" pitchFamily="2" charset="2"/>
              <a:buChar char="Ø"/>
              <a:defRPr/>
            </a:pPr>
            <a:r>
              <a:rPr lang="en-GB" altLang="en-US" sz="2400" i="1" dirty="0">
                <a:solidFill>
                  <a:schemeClr val="bg1"/>
                </a:solidFill>
                <a:latin typeface="Garamond" pitchFamily="18" charset="0"/>
              </a:rPr>
              <a:t>Disseminate info  &amp; promote public participation in the provision of services </a:t>
            </a:r>
          </a:p>
          <a:p>
            <a:pPr>
              <a:buFont typeface="Wingdings" panose="05000000000000000000" pitchFamily="2" charset="2"/>
              <a:buChar char="Ø"/>
              <a:defRPr/>
            </a:pPr>
            <a:r>
              <a:rPr lang="en-GB" altLang="en-US" sz="2400" i="1" dirty="0">
                <a:solidFill>
                  <a:schemeClr val="bg1"/>
                </a:solidFill>
                <a:latin typeface="Garamond" pitchFamily="18" charset="0"/>
              </a:rPr>
              <a:t>Promote the interests of consumers, purchasers </a:t>
            </a:r>
            <a:r>
              <a:rPr lang="en-GB" altLang="en-US" sz="2400" i="1" dirty="0" err="1">
                <a:solidFill>
                  <a:schemeClr val="bg1"/>
                </a:solidFill>
                <a:latin typeface="Garamond" pitchFamily="18" charset="0"/>
              </a:rPr>
              <a:t>etc</a:t>
            </a:r>
            <a:r>
              <a:rPr lang="en-GB" altLang="en-US" sz="2400" i="1" dirty="0">
                <a:solidFill>
                  <a:schemeClr val="bg1"/>
                </a:solidFill>
                <a:latin typeface="Garamond" pitchFamily="18" charset="0"/>
              </a:rPr>
              <a:t>  of services.  </a:t>
            </a:r>
          </a:p>
          <a:p>
            <a:pPr>
              <a:buFont typeface="Wingdings" panose="05000000000000000000" pitchFamily="2" charset="2"/>
              <a:buChar char="Ø"/>
              <a:defRPr/>
            </a:pPr>
            <a:r>
              <a:rPr lang="en-GB" altLang="en-US" sz="2400" i="1" dirty="0">
                <a:solidFill>
                  <a:schemeClr val="bg1"/>
                </a:solidFill>
                <a:latin typeface="Garamond" pitchFamily="18" charset="0"/>
              </a:rPr>
              <a:t>Promote competition and efficiency in the sector </a:t>
            </a:r>
          </a:p>
          <a:p>
            <a:pPr>
              <a:buFont typeface="Wingdings" panose="05000000000000000000" pitchFamily="2" charset="2"/>
              <a:buChar char="Ø"/>
              <a:defRPr/>
            </a:pPr>
            <a:r>
              <a:rPr lang="en-GB" altLang="en-US" sz="2400" i="1" dirty="0">
                <a:solidFill>
                  <a:schemeClr val="bg1"/>
                </a:solidFill>
                <a:latin typeface="Garamond" pitchFamily="18" charset="0"/>
              </a:rPr>
              <a:t>Promote research, development, use of new technologies &amp; manufacturing </a:t>
            </a:r>
          </a:p>
          <a:p>
            <a:pPr>
              <a:buFont typeface="Wingdings" panose="05000000000000000000" pitchFamily="2" charset="2"/>
              <a:buChar char="Ø"/>
              <a:defRPr/>
            </a:pPr>
            <a:r>
              <a:rPr lang="en-GB" altLang="en-US" sz="2400" i="1" dirty="0">
                <a:solidFill>
                  <a:schemeClr val="bg1"/>
                </a:solidFill>
                <a:latin typeface="Garamond" pitchFamily="18" charset="0"/>
              </a:rPr>
              <a:t>Attract sector investment &amp; administer the CCTLD and electronic addresses; </a:t>
            </a:r>
          </a:p>
          <a:p>
            <a:pPr>
              <a:buFont typeface="Wingdings" panose="05000000000000000000" pitchFamily="2" charset="2"/>
              <a:buChar char="Ø"/>
              <a:defRPr/>
            </a:pPr>
            <a:r>
              <a:rPr lang="en-GB" altLang="en-US" sz="2400" i="1" dirty="0">
                <a:solidFill>
                  <a:schemeClr val="bg1"/>
                </a:solidFill>
                <a:latin typeface="Garamond" pitchFamily="18" charset="0"/>
              </a:rPr>
              <a:t>Allocate frequency for radio transmitting stations and apparatus.</a:t>
            </a:r>
          </a:p>
          <a:p>
            <a:pPr>
              <a:buFont typeface="Wingdings" panose="05000000000000000000" pitchFamily="2" charset="2"/>
              <a:buChar char="Ø"/>
              <a:defRPr/>
            </a:pPr>
            <a:r>
              <a:rPr lang="en-GB" altLang="en-US" sz="2400" i="1" dirty="0">
                <a:solidFill>
                  <a:schemeClr val="bg1"/>
                </a:solidFill>
                <a:latin typeface="Garamond" pitchFamily="18" charset="0"/>
              </a:rPr>
              <a:t>Regulate mode of transmission; power, classes </a:t>
            </a:r>
            <a:r>
              <a:rPr lang="en-GB" altLang="en-US" sz="2400" i="1" dirty="0" err="1">
                <a:solidFill>
                  <a:schemeClr val="bg1"/>
                </a:solidFill>
                <a:latin typeface="Garamond" pitchFamily="18" charset="0"/>
              </a:rPr>
              <a:t>etc</a:t>
            </a:r>
            <a:r>
              <a:rPr lang="en-GB" altLang="en-US" sz="2400" i="1" dirty="0">
                <a:solidFill>
                  <a:schemeClr val="bg1"/>
                </a:solidFill>
                <a:latin typeface="Garamond" pitchFamily="18" charset="0"/>
              </a:rPr>
              <a:t> of transmitting stations</a:t>
            </a:r>
            <a:r>
              <a:rPr lang="en-GB" altLang="en-US" sz="2000" i="1" dirty="0">
                <a:solidFill>
                  <a:schemeClr val="bg1"/>
                </a:solidFill>
                <a:latin typeface="Garamond" pitchFamily="18" charset="0"/>
              </a:rPr>
              <a:t>. </a:t>
            </a:r>
          </a:p>
        </p:txBody>
      </p:sp>
    </p:spTree>
  </p:cSld>
  <p:clrMapOvr>
    <a:masterClrMapping/>
  </p:clrMapOvr>
  <p:transition spd="slow">
    <p:dissolve/>
    <p:sndAc>
      <p:stSnd>
        <p:snd r:embed="rId2" name="bomb.wav"/>
      </p:stSnd>
    </p:sndAc>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2F1C3-3F9C-7A1A-C8E5-8569BF1A6BCE}"/>
              </a:ext>
            </a:extLst>
          </p:cNvPr>
          <p:cNvSpPr>
            <a:spLocks noGrp="1"/>
          </p:cNvSpPr>
          <p:nvPr>
            <p:ph type="title"/>
          </p:nvPr>
        </p:nvSpPr>
        <p:spPr/>
        <p:txBody>
          <a:bodyPr/>
          <a:lstStyle/>
          <a:p>
            <a:pPr eaLnBrk="1" hangingPunct="1">
              <a:defRPr/>
            </a:pPr>
            <a:r>
              <a:rPr lang="en-GB" sz="3600" b="1" dirty="0">
                <a:solidFill>
                  <a:schemeClr val="accent5"/>
                </a:solidFill>
                <a:latin typeface="Garamond" panose="02020404030301010803" pitchFamily="18" charset="0"/>
              </a:rPr>
              <a:t>SUPREMACY OF THE ICT ACT AND AUTONOMY OF THE AUTHORITY</a:t>
            </a:r>
          </a:p>
        </p:txBody>
      </p:sp>
      <p:sp>
        <p:nvSpPr>
          <p:cNvPr id="3" name="Content Placeholder 2">
            <a:extLst>
              <a:ext uri="{FF2B5EF4-FFF2-40B4-BE49-F238E27FC236}">
                <a16:creationId xmlns:a16="http://schemas.microsoft.com/office/drawing/2014/main" id="{0F29B21D-302C-37E5-D2BE-1847FE2A59F1}"/>
              </a:ext>
            </a:extLst>
          </p:cNvPr>
          <p:cNvSpPr>
            <a:spLocks noGrp="1"/>
          </p:cNvSpPr>
          <p:nvPr>
            <p:ph idx="1"/>
          </p:nvPr>
        </p:nvSpPr>
        <p:spPr>
          <a:xfrm>
            <a:off x="250825" y="1600200"/>
            <a:ext cx="8435975" cy="5257800"/>
          </a:xfrm>
        </p:spPr>
        <p:txBody>
          <a:bodyPr/>
          <a:lstStyle/>
          <a:p>
            <a:pPr marL="0" indent="0" eaLnBrk="1" hangingPunct="1">
              <a:buFontTx/>
              <a:buNone/>
              <a:defRPr/>
            </a:pPr>
            <a:r>
              <a:rPr lang="en-GB" sz="2800" i="1" u="sng" dirty="0">
                <a:solidFill>
                  <a:schemeClr val="accent3"/>
                </a:solidFill>
                <a:latin typeface="Garamond" panose="02020404030301010803" pitchFamily="18" charset="0"/>
              </a:rPr>
              <a:t>Section 3 </a:t>
            </a:r>
          </a:p>
          <a:p>
            <a:pPr marL="0" indent="0" eaLnBrk="1" hangingPunct="1">
              <a:buFontTx/>
              <a:buNone/>
              <a:defRPr/>
            </a:pPr>
            <a:r>
              <a:rPr lang="en-GB" sz="2800" i="1" dirty="0">
                <a:solidFill>
                  <a:schemeClr val="accent3"/>
                </a:solidFill>
                <a:latin typeface="Garamond" panose="02020404030301010803" pitchFamily="18" charset="0"/>
              </a:rPr>
              <a:t>Inconsistency between this Act &amp; another written law relating to the regulation of ICT  -this Act prevails. </a:t>
            </a:r>
          </a:p>
          <a:p>
            <a:pPr marL="0" indent="0" eaLnBrk="1" hangingPunct="1">
              <a:buFontTx/>
              <a:buNone/>
              <a:defRPr/>
            </a:pPr>
            <a:r>
              <a:rPr lang="en-GB" sz="2800" i="1" u="sng" dirty="0">
                <a:solidFill>
                  <a:schemeClr val="accent3"/>
                </a:solidFill>
                <a:latin typeface="Garamond" panose="02020404030301010803" pitchFamily="18" charset="0"/>
              </a:rPr>
              <a:t>Section 5</a:t>
            </a:r>
          </a:p>
          <a:p>
            <a:pPr marL="0" indent="0" eaLnBrk="1" hangingPunct="1">
              <a:buFontTx/>
              <a:buNone/>
              <a:defRPr/>
            </a:pPr>
            <a:r>
              <a:rPr lang="en-GB" sz="2800" i="1" dirty="0">
                <a:solidFill>
                  <a:schemeClr val="accent3"/>
                </a:solidFill>
                <a:latin typeface="Garamond" panose="02020404030301010803" pitchFamily="18" charset="0"/>
              </a:rPr>
              <a:t>Save as otherwise provided herein, the Authority shall be an autonomous body not subject to the direction of any other person or authority</a:t>
            </a:r>
          </a:p>
          <a:p>
            <a:pPr marL="0" indent="0" eaLnBrk="1" hangingPunct="1">
              <a:buFontTx/>
              <a:buNone/>
              <a:defRPr/>
            </a:pPr>
            <a:r>
              <a:rPr lang="en-GB" sz="2800" i="1" u="sng" dirty="0">
                <a:solidFill>
                  <a:schemeClr val="accent3"/>
                </a:solidFill>
                <a:latin typeface="Garamond" panose="02020404030301010803" pitchFamily="18" charset="0"/>
              </a:rPr>
              <a:t>Section 6 (3) </a:t>
            </a:r>
          </a:p>
          <a:p>
            <a:pPr marL="0" indent="0" eaLnBrk="1" hangingPunct="1">
              <a:buFontTx/>
              <a:buNone/>
              <a:defRPr/>
            </a:pPr>
            <a:r>
              <a:rPr lang="en-GB" sz="2800" i="1" dirty="0">
                <a:solidFill>
                  <a:schemeClr val="accent3"/>
                </a:solidFill>
                <a:latin typeface="Garamond" panose="02020404030301010803" pitchFamily="18" charset="0"/>
              </a:rPr>
              <a:t>The Minister may give ZICTA general directives on the carrying out of its functions under this Act as the Minister considers necessary. </a:t>
            </a:r>
          </a:p>
          <a:p>
            <a:pPr marL="0" indent="0" eaLnBrk="1" hangingPunct="1">
              <a:buFontTx/>
              <a:buNone/>
              <a:defRPr/>
            </a:pPr>
            <a:endParaRPr lang="en-US" sz="2400" b="1" i="1" u="sng" dirty="0">
              <a:solidFill>
                <a:schemeClr val="accent3"/>
              </a:solidFill>
              <a:latin typeface="Garamond" panose="02020404030301010803" pitchFamily="18" charset="0"/>
            </a:endParaRPr>
          </a:p>
          <a:p>
            <a:pPr marL="0" indent="0" eaLnBrk="1" hangingPunct="1">
              <a:buFontTx/>
              <a:buNone/>
              <a:defRPr/>
            </a:pPr>
            <a:endParaRPr lang="en-GB" sz="2000" i="1" dirty="0">
              <a:solidFill>
                <a:schemeClr val="accent3"/>
              </a:solidFill>
              <a:latin typeface="Garamond" panose="02020404030301010803" pitchFamily="18" charset="0"/>
            </a:endParaRPr>
          </a:p>
          <a:p>
            <a:pPr eaLnBrk="1" hangingPunct="1">
              <a:defRPr/>
            </a:pPr>
            <a:endParaRPr lang="en-GB" dirty="0"/>
          </a:p>
        </p:txBody>
      </p:sp>
    </p:spTree>
  </p:cSld>
  <p:clrMapOvr>
    <a:masterClrMapping/>
  </p:clrMapOvr>
  <p:transition spd="slow">
    <p:dissolve/>
    <p:sndAc>
      <p:stSnd>
        <p:snd r:embed="rId2" name="bomb.wav"/>
      </p:stSnd>
    </p:sndAc>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9D1B9-8DC5-279C-CD2B-51C43820561B}"/>
              </a:ext>
            </a:extLst>
          </p:cNvPr>
          <p:cNvSpPr>
            <a:spLocks noGrp="1"/>
          </p:cNvSpPr>
          <p:nvPr>
            <p:ph type="title"/>
          </p:nvPr>
        </p:nvSpPr>
        <p:spPr/>
        <p:txBody>
          <a:bodyPr/>
          <a:lstStyle/>
          <a:p>
            <a:pPr eaLnBrk="1" hangingPunct="1">
              <a:defRPr/>
            </a:pPr>
            <a:r>
              <a:rPr lang="en-GB" sz="2800" b="1" dirty="0">
                <a:solidFill>
                  <a:schemeClr val="accent5"/>
                </a:solidFill>
                <a:latin typeface="Garamond" panose="02020404030301010803" pitchFamily="18" charset="0"/>
              </a:rPr>
              <a:t>COUNDUCTING OF LICENCED ACTIVITIES BY THE AUTHORITY </a:t>
            </a:r>
          </a:p>
        </p:txBody>
      </p:sp>
      <p:sp>
        <p:nvSpPr>
          <p:cNvPr id="8195" name="Content Placeholder 2">
            <a:extLst>
              <a:ext uri="{FF2B5EF4-FFF2-40B4-BE49-F238E27FC236}">
                <a16:creationId xmlns:a16="http://schemas.microsoft.com/office/drawing/2014/main" id="{B371916C-C668-8992-189F-EBCB1474BCB3}"/>
              </a:ext>
            </a:extLst>
          </p:cNvPr>
          <p:cNvSpPr>
            <a:spLocks noGrp="1" noChangeArrowheads="1"/>
          </p:cNvSpPr>
          <p:nvPr>
            <p:ph idx="1"/>
          </p:nvPr>
        </p:nvSpPr>
        <p:spPr>
          <a:xfrm>
            <a:off x="457200" y="1600200"/>
            <a:ext cx="8229600" cy="5257800"/>
          </a:xfrm>
        </p:spPr>
        <p:txBody>
          <a:bodyPr/>
          <a:lstStyle/>
          <a:p>
            <a:pPr marL="0" indent="0" eaLnBrk="1" hangingPunct="1">
              <a:buFontTx/>
              <a:buNone/>
            </a:pPr>
            <a:r>
              <a:rPr lang="en-GB" altLang="en-US" b="1" i="1" u="sng">
                <a:solidFill>
                  <a:schemeClr val="bg1"/>
                </a:solidFill>
                <a:latin typeface="Garamond" panose="02020404030301010803" pitchFamily="18" charset="0"/>
              </a:rPr>
              <a:t>Section 6(4)</a:t>
            </a:r>
          </a:p>
          <a:p>
            <a:pPr marL="0" indent="0" eaLnBrk="1" hangingPunct="1">
              <a:buFontTx/>
              <a:buNone/>
            </a:pPr>
            <a:endParaRPr lang="en-GB" altLang="en-US" b="1" i="1">
              <a:solidFill>
                <a:schemeClr val="bg1"/>
              </a:solidFill>
              <a:latin typeface="Garamond" panose="02020404030301010803" pitchFamily="18" charset="0"/>
            </a:endParaRPr>
          </a:p>
          <a:p>
            <a:pPr marL="0" indent="0" eaLnBrk="1" hangingPunct="1">
              <a:buFontTx/>
              <a:buNone/>
            </a:pPr>
            <a:r>
              <a:rPr lang="en-GB" altLang="en-US" sz="4000" i="1">
                <a:solidFill>
                  <a:schemeClr val="bg1"/>
                </a:solidFill>
                <a:latin typeface="Garamond" panose="02020404030301010803" pitchFamily="18" charset="0"/>
              </a:rPr>
              <a:t>The Authority is hereby authorised to undertake and carry on any works or activities that, for persons other than the Authority, would by virtue of this Act require a licence.</a:t>
            </a:r>
          </a:p>
          <a:p>
            <a:pPr marL="0" indent="0" eaLnBrk="1" hangingPunct="1">
              <a:buFontTx/>
              <a:buNone/>
            </a:pPr>
            <a:endParaRPr lang="en-GB" altLang="en-US" b="1" i="1">
              <a:solidFill>
                <a:schemeClr val="bg1"/>
              </a:solidFill>
              <a:latin typeface="Garamond" panose="02020404030301010803" pitchFamily="18" charset="0"/>
            </a:endParaRPr>
          </a:p>
        </p:txBody>
      </p:sp>
    </p:spTree>
  </p:cSld>
  <p:clrMapOvr>
    <a:masterClrMapping/>
  </p:clrMapOvr>
  <p:transition spd="slow">
    <p:dissolve/>
    <p:sndAc>
      <p:stSnd>
        <p:snd r:embed="rId2" name="bomb.wav"/>
      </p:stSnd>
    </p:sndAc>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7F9DB-5C87-F41A-48FA-3209E9BDDA52}"/>
              </a:ext>
            </a:extLst>
          </p:cNvPr>
          <p:cNvSpPr>
            <a:spLocks noGrp="1"/>
          </p:cNvSpPr>
          <p:nvPr>
            <p:ph type="title"/>
          </p:nvPr>
        </p:nvSpPr>
        <p:spPr/>
        <p:txBody>
          <a:bodyPr/>
          <a:lstStyle/>
          <a:p>
            <a:pPr>
              <a:defRPr/>
            </a:pPr>
            <a:r>
              <a:rPr lang="en-GB" sz="3200" b="1" dirty="0">
                <a:solidFill>
                  <a:schemeClr val="accent5"/>
                </a:solidFill>
                <a:latin typeface="Garamond" panose="02020404030301010803" pitchFamily="18" charset="0"/>
              </a:rPr>
              <a:t>GUIDELINES, LIAISON WITH CCPC AND REQUIREMENT FOR LICENCE </a:t>
            </a:r>
          </a:p>
        </p:txBody>
      </p:sp>
      <p:sp>
        <p:nvSpPr>
          <p:cNvPr id="3" name="Content Placeholder 2">
            <a:extLst>
              <a:ext uri="{FF2B5EF4-FFF2-40B4-BE49-F238E27FC236}">
                <a16:creationId xmlns:a16="http://schemas.microsoft.com/office/drawing/2014/main" id="{372EB543-A601-71B3-30E3-5692BCD79326}"/>
              </a:ext>
            </a:extLst>
          </p:cNvPr>
          <p:cNvSpPr>
            <a:spLocks noGrp="1"/>
          </p:cNvSpPr>
          <p:nvPr>
            <p:ph idx="1"/>
          </p:nvPr>
        </p:nvSpPr>
        <p:spPr>
          <a:xfrm>
            <a:off x="457200" y="1600200"/>
            <a:ext cx="8229600" cy="4781550"/>
          </a:xfrm>
        </p:spPr>
        <p:txBody>
          <a:bodyPr/>
          <a:lstStyle/>
          <a:p>
            <a:pPr>
              <a:buFont typeface="Wingdings" panose="05000000000000000000" pitchFamily="2" charset="2"/>
              <a:buChar char="Ø"/>
              <a:defRPr/>
            </a:pPr>
            <a:r>
              <a:rPr lang="en-GB" i="1" u="sng" dirty="0">
                <a:solidFill>
                  <a:schemeClr val="bg1"/>
                </a:solidFill>
                <a:latin typeface="Garamond" panose="02020404030301010803" pitchFamily="18" charset="0"/>
              </a:rPr>
              <a:t>Section 7</a:t>
            </a:r>
          </a:p>
          <a:p>
            <a:pPr marL="0" indent="0">
              <a:buFontTx/>
              <a:buNone/>
              <a:defRPr/>
            </a:pPr>
            <a:r>
              <a:rPr lang="en-GB" i="1" dirty="0">
                <a:solidFill>
                  <a:schemeClr val="bg1"/>
                </a:solidFill>
                <a:latin typeface="Garamond" panose="02020404030301010803" pitchFamily="18" charset="0"/>
              </a:rPr>
              <a:t>     Binding guidelines </a:t>
            </a:r>
          </a:p>
          <a:p>
            <a:pPr>
              <a:buFont typeface="Wingdings" panose="05000000000000000000" pitchFamily="2" charset="2"/>
              <a:buChar char="Ø"/>
              <a:defRPr/>
            </a:pPr>
            <a:r>
              <a:rPr lang="en-GB" i="1" u="sng" dirty="0">
                <a:solidFill>
                  <a:schemeClr val="bg1"/>
                </a:solidFill>
                <a:latin typeface="Garamond" panose="02020404030301010803" pitchFamily="18" charset="0"/>
              </a:rPr>
              <a:t>Section 8</a:t>
            </a:r>
          </a:p>
          <a:p>
            <a:pPr marL="0" indent="0">
              <a:buFontTx/>
              <a:buNone/>
              <a:defRPr/>
            </a:pPr>
            <a:r>
              <a:rPr lang="en-GB" i="1" dirty="0">
                <a:solidFill>
                  <a:schemeClr val="bg1"/>
                </a:solidFill>
                <a:latin typeface="Garamond" panose="02020404030301010803" pitchFamily="18" charset="0"/>
              </a:rPr>
              <a:t>     Liaise with CCPC on competition matters</a:t>
            </a:r>
          </a:p>
          <a:p>
            <a:pPr>
              <a:buFont typeface="Wingdings" panose="05000000000000000000" pitchFamily="2" charset="2"/>
              <a:buChar char="Ø"/>
              <a:defRPr/>
            </a:pPr>
            <a:r>
              <a:rPr lang="en-GB" i="1" u="sng" dirty="0">
                <a:solidFill>
                  <a:schemeClr val="bg1"/>
                </a:solidFill>
                <a:latin typeface="Garamond" panose="02020404030301010803" pitchFamily="18" charset="0"/>
              </a:rPr>
              <a:t>Section 9</a:t>
            </a:r>
          </a:p>
          <a:p>
            <a:pPr marL="363538" indent="-363538">
              <a:buFontTx/>
              <a:buNone/>
              <a:tabLst>
                <a:tab pos="363538" algn="l"/>
              </a:tabLst>
              <a:defRPr/>
            </a:pPr>
            <a:r>
              <a:rPr lang="en-GB" i="1" dirty="0">
                <a:solidFill>
                  <a:schemeClr val="bg1"/>
                </a:solidFill>
                <a:latin typeface="Garamond" panose="02020404030301010803" pitchFamily="18" charset="0"/>
              </a:rPr>
              <a:t>    Operation of electronic </a:t>
            </a:r>
            <a:r>
              <a:rPr lang="en-GB" i="1" dirty="0" err="1">
                <a:solidFill>
                  <a:schemeClr val="bg1"/>
                </a:solidFill>
                <a:latin typeface="Garamond" panose="02020404030301010803" pitchFamily="18" charset="0"/>
              </a:rPr>
              <a:t>comms</a:t>
            </a:r>
            <a:r>
              <a:rPr lang="en-GB" i="1" dirty="0">
                <a:solidFill>
                  <a:schemeClr val="bg1"/>
                </a:solidFill>
                <a:latin typeface="Garamond" panose="02020404030301010803" pitchFamily="18" charset="0"/>
              </a:rPr>
              <a:t> network/ provision of electronic </a:t>
            </a:r>
            <a:r>
              <a:rPr lang="en-GB" i="1" dirty="0" err="1">
                <a:solidFill>
                  <a:schemeClr val="bg1"/>
                </a:solidFill>
                <a:latin typeface="Garamond" panose="02020404030301010803" pitchFamily="18" charset="0"/>
              </a:rPr>
              <a:t>comms</a:t>
            </a:r>
            <a:r>
              <a:rPr lang="en-GB" i="1" dirty="0">
                <a:solidFill>
                  <a:schemeClr val="bg1"/>
                </a:solidFill>
                <a:latin typeface="Garamond" panose="02020404030301010803" pitchFamily="18" charset="0"/>
              </a:rPr>
              <a:t> service requires Licence [see 28(1) establishing / operating </a:t>
            </a:r>
            <a:r>
              <a:rPr lang="en-GB" i="1" dirty="0" err="1">
                <a:solidFill>
                  <a:schemeClr val="bg1"/>
                </a:solidFill>
                <a:latin typeface="Garamond" panose="02020404030301010803" pitchFamily="18" charset="0"/>
              </a:rPr>
              <a:t>radiocomms</a:t>
            </a:r>
            <a:r>
              <a:rPr lang="en-GB" i="1" dirty="0">
                <a:solidFill>
                  <a:schemeClr val="bg1"/>
                </a:solidFill>
                <a:latin typeface="Garamond" panose="02020404030301010803" pitchFamily="18" charset="0"/>
              </a:rPr>
              <a:t> station or providing </a:t>
            </a:r>
            <a:r>
              <a:rPr lang="en-GB" i="1" dirty="0" err="1">
                <a:solidFill>
                  <a:schemeClr val="bg1"/>
                </a:solidFill>
                <a:latin typeface="Garamond" panose="02020404030301010803" pitchFamily="18" charset="0"/>
              </a:rPr>
              <a:t>radiocomms</a:t>
            </a:r>
            <a:r>
              <a:rPr lang="en-GB" i="1" dirty="0">
                <a:solidFill>
                  <a:schemeClr val="bg1"/>
                </a:solidFill>
                <a:latin typeface="Garamond" panose="02020404030301010803" pitchFamily="18" charset="0"/>
              </a:rPr>
              <a:t> service minus  licence prohibited] </a:t>
            </a:r>
          </a:p>
          <a:p>
            <a:pPr>
              <a:defRPr/>
            </a:pPr>
            <a:endParaRPr lang="en-GB" dirty="0"/>
          </a:p>
        </p:txBody>
      </p:sp>
    </p:spTree>
  </p:cSld>
  <p:clrMapOvr>
    <a:masterClrMapping/>
  </p:clrMapOvr>
  <p:transition spd="slow">
    <p:dissolve/>
    <p:sndAc>
      <p:stSnd>
        <p:snd r:embed="rId2" name="bomb.wav"/>
      </p:stSnd>
    </p:sndAc>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2125001D-265B-FD5A-18F5-0B247B7229D9}"/>
              </a:ext>
            </a:extLst>
          </p:cNvPr>
          <p:cNvSpPr>
            <a:spLocks noGrp="1"/>
          </p:cNvSpPr>
          <p:nvPr>
            <p:ph type="title"/>
          </p:nvPr>
        </p:nvSpPr>
        <p:spPr/>
        <p:txBody>
          <a:bodyPr/>
          <a:lstStyle/>
          <a:p>
            <a:pPr>
              <a:defRPr/>
            </a:pPr>
            <a:r>
              <a:rPr lang="en-GB" altLang="en-US" sz="3200" b="1" dirty="0">
                <a:solidFill>
                  <a:schemeClr val="accent5"/>
                </a:solidFill>
                <a:latin typeface="Garamond" pitchFamily="18" charset="0"/>
              </a:rPr>
              <a:t>TYPE AND PROCESSING OF LICENCE   </a:t>
            </a:r>
          </a:p>
        </p:txBody>
      </p:sp>
      <p:sp>
        <p:nvSpPr>
          <p:cNvPr id="9219" name="Content Placeholder 2">
            <a:extLst>
              <a:ext uri="{FF2B5EF4-FFF2-40B4-BE49-F238E27FC236}">
                <a16:creationId xmlns:a16="http://schemas.microsoft.com/office/drawing/2014/main" id="{A72621CA-A23C-FD5C-3159-E23419AA0609}"/>
              </a:ext>
            </a:extLst>
          </p:cNvPr>
          <p:cNvSpPr>
            <a:spLocks noGrp="1"/>
          </p:cNvSpPr>
          <p:nvPr>
            <p:ph idx="1"/>
          </p:nvPr>
        </p:nvSpPr>
        <p:spPr>
          <a:xfrm>
            <a:off x="250825" y="1600200"/>
            <a:ext cx="8569325" cy="4997450"/>
          </a:xfrm>
        </p:spPr>
        <p:txBody>
          <a:bodyPr/>
          <a:lstStyle/>
          <a:p>
            <a:pPr>
              <a:buFont typeface="Wingdings" panose="05000000000000000000" pitchFamily="2" charset="2"/>
              <a:buChar char="Ø"/>
              <a:defRPr/>
            </a:pPr>
            <a:r>
              <a:rPr lang="en-GB" altLang="en-US" sz="2000" i="1" dirty="0">
                <a:solidFill>
                  <a:schemeClr val="bg1"/>
                </a:solidFill>
                <a:latin typeface="Garamond" pitchFamily="18" charset="0"/>
              </a:rPr>
              <a:t> </a:t>
            </a:r>
            <a:r>
              <a:rPr lang="en-GB" altLang="en-US" sz="2000" b="1" i="1" u="sng" dirty="0">
                <a:solidFill>
                  <a:schemeClr val="bg1"/>
                </a:solidFill>
                <a:latin typeface="Garamond" pitchFamily="18" charset="0"/>
              </a:rPr>
              <a:t>Section 10</a:t>
            </a:r>
          </a:p>
          <a:p>
            <a:pPr marL="0" indent="0">
              <a:buFontTx/>
              <a:buNone/>
              <a:defRPr/>
            </a:pPr>
            <a:r>
              <a:rPr lang="en-GB" altLang="en-US" sz="2000" i="1" dirty="0">
                <a:solidFill>
                  <a:schemeClr val="bg1"/>
                </a:solidFill>
                <a:latin typeface="Garamond" pitchFamily="18" charset="0"/>
              </a:rPr>
              <a:t>      Network and service licences + Individual and class </a:t>
            </a:r>
          </a:p>
          <a:p>
            <a:pPr marL="0" indent="0">
              <a:buFontTx/>
              <a:buNone/>
              <a:defRPr/>
            </a:pPr>
            <a:endParaRPr lang="en-GB" altLang="en-US" sz="2000" i="1" dirty="0">
              <a:solidFill>
                <a:schemeClr val="bg1"/>
              </a:solidFill>
              <a:latin typeface="Garamond" pitchFamily="18" charset="0"/>
            </a:endParaRPr>
          </a:p>
          <a:p>
            <a:pPr marL="0" indent="0">
              <a:buFontTx/>
              <a:buNone/>
              <a:defRPr/>
            </a:pPr>
            <a:r>
              <a:rPr lang="en-GB" altLang="en-US" sz="2000" b="1" i="1" dirty="0">
                <a:solidFill>
                  <a:schemeClr val="bg1"/>
                </a:solidFill>
                <a:latin typeface="Garamond" pitchFamily="18" charset="0"/>
              </a:rPr>
              <a:t>     </a:t>
            </a:r>
            <a:r>
              <a:rPr lang="en-GB" altLang="en-US" sz="2000" b="1" i="1" u="sng" dirty="0">
                <a:solidFill>
                  <a:schemeClr val="bg1"/>
                </a:solidFill>
                <a:latin typeface="Garamond" pitchFamily="18" charset="0"/>
              </a:rPr>
              <a:t> Section 11</a:t>
            </a:r>
          </a:p>
          <a:p>
            <a:pPr>
              <a:buFont typeface="Wingdings" panose="05000000000000000000" pitchFamily="2" charset="2"/>
              <a:buChar char="Ø"/>
              <a:defRPr/>
            </a:pPr>
            <a:r>
              <a:rPr lang="en-GB" altLang="en-US" sz="2000" i="1" dirty="0">
                <a:solidFill>
                  <a:schemeClr val="bg1"/>
                </a:solidFill>
                <a:latin typeface="Garamond" pitchFamily="18" charset="0"/>
              </a:rPr>
              <a:t>(2) Authority to, within 60 days of application, grant or reject the application.</a:t>
            </a:r>
          </a:p>
          <a:p>
            <a:pPr>
              <a:buFont typeface="Wingdings" panose="05000000000000000000" pitchFamily="2" charset="2"/>
              <a:buChar char="Ø"/>
              <a:defRPr/>
            </a:pPr>
            <a:r>
              <a:rPr lang="en-GB" altLang="en-US" sz="2000" i="1" dirty="0">
                <a:solidFill>
                  <a:schemeClr val="bg1"/>
                </a:solidFill>
                <a:latin typeface="Garamond" pitchFamily="18" charset="0"/>
              </a:rPr>
              <a:t>(3) If Authority fails to decision within 60 days, except as otherwise provided under this Act, the application deemed granted.</a:t>
            </a:r>
          </a:p>
          <a:p>
            <a:pPr>
              <a:buFont typeface="Wingdings" panose="05000000000000000000" pitchFamily="2" charset="2"/>
              <a:buChar char="Ø"/>
              <a:defRPr/>
            </a:pPr>
            <a:endParaRPr lang="en-GB" altLang="en-US" sz="2000" i="1" dirty="0">
              <a:solidFill>
                <a:schemeClr val="bg1"/>
              </a:solidFill>
              <a:latin typeface="Garamond" pitchFamily="18" charset="0"/>
            </a:endParaRPr>
          </a:p>
          <a:p>
            <a:pPr marL="0" indent="0">
              <a:buFontTx/>
              <a:buNone/>
              <a:defRPr/>
            </a:pPr>
            <a:r>
              <a:rPr lang="en-GB" altLang="en-US" sz="2000" b="1" i="1" u="sng" dirty="0">
                <a:solidFill>
                  <a:schemeClr val="bg1"/>
                </a:solidFill>
                <a:latin typeface="Garamond" pitchFamily="18" charset="0"/>
              </a:rPr>
              <a:t>Section 12(1)(b)</a:t>
            </a:r>
          </a:p>
          <a:p>
            <a:pPr>
              <a:buFont typeface="Wingdings" panose="05000000000000000000" pitchFamily="2" charset="2"/>
              <a:buChar char="Ø"/>
              <a:defRPr/>
            </a:pPr>
            <a:r>
              <a:rPr lang="en-GB" altLang="en-US" sz="2000" i="1" dirty="0">
                <a:solidFill>
                  <a:schemeClr val="bg1"/>
                </a:solidFill>
                <a:latin typeface="Garamond" pitchFamily="18" charset="0"/>
              </a:rPr>
              <a:t>Applicant 2B financially &amp; technically capable of meeting licence obligations.</a:t>
            </a:r>
          </a:p>
          <a:p>
            <a:pPr marL="0" indent="0">
              <a:buFontTx/>
              <a:buNone/>
              <a:defRPr/>
            </a:pPr>
            <a:r>
              <a:rPr lang="en-GB" altLang="en-US" sz="2000" i="1" dirty="0">
                <a:solidFill>
                  <a:schemeClr val="bg1"/>
                </a:solidFill>
                <a:latin typeface="Garamond" pitchFamily="18" charset="0"/>
              </a:rPr>
              <a:t> </a:t>
            </a:r>
          </a:p>
          <a:p>
            <a:pPr marL="0" indent="0">
              <a:buFontTx/>
              <a:buNone/>
              <a:defRPr/>
            </a:pPr>
            <a:r>
              <a:rPr lang="en-GB" altLang="en-US" sz="2000" b="1" i="1" u="sng" dirty="0">
                <a:solidFill>
                  <a:schemeClr val="bg1"/>
                </a:solidFill>
                <a:latin typeface="Garamond" pitchFamily="18" charset="0"/>
              </a:rPr>
              <a:t>Section 18(1)</a:t>
            </a:r>
          </a:p>
          <a:p>
            <a:pPr>
              <a:buFont typeface="Wingdings" panose="05000000000000000000" pitchFamily="2" charset="2"/>
              <a:buChar char="Ø"/>
              <a:defRPr/>
            </a:pPr>
            <a:r>
              <a:rPr lang="en-GB" altLang="en-US" sz="2000" i="1" dirty="0">
                <a:solidFill>
                  <a:schemeClr val="bg1"/>
                </a:solidFill>
                <a:latin typeface="Garamond" pitchFamily="18" charset="0"/>
              </a:rPr>
              <a:t>Cancellation or suspension where – Fraud, contravention of law, failure to abide by decision or guideline, liquidation/ receivership or public interest </a:t>
            </a:r>
            <a:r>
              <a:rPr lang="en-GB" altLang="en-US" sz="2000" i="1" dirty="0" err="1">
                <a:solidFill>
                  <a:schemeClr val="bg1"/>
                </a:solidFill>
                <a:latin typeface="Garamond" pitchFamily="18" charset="0"/>
              </a:rPr>
              <a:t>etc</a:t>
            </a:r>
            <a:r>
              <a:rPr lang="en-GB" altLang="en-US" sz="2000" i="1" dirty="0">
                <a:solidFill>
                  <a:schemeClr val="bg1"/>
                </a:solidFill>
                <a:latin typeface="Garamond" pitchFamily="18" charset="0"/>
              </a:rPr>
              <a:t> </a:t>
            </a:r>
          </a:p>
          <a:p>
            <a:pPr marL="0" indent="0">
              <a:buFontTx/>
              <a:buNone/>
              <a:defRPr/>
            </a:pPr>
            <a:r>
              <a:rPr lang="en-GB" altLang="en-US" sz="2000" i="1" dirty="0">
                <a:solidFill>
                  <a:schemeClr val="bg1"/>
                </a:solidFill>
                <a:latin typeface="Garamond" pitchFamily="18" charset="0"/>
              </a:rPr>
              <a:t> </a:t>
            </a:r>
          </a:p>
          <a:p>
            <a:pPr marL="0" indent="0">
              <a:buFontTx/>
              <a:buNone/>
              <a:defRPr/>
            </a:pPr>
            <a:r>
              <a:rPr lang="en-GB" altLang="en-US" sz="3600" dirty="0">
                <a:solidFill>
                  <a:schemeClr val="bg1"/>
                </a:solidFill>
                <a:latin typeface="Garamond" pitchFamily="18" charset="0"/>
              </a:rPr>
              <a:t> </a:t>
            </a:r>
          </a:p>
          <a:p>
            <a:pPr marL="0" indent="0">
              <a:buFontTx/>
              <a:buNone/>
              <a:defRPr/>
            </a:pPr>
            <a:endParaRPr lang="en-GB" altLang="en-US" sz="3600" dirty="0">
              <a:solidFill>
                <a:schemeClr val="bg1"/>
              </a:solidFill>
              <a:latin typeface="Garamond" pitchFamily="18" charset="0"/>
            </a:endParaRPr>
          </a:p>
        </p:txBody>
      </p:sp>
    </p:spTree>
  </p:cSld>
  <p:clrMapOvr>
    <a:masterClrMapping/>
  </p:clrMapOvr>
  <p:transition spd="slow">
    <p:dissolve/>
    <p:sndAc>
      <p:stSnd>
        <p:snd r:embed="rId2" name="bomb.wav"/>
      </p:stSnd>
    </p:sndAc>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62A7E269-6FD8-6F2F-8671-866084FF2061}"/>
              </a:ext>
            </a:extLst>
          </p:cNvPr>
          <p:cNvSpPr>
            <a:spLocks noGrp="1"/>
          </p:cNvSpPr>
          <p:nvPr>
            <p:ph type="title"/>
          </p:nvPr>
        </p:nvSpPr>
        <p:spPr/>
        <p:txBody>
          <a:bodyPr/>
          <a:lstStyle/>
          <a:p>
            <a:pPr eaLnBrk="1" hangingPunct="1">
              <a:defRPr/>
            </a:pPr>
            <a:r>
              <a:rPr lang="en-GB" altLang="en-US" sz="4000" b="1" dirty="0">
                <a:solidFill>
                  <a:schemeClr val="accent5"/>
                </a:solidFill>
                <a:latin typeface="Book Antiqua" pitchFamily="18" charset="0"/>
              </a:rPr>
              <a:t>LICENCE - RELATED MATTERS  </a:t>
            </a:r>
          </a:p>
        </p:txBody>
      </p:sp>
      <p:sp>
        <p:nvSpPr>
          <p:cNvPr id="3" name="Content Placeholder 2">
            <a:extLst>
              <a:ext uri="{FF2B5EF4-FFF2-40B4-BE49-F238E27FC236}">
                <a16:creationId xmlns:a16="http://schemas.microsoft.com/office/drawing/2014/main" id="{25DDB1CF-37A8-EDE6-4261-FCE0FAC11E14}"/>
              </a:ext>
            </a:extLst>
          </p:cNvPr>
          <p:cNvSpPr>
            <a:spLocks noGrp="1"/>
          </p:cNvSpPr>
          <p:nvPr>
            <p:ph idx="1"/>
          </p:nvPr>
        </p:nvSpPr>
        <p:spPr/>
        <p:txBody>
          <a:bodyPr/>
          <a:lstStyle/>
          <a:p>
            <a:pPr eaLnBrk="1" hangingPunct="1">
              <a:buFont typeface="Wingdings" panose="05000000000000000000" pitchFamily="2" charset="2"/>
              <a:buChar char="Ø"/>
              <a:defRPr/>
            </a:pPr>
            <a:r>
              <a:rPr lang="en-GB" sz="2800" b="1" i="1" u="sng" dirty="0">
                <a:solidFill>
                  <a:schemeClr val="bg1"/>
                </a:solidFill>
                <a:latin typeface="Garamond" panose="02020404030301010803" pitchFamily="18" charset="0"/>
              </a:rPr>
              <a:t>Section 18(2)</a:t>
            </a:r>
          </a:p>
          <a:p>
            <a:pPr marL="0" indent="0" eaLnBrk="1" hangingPunct="1">
              <a:buFontTx/>
              <a:buNone/>
              <a:defRPr/>
            </a:pPr>
            <a:r>
              <a:rPr lang="en-GB" sz="2800" i="1" dirty="0">
                <a:solidFill>
                  <a:schemeClr val="bg1"/>
                </a:solidFill>
                <a:latin typeface="Garamond" panose="02020404030301010803" pitchFamily="18" charset="0"/>
              </a:rPr>
              <a:t>   Notice, right to be heard B4 suspension </a:t>
            </a:r>
            <a:r>
              <a:rPr lang="en-GB" sz="2800" i="1" dirty="0" err="1">
                <a:solidFill>
                  <a:schemeClr val="bg1"/>
                </a:solidFill>
                <a:latin typeface="Garamond" panose="02020404030301010803" pitchFamily="18" charset="0"/>
              </a:rPr>
              <a:t>etc</a:t>
            </a:r>
            <a:r>
              <a:rPr lang="en-GB" sz="2800" i="1" dirty="0">
                <a:solidFill>
                  <a:schemeClr val="bg1"/>
                </a:solidFill>
                <a:latin typeface="Garamond" panose="02020404030301010803" pitchFamily="18" charset="0"/>
              </a:rPr>
              <a:t>, + remedial measures</a:t>
            </a:r>
          </a:p>
          <a:p>
            <a:pPr eaLnBrk="1" hangingPunct="1">
              <a:buFont typeface="Wingdings" panose="05000000000000000000" pitchFamily="2" charset="2"/>
              <a:buChar char="Ø"/>
              <a:defRPr/>
            </a:pPr>
            <a:r>
              <a:rPr lang="en-GB" sz="2800" b="1" i="1" u="sng" dirty="0">
                <a:solidFill>
                  <a:schemeClr val="bg1"/>
                </a:solidFill>
                <a:latin typeface="Garamond" panose="02020404030301010803" pitchFamily="18" charset="0"/>
              </a:rPr>
              <a:t>Section 18(3)</a:t>
            </a:r>
          </a:p>
          <a:p>
            <a:pPr marL="263525" indent="-263525" eaLnBrk="1" hangingPunct="1">
              <a:buFontTx/>
              <a:buNone/>
              <a:defRPr/>
            </a:pPr>
            <a:r>
              <a:rPr lang="en-GB" sz="2800" i="1" dirty="0">
                <a:solidFill>
                  <a:schemeClr val="bg1"/>
                </a:solidFill>
                <a:latin typeface="Garamond" panose="02020404030301010803" pitchFamily="18" charset="0"/>
              </a:rPr>
              <a:t>   No cancellation or suspension if remedial measures taken within period given in notice by the Authority</a:t>
            </a:r>
          </a:p>
          <a:p>
            <a:pPr eaLnBrk="1" hangingPunct="1">
              <a:buFont typeface="Wingdings" panose="05000000000000000000" pitchFamily="2" charset="2"/>
              <a:buChar char="Ø"/>
              <a:defRPr/>
            </a:pPr>
            <a:r>
              <a:rPr lang="en-GB" sz="2800" b="1" i="1" u="sng" dirty="0">
                <a:solidFill>
                  <a:schemeClr val="bg1"/>
                </a:solidFill>
                <a:latin typeface="Garamond" panose="02020404030301010803" pitchFamily="18" charset="0"/>
              </a:rPr>
              <a:t>Section 20</a:t>
            </a:r>
          </a:p>
          <a:p>
            <a:pPr marL="0" indent="0" eaLnBrk="1" hangingPunct="1">
              <a:buFontTx/>
              <a:buNone/>
              <a:defRPr/>
            </a:pPr>
            <a:r>
              <a:rPr lang="en-GB" sz="2800" i="1" dirty="0">
                <a:solidFill>
                  <a:schemeClr val="bg1"/>
                </a:solidFill>
                <a:latin typeface="Garamond" panose="02020404030301010803" pitchFamily="18" charset="0"/>
              </a:rPr>
              <a:t>    Exempt activities or persons from licencing </a:t>
            </a:r>
          </a:p>
          <a:p>
            <a:pPr eaLnBrk="1" hangingPunct="1">
              <a:buFont typeface="Wingdings" panose="05000000000000000000" pitchFamily="2" charset="2"/>
              <a:buChar char="Ø"/>
              <a:defRPr/>
            </a:pPr>
            <a:r>
              <a:rPr lang="en-GB" sz="2800" b="1" i="1" u="sng" dirty="0">
                <a:solidFill>
                  <a:schemeClr val="bg1"/>
                </a:solidFill>
                <a:latin typeface="Garamond" panose="02020404030301010803" pitchFamily="18" charset="0"/>
              </a:rPr>
              <a:t>Section 23</a:t>
            </a:r>
          </a:p>
          <a:p>
            <a:pPr marL="0" indent="0" eaLnBrk="1" hangingPunct="1">
              <a:buFontTx/>
              <a:buNone/>
              <a:defRPr/>
            </a:pPr>
            <a:r>
              <a:rPr lang="en-GB" sz="2800" i="1" dirty="0">
                <a:solidFill>
                  <a:schemeClr val="bg1"/>
                </a:solidFill>
                <a:latin typeface="Garamond" panose="02020404030301010803" pitchFamily="18" charset="0"/>
              </a:rPr>
              <a:t>   Requirement to provide emergency services </a:t>
            </a:r>
          </a:p>
          <a:p>
            <a:pPr eaLnBrk="1" hangingPunct="1">
              <a:buFont typeface="Wingdings" panose="05000000000000000000" pitchFamily="2" charset="2"/>
              <a:buChar char="Ø"/>
              <a:defRPr/>
            </a:pPr>
            <a:endParaRPr lang="en-GB" i="1" dirty="0">
              <a:solidFill>
                <a:schemeClr val="bg1"/>
              </a:solidFill>
              <a:latin typeface="Garamond" panose="02020404030301010803" pitchFamily="18" charset="0"/>
            </a:endParaRPr>
          </a:p>
        </p:txBody>
      </p:sp>
    </p:spTree>
  </p:cSld>
  <p:clrMapOvr>
    <a:masterClrMapping/>
  </p:clrMapOvr>
  <p:transition spd="slow">
    <p:dissolve/>
    <p:sndAc>
      <p:stSnd>
        <p:snd r:embed="rId2" name="bomb.wav"/>
      </p:stSnd>
    </p:sndAc>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D4753CA1-28C6-A67C-0CDE-B1804AA8D94D}"/>
              </a:ext>
            </a:extLst>
          </p:cNvPr>
          <p:cNvSpPr>
            <a:spLocks noGrp="1" noChangeArrowheads="1"/>
          </p:cNvSpPr>
          <p:nvPr>
            <p:ph type="title"/>
          </p:nvPr>
        </p:nvSpPr>
        <p:spPr/>
        <p:txBody>
          <a:bodyPr/>
          <a:lstStyle/>
          <a:p>
            <a:r>
              <a:rPr lang="en-GB" altLang="en-US" sz="3200" b="1">
                <a:solidFill>
                  <a:schemeClr val="accent1"/>
                </a:solidFill>
                <a:latin typeface="Garamond" panose="02020404030301010803" pitchFamily="18" charset="0"/>
              </a:rPr>
              <a:t>REGISTER AND SCARCE RESOURCES </a:t>
            </a:r>
          </a:p>
        </p:txBody>
      </p:sp>
      <p:sp>
        <p:nvSpPr>
          <p:cNvPr id="3" name="Content Placeholder 2">
            <a:extLst>
              <a:ext uri="{FF2B5EF4-FFF2-40B4-BE49-F238E27FC236}">
                <a16:creationId xmlns:a16="http://schemas.microsoft.com/office/drawing/2014/main" id="{01001275-7609-980A-1A7F-B45862AD64F0}"/>
              </a:ext>
            </a:extLst>
          </p:cNvPr>
          <p:cNvSpPr>
            <a:spLocks noGrp="1"/>
          </p:cNvSpPr>
          <p:nvPr>
            <p:ph idx="1"/>
          </p:nvPr>
        </p:nvSpPr>
        <p:spPr>
          <a:xfrm>
            <a:off x="323850" y="1341438"/>
            <a:ext cx="8496300" cy="5183187"/>
          </a:xfrm>
        </p:spPr>
        <p:txBody>
          <a:bodyPr/>
          <a:lstStyle/>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26</a:t>
            </a:r>
          </a:p>
          <a:p>
            <a:pPr marL="0" indent="0">
              <a:buFontTx/>
              <a:buNone/>
              <a:defRPr/>
            </a:pPr>
            <a:r>
              <a:rPr lang="en-GB" sz="2400" i="1" dirty="0">
                <a:solidFill>
                  <a:schemeClr val="bg1"/>
                </a:solidFill>
                <a:latin typeface="Garamond" panose="02020404030301010803" pitchFamily="18" charset="0"/>
              </a:rPr>
              <a:t>     Register containing:</a:t>
            </a:r>
          </a:p>
          <a:p>
            <a:pPr marL="0" indent="0">
              <a:buFontTx/>
              <a:buNone/>
              <a:defRPr/>
            </a:pPr>
            <a:r>
              <a:rPr lang="en-GB" sz="2400" i="1" dirty="0">
                <a:solidFill>
                  <a:schemeClr val="bg1"/>
                </a:solidFill>
                <a:latin typeface="Garamond" panose="02020404030301010803" pitchFamily="18" charset="0"/>
              </a:rPr>
              <a:t>     (a) names and other details relating to the licences;</a:t>
            </a:r>
          </a:p>
          <a:p>
            <a:pPr marL="0" indent="0">
              <a:buFontTx/>
              <a:buNone/>
              <a:defRPr/>
            </a:pPr>
            <a:r>
              <a:rPr lang="en-GB" sz="2400" i="1" dirty="0">
                <a:solidFill>
                  <a:schemeClr val="bg1"/>
                </a:solidFill>
                <a:latin typeface="Garamond" panose="02020404030301010803" pitchFamily="18" charset="0"/>
              </a:rPr>
              <a:t>     (b) Info about rejected applications and reasons.</a:t>
            </a:r>
          </a:p>
          <a:p>
            <a:pPr marL="0" indent="0">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47 [ Amended 2010]</a:t>
            </a:r>
          </a:p>
          <a:p>
            <a:pPr marL="0" indent="0">
              <a:buFontTx/>
              <a:buNone/>
              <a:defRPr/>
            </a:pPr>
            <a:r>
              <a:rPr lang="en-GB" sz="2400" i="1" dirty="0">
                <a:solidFill>
                  <a:schemeClr val="bg1"/>
                </a:solidFill>
                <a:latin typeface="Garamond" panose="02020404030301010803" pitchFamily="18" charset="0"/>
              </a:rPr>
              <a:t>    Cost based tariffs to be approved and published </a:t>
            </a: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54 </a:t>
            </a:r>
            <a:r>
              <a:rPr lang="en-GB" sz="2400" i="1" dirty="0">
                <a:solidFill>
                  <a:schemeClr val="bg1"/>
                </a:solidFill>
                <a:latin typeface="Garamond" panose="02020404030301010803" pitchFamily="18" charset="0"/>
              </a:rPr>
              <a:t>– restricted granting procedure for scarce resources </a:t>
            </a:r>
          </a:p>
          <a:p>
            <a:pPr marL="0" indent="0">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57(2</a:t>
            </a:r>
            <a:r>
              <a:rPr lang="en-GB" sz="2400" b="1" i="1" dirty="0">
                <a:solidFill>
                  <a:schemeClr val="bg1"/>
                </a:solidFill>
                <a:latin typeface="Garamond" panose="02020404030301010803" pitchFamily="18" charset="0"/>
              </a:rPr>
              <a:t>)</a:t>
            </a:r>
          </a:p>
          <a:p>
            <a:pPr marL="263525" indent="-263525">
              <a:buFontTx/>
              <a:buNone/>
              <a:defRPr/>
            </a:pPr>
            <a:r>
              <a:rPr lang="en-GB" sz="2400" i="1" dirty="0">
                <a:solidFill>
                  <a:schemeClr val="bg1"/>
                </a:solidFill>
                <a:latin typeface="Garamond" panose="02020404030301010803" pitchFamily="18" charset="0"/>
              </a:rPr>
              <a:t>    Authority may determine fees payable for assignment of scarce resources where restrictive procedure adopted. </a:t>
            </a:r>
          </a:p>
        </p:txBody>
      </p:sp>
    </p:spTree>
  </p:cSld>
  <p:clrMapOvr>
    <a:masterClrMapping/>
  </p:clrMapOvr>
  <p:transition spd="slow">
    <p:dissolve/>
    <p:sndAc>
      <p:stSnd>
        <p:snd r:embed="rId2" name="bomb.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19950C4-87C0-6D1E-CCA5-33ED9E83097B}"/>
              </a:ext>
            </a:extLst>
          </p:cNvPr>
          <p:cNvSpPr>
            <a:spLocks noGrp="1"/>
          </p:cNvSpPr>
          <p:nvPr>
            <p:ph type="title"/>
          </p:nvPr>
        </p:nvSpPr>
        <p:spPr/>
        <p:txBody>
          <a:bodyPr/>
          <a:lstStyle/>
          <a:p>
            <a:pPr>
              <a:defRPr/>
            </a:pPr>
            <a:r>
              <a:rPr lang="en-GB" altLang="en-US" sz="3200" b="1" dirty="0">
                <a:solidFill>
                  <a:schemeClr val="accent5"/>
                </a:solidFill>
                <a:latin typeface="Garamond" pitchFamily="18" charset="0"/>
              </a:rPr>
              <a:t>ENTRY ON TO PRIVATE LAND, TYPE APPROVAL AND Q.O.S</a:t>
            </a:r>
          </a:p>
        </p:txBody>
      </p:sp>
      <p:sp>
        <p:nvSpPr>
          <p:cNvPr id="3" name="Content Placeholder 2">
            <a:extLst>
              <a:ext uri="{FF2B5EF4-FFF2-40B4-BE49-F238E27FC236}">
                <a16:creationId xmlns:a16="http://schemas.microsoft.com/office/drawing/2014/main" id="{D305CF36-3C02-C2C7-0540-ED07ECA3DFA0}"/>
              </a:ext>
            </a:extLst>
          </p:cNvPr>
          <p:cNvSpPr>
            <a:spLocks noGrp="1"/>
          </p:cNvSpPr>
          <p:nvPr>
            <p:ph idx="1"/>
          </p:nvPr>
        </p:nvSpPr>
        <p:spPr>
          <a:xfrm>
            <a:off x="457200" y="1600200"/>
            <a:ext cx="8229600" cy="4708525"/>
          </a:xfrm>
        </p:spPr>
        <p:txBody>
          <a:bodyPr/>
          <a:lstStyle/>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63</a:t>
            </a:r>
          </a:p>
          <a:p>
            <a:pPr marL="0" indent="0">
              <a:buFontTx/>
              <a:buNone/>
              <a:defRPr/>
            </a:pPr>
            <a:r>
              <a:rPr lang="en-GB" sz="2400" i="1" dirty="0">
                <a:solidFill>
                  <a:schemeClr val="bg1"/>
                </a:solidFill>
                <a:latin typeface="Garamond" panose="02020404030301010803" pitchFamily="18" charset="0"/>
              </a:rPr>
              <a:t>Need private land to provide services? - negotiate. If this fails request local authority to order owner to allow you [licensee]. </a:t>
            </a:r>
          </a:p>
          <a:p>
            <a:pPr marL="0" indent="0">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66</a:t>
            </a:r>
          </a:p>
          <a:p>
            <a:pPr marL="0" indent="0">
              <a:buFontTx/>
              <a:buNone/>
              <a:defRPr/>
            </a:pPr>
            <a:r>
              <a:rPr lang="en-GB" sz="2400" i="1" dirty="0">
                <a:solidFill>
                  <a:schemeClr val="bg1"/>
                </a:solidFill>
                <a:latin typeface="Garamond" panose="02020404030301010803" pitchFamily="18" charset="0"/>
              </a:rPr>
              <a:t>Offence to use, supply, sell, offer for sale, lease or hire non type approved electronic </a:t>
            </a:r>
            <a:r>
              <a:rPr lang="en-GB" sz="2400" i="1" dirty="0" err="1">
                <a:solidFill>
                  <a:schemeClr val="bg1"/>
                </a:solidFill>
                <a:latin typeface="Garamond" panose="02020404030301010803" pitchFamily="18" charset="0"/>
              </a:rPr>
              <a:t>comms</a:t>
            </a:r>
            <a:r>
              <a:rPr lang="en-GB" sz="2400" i="1" dirty="0">
                <a:solidFill>
                  <a:schemeClr val="bg1"/>
                </a:solidFill>
                <a:latin typeface="Garamond" panose="02020404030301010803" pitchFamily="18" charset="0"/>
              </a:rPr>
              <a:t> equipment / apparatus. </a:t>
            </a:r>
          </a:p>
          <a:p>
            <a:pPr marL="0" indent="0">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67</a:t>
            </a:r>
          </a:p>
          <a:p>
            <a:pPr marL="0" indent="0">
              <a:buFontTx/>
              <a:buNone/>
              <a:defRPr/>
            </a:pPr>
            <a:r>
              <a:rPr lang="en-GB" sz="2400" i="1" dirty="0">
                <a:solidFill>
                  <a:schemeClr val="bg1"/>
                </a:solidFill>
                <a:latin typeface="Garamond" panose="02020404030301010803" pitchFamily="18" charset="0"/>
              </a:rPr>
              <a:t>Services to meet QOS standards in guidelines. Licensees to deal reasonably with consumers; and address their complaints. 4 Million penalty units and to four hundred thousand penalty units for each day during which the offence continues. </a:t>
            </a:r>
          </a:p>
          <a:p>
            <a:pPr>
              <a:defRPr/>
            </a:pPr>
            <a:endParaRPr lang="en-GB" dirty="0"/>
          </a:p>
        </p:txBody>
      </p:sp>
    </p:spTree>
  </p:cSld>
  <p:clrMapOvr>
    <a:masterClrMapping/>
  </p:clrMapOvr>
  <p:transition spd="slow">
    <p:dissolve/>
    <p:sndAc>
      <p:stSnd>
        <p:snd r:embed="rId2" name="bomb.wav"/>
      </p:stSnd>
    </p:sndAc>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0093171E-9E86-B89A-D33E-2C880825E610}"/>
              </a:ext>
            </a:extLst>
          </p:cNvPr>
          <p:cNvSpPr>
            <a:spLocks noGrp="1"/>
          </p:cNvSpPr>
          <p:nvPr>
            <p:ph type="title"/>
          </p:nvPr>
        </p:nvSpPr>
        <p:spPr/>
        <p:txBody>
          <a:bodyPr/>
          <a:lstStyle/>
          <a:p>
            <a:pPr>
              <a:defRPr/>
            </a:pPr>
            <a:r>
              <a:rPr lang="en-GB" altLang="en-US" sz="3600" b="1" dirty="0">
                <a:solidFill>
                  <a:schemeClr val="accent5"/>
                </a:solidFill>
                <a:latin typeface="Garamond" pitchFamily="18" charset="0"/>
              </a:rPr>
              <a:t>INSPECTION AND OFFENCES </a:t>
            </a:r>
          </a:p>
        </p:txBody>
      </p:sp>
      <p:sp>
        <p:nvSpPr>
          <p:cNvPr id="3" name="Content Placeholder 2">
            <a:extLst>
              <a:ext uri="{FF2B5EF4-FFF2-40B4-BE49-F238E27FC236}">
                <a16:creationId xmlns:a16="http://schemas.microsoft.com/office/drawing/2014/main" id="{F7129DB1-1BBB-640F-A4F0-3D4C322679CA}"/>
              </a:ext>
            </a:extLst>
          </p:cNvPr>
          <p:cNvSpPr>
            <a:spLocks noGrp="1"/>
          </p:cNvSpPr>
          <p:nvPr>
            <p:ph idx="1"/>
          </p:nvPr>
        </p:nvSpPr>
        <p:spPr>
          <a:xfrm>
            <a:off x="457200" y="1600200"/>
            <a:ext cx="8229600" cy="4852988"/>
          </a:xfrm>
        </p:spPr>
        <p:txBody>
          <a:bodyPr/>
          <a:lstStyle/>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76</a:t>
            </a:r>
          </a:p>
          <a:p>
            <a:pPr marL="363538" indent="-363538">
              <a:buFontTx/>
              <a:buNone/>
              <a:defRPr/>
            </a:pPr>
            <a:r>
              <a:rPr lang="en-GB" sz="2400" i="1" dirty="0">
                <a:solidFill>
                  <a:schemeClr val="bg1"/>
                </a:solidFill>
                <a:latin typeface="Garamond" panose="02020404030301010803" pitchFamily="18" charset="0"/>
              </a:rPr>
              <a:t>     Telecommunication officers and powers of inspection and enforcement</a:t>
            </a:r>
          </a:p>
          <a:p>
            <a:pPr marL="363538" indent="-363538">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77</a:t>
            </a:r>
          </a:p>
          <a:p>
            <a:pPr marL="363538" indent="-363538">
              <a:buFontTx/>
              <a:buNone/>
              <a:defRPr/>
            </a:pPr>
            <a:r>
              <a:rPr lang="en-GB" sz="2400" i="1" dirty="0">
                <a:solidFill>
                  <a:schemeClr val="bg1"/>
                </a:solidFill>
                <a:latin typeface="Garamond" panose="02020404030301010803" pitchFamily="18" charset="0"/>
              </a:rPr>
              <a:t>    Offence to destroy/ damage installation / illegally secure access program or data / modify program or disclose password to facilitate illegal access </a:t>
            </a:r>
          </a:p>
          <a:p>
            <a:pPr marL="363538" indent="-363538">
              <a:buFontTx/>
              <a:buNone/>
              <a:defRPr/>
            </a:pPr>
            <a:endParaRPr lang="en-GB" sz="2400" i="1" dirty="0">
              <a:solidFill>
                <a:schemeClr val="bg1"/>
              </a:solidFill>
              <a:latin typeface="Garamond" panose="02020404030301010803" pitchFamily="18" charset="0"/>
            </a:endParaRPr>
          </a:p>
          <a:p>
            <a:pPr>
              <a:buFont typeface="Wingdings" panose="05000000000000000000" pitchFamily="2" charset="2"/>
              <a:buChar char="Ø"/>
              <a:defRPr/>
            </a:pPr>
            <a:r>
              <a:rPr lang="en-GB" sz="2400" b="1" i="1" u="sng" dirty="0">
                <a:solidFill>
                  <a:schemeClr val="bg1"/>
                </a:solidFill>
                <a:latin typeface="Garamond" panose="02020404030301010803" pitchFamily="18" charset="0"/>
              </a:rPr>
              <a:t>Section 77(3)</a:t>
            </a:r>
          </a:p>
          <a:p>
            <a:pPr>
              <a:defRPr/>
            </a:pPr>
            <a:r>
              <a:rPr lang="en-GB" sz="2400" i="1" dirty="0">
                <a:solidFill>
                  <a:schemeClr val="bg1"/>
                </a:solidFill>
                <a:latin typeface="Garamond" panose="02020404030301010803" pitchFamily="18" charset="0"/>
              </a:rPr>
              <a:t>Offence to remove or damage whether wilfully, negligently, accidentally or otherwise installation / plant used for electronic </a:t>
            </a:r>
            <a:r>
              <a:rPr lang="en-GB" sz="2400" i="1" dirty="0" err="1">
                <a:solidFill>
                  <a:schemeClr val="bg1"/>
                </a:solidFill>
                <a:latin typeface="Garamond" panose="02020404030301010803" pitchFamily="18" charset="0"/>
              </a:rPr>
              <a:t>comms</a:t>
            </a:r>
            <a:r>
              <a:rPr lang="en-GB" sz="2400" i="1" dirty="0">
                <a:solidFill>
                  <a:schemeClr val="bg1"/>
                </a:solidFill>
                <a:latin typeface="Garamond" panose="02020404030301010803" pitchFamily="18" charset="0"/>
              </a:rPr>
              <a:t>. In addition to other penalty, compensation for damage recoverable as debt may be ordered.</a:t>
            </a:r>
          </a:p>
          <a:p>
            <a:pPr>
              <a:defRPr/>
            </a:pPr>
            <a:endParaRPr lang="en-GB" dirty="0">
              <a:solidFill>
                <a:schemeClr val="bg1"/>
              </a:solidFill>
            </a:endParaRPr>
          </a:p>
          <a:p>
            <a:pPr>
              <a:defRPr/>
            </a:pPr>
            <a:endParaRPr lang="en-GB" dirty="0">
              <a:solidFill>
                <a:schemeClr val="bg1"/>
              </a:solidFill>
            </a:endParaRPr>
          </a:p>
        </p:txBody>
      </p:sp>
    </p:spTree>
  </p:cSld>
  <p:clrMapOvr>
    <a:masterClrMapping/>
  </p:clrMapOvr>
  <p:transition spd="slow">
    <p:dissolve/>
    <p:sndAc>
      <p:stSnd>
        <p:snd r:embed="rId2" name="bomb.wav"/>
      </p:stSnd>
    </p:sndAc>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2870502-787F-1A6C-D0C0-E2437249264E}"/>
              </a:ext>
            </a:extLst>
          </p:cNvPr>
          <p:cNvSpPr>
            <a:spLocks noGrp="1" noChangeArrowheads="1"/>
          </p:cNvSpPr>
          <p:nvPr>
            <p:ph type="title"/>
          </p:nvPr>
        </p:nvSpPr>
        <p:spPr/>
        <p:txBody>
          <a:bodyPr/>
          <a:lstStyle/>
          <a:p>
            <a:r>
              <a:rPr lang="en-GB" altLang="en-US" sz="3200" b="1">
                <a:solidFill>
                  <a:schemeClr val="accent1"/>
                </a:solidFill>
                <a:latin typeface="Garamond" panose="02020404030301010803" pitchFamily="18" charset="0"/>
              </a:rPr>
              <a:t>UNIVERSAL ACCESSAND TRIBUNAL  </a:t>
            </a:r>
          </a:p>
        </p:txBody>
      </p:sp>
      <p:sp>
        <p:nvSpPr>
          <p:cNvPr id="3" name="Content Placeholder 2">
            <a:extLst>
              <a:ext uri="{FF2B5EF4-FFF2-40B4-BE49-F238E27FC236}">
                <a16:creationId xmlns:a16="http://schemas.microsoft.com/office/drawing/2014/main" id="{5460C536-BE07-AB61-7329-FF582C4461EB}"/>
              </a:ext>
            </a:extLst>
          </p:cNvPr>
          <p:cNvSpPr>
            <a:spLocks noGrp="1"/>
          </p:cNvSpPr>
          <p:nvPr>
            <p:ph idx="1"/>
          </p:nvPr>
        </p:nvSpPr>
        <p:spPr>
          <a:xfrm>
            <a:off x="457200" y="1600200"/>
            <a:ext cx="8229600" cy="4781550"/>
          </a:xfrm>
        </p:spPr>
        <p:txBody>
          <a:bodyPr/>
          <a:lstStyle/>
          <a:p>
            <a:pPr>
              <a:buFont typeface="Wingdings" panose="05000000000000000000" pitchFamily="2" charset="2"/>
              <a:buChar char="Ø"/>
              <a:defRPr/>
            </a:pPr>
            <a:r>
              <a:rPr lang="en-GB" sz="2800" i="1" dirty="0">
                <a:solidFill>
                  <a:schemeClr val="bg1"/>
                </a:solidFill>
                <a:latin typeface="Garamond" panose="02020404030301010803" pitchFamily="18" charset="0"/>
              </a:rPr>
              <a:t>Part VIII – UNIVERSAL ACCESS </a:t>
            </a:r>
          </a:p>
          <a:p>
            <a:pPr marL="0" indent="0">
              <a:buFontTx/>
              <a:buNone/>
              <a:defRPr/>
            </a:pPr>
            <a:r>
              <a:rPr lang="en-GB" sz="2800" i="1" dirty="0">
                <a:solidFill>
                  <a:schemeClr val="bg1"/>
                </a:solidFill>
                <a:latin typeface="Garamond" panose="02020404030301010803" pitchFamily="18" charset="0"/>
              </a:rPr>
              <a:t>PART IX  - RESOLUTION OF DISPUTES </a:t>
            </a:r>
          </a:p>
          <a:p>
            <a:pPr>
              <a:buFont typeface="Wingdings" panose="05000000000000000000" pitchFamily="2" charset="2"/>
              <a:buChar char="Ø"/>
              <a:defRPr/>
            </a:pPr>
            <a:r>
              <a:rPr lang="en-GB" sz="2800" b="1" i="1" u="sng" dirty="0">
                <a:solidFill>
                  <a:schemeClr val="bg1"/>
                </a:solidFill>
                <a:latin typeface="Garamond" panose="02020404030301010803" pitchFamily="18" charset="0"/>
              </a:rPr>
              <a:t>Section 73 and 74 </a:t>
            </a:r>
          </a:p>
          <a:p>
            <a:pPr marL="0" indent="0">
              <a:buFontTx/>
              <a:buNone/>
              <a:defRPr/>
            </a:pPr>
            <a:r>
              <a:rPr lang="en-GB" sz="2800" i="1" dirty="0">
                <a:solidFill>
                  <a:schemeClr val="bg1"/>
                </a:solidFill>
                <a:latin typeface="Garamond" panose="02020404030301010803" pitchFamily="18" charset="0"/>
              </a:rPr>
              <a:t>Appeal to Tribunal appointed by Minister</a:t>
            </a:r>
          </a:p>
          <a:p>
            <a:pPr marL="0" indent="0">
              <a:buFontTx/>
              <a:buNone/>
              <a:defRPr/>
            </a:pPr>
            <a:r>
              <a:rPr lang="en-GB" sz="2800" i="1" dirty="0">
                <a:solidFill>
                  <a:schemeClr val="bg1"/>
                </a:solidFill>
                <a:latin typeface="Garamond" panose="02020404030301010803" pitchFamily="18" charset="0"/>
              </a:rPr>
              <a:t>Minister shall not appoint the Tribunal unless the appellant deposits with the Minister such sum, as the Minister considers will be sufficient to pay the costs, including the allowances payable to the members of the Tribunal, likely to be incurred in connection with the appeal.</a:t>
            </a:r>
          </a:p>
          <a:p>
            <a:pPr>
              <a:defRPr/>
            </a:pPr>
            <a:endParaRPr lang="en-GB" sz="2800" dirty="0">
              <a:solidFill>
                <a:schemeClr val="bg1"/>
              </a:solidFill>
              <a:latin typeface="Garamond" panose="02020404030301010803" pitchFamily="18" charset="0"/>
            </a:endParaRPr>
          </a:p>
          <a:p>
            <a:pPr marL="0" indent="0">
              <a:buFontTx/>
              <a:buNone/>
              <a:defRPr/>
            </a:pPr>
            <a:endParaRPr lang="en-GB" dirty="0"/>
          </a:p>
        </p:txBody>
      </p:sp>
    </p:spTree>
  </p:cSld>
  <p:clrMapOvr>
    <a:masterClrMapping/>
  </p:clrMapOvr>
  <p:transition spd="slow">
    <p:dissolve/>
    <p:sndAc>
      <p:stSnd>
        <p:snd r:embed="rId2" name="bomb.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BF1C4A32-CDBF-9CB5-AAC0-685B5973B3FB}"/>
              </a:ext>
            </a:extLst>
          </p:cNvPr>
          <p:cNvSpPr>
            <a:spLocks noGrp="1"/>
          </p:cNvSpPr>
          <p:nvPr>
            <p:ph type="title"/>
          </p:nvPr>
        </p:nvSpPr>
        <p:spPr/>
        <p:txBody>
          <a:bodyPr/>
          <a:lstStyle/>
          <a:p>
            <a:pPr>
              <a:defRPr/>
            </a:pPr>
            <a:r>
              <a:rPr lang="en-GB" altLang="en-US" sz="3600" b="1" dirty="0">
                <a:solidFill>
                  <a:schemeClr val="accent5"/>
                </a:solidFill>
                <a:latin typeface="Garamond" pitchFamily="18" charset="0"/>
              </a:rPr>
              <a:t>OFFENCES [continued]</a:t>
            </a:r>
          </a:p>
        </p:txBody>
      </p:sp>
      <p:sp>
        <p:nvSpPr>
          <p:cNvPr id="3" name="Content Placeholder 2">
            <a:extLst>
              <a:ext uri="{FF2B5EF4-FFF2-40B4-BE49-F238E27FC236}">
                <a16:creationId xmlns:a16="http://schemas.microsoft.com/office/drawing/2014/main" id="{38110B98-2EA3-0D24-FAC3-7F27579A301D}"/>
              </a:ext>
            </a:extLst>
          </p:cNvPr>
          <p:cNvSpPr>
            <a:spLocks noGrp="1"/>
          </p:cNvSpPr>
          <p:nvPr>
            <p:ph idx="1"/>
          </p:nvPr>
        </p:nvSpPr>
        <p:spPr>
          <a:xfrm>
            <a:off x="250825" y="1600200"/>
            <a:ext cx="8435975" cy="4852988"/>
          </a:xfrm>
        </p:spPr>
        <p:txBody>
          <a:bodyPr/>
          <a:lstStyle/>
          <a:p>
            <a:pPr>
              <a:buFont typeface="Wingdings" panose="05000000000000000000" pitchFamily="2" charset="2"/>
              <a:buChar char="Ø"/>
              <a:defRPr/>
            </a:pPr>
            <a:r>
              <a:rPr lang="en-GB" sz="2800" b="1" i="1" u="sng" dirty="0">
                <a:solidFill>
                  <a:schemeClr val="bg1"/>
                </a:solidFill>
                <a:latin typeface="Garamond" panose="02020404030301010803" pitchFamily="18" charset="0"/>
              </a:rPr>
              <a:t>Section 79</a:t>
            </a:r>
          </a:p>
          <a:p>
            <a:pPr marL="0" indent="0">
              <a:buFontTx/>
              <a:buNone/>
              <a:defRPr/>
            </a:pPr>
            <a:r>
              <a:rPr lang="en-GB" sz="2800" i="1" dirty="0">
                <a:solidFill>
                  <a:schemeClr val="bg1"/>
                </a:solidFill>
                <a:latin typeface="Garamond" panose="02020404030301010803" pitchFamily="18" charset="0"/>
              </a:rPr>
              <a:t>    Failure to comply with Guideline is offence </a:t>
            </a:r>
          </a:p>
          <a:p>
            <a:pPr>
              <a:buFont typeface="Wingdings" panose="05000000000000000000" pitchFamily="2" charset="2"/>
              <a:buChar char="Ø"/>
              <a:defRPr/>
            </a:pPr>
            <a:r>
              <a:rPr lang="en-GB" sz="2800" b="1" i="1" u="sng" dirty="0">
                <a:solidFill>
                  <a:schemeClr val="bg1"/>
                </a:solidFill>
                <a:latin typeface="Garamond" panose="02020404030301010803" pitchFamily="18" charset="0"/>
              </a:rPr>
              <a:t>Section 80</a:t>
            </a:r>
          </a:p>
          <a:p>
            <a:pPr marL="363538" indent="-363538">
              <a:buFontTx/>
              <a:buNone/>
              <a:defRPr/>
            </a:pPr>
            <a:r>
              <a:rPr lang="en-GB" sz="2800" i="1" dirty="0">
                <a:solidFill>
                  <a:schemeClr val="bg1"/>
                </a:solidFill>
                <a:latin typeface="Garamond" panose="02020404030301010803" pitchFamily="18" charset="0"/>
              </a:rPr>
              <a:t>    Modifying mobile phone including International Mobile Equipment Identity [IMEI] Number is offence </a:t>
            </a:r>
          </a:p>
          <a:p>
            <a:pPr>
              <a:buFont typeface="Wingdings" panose="05000000000000000000" pitchFamily="2" charset="2"/>
              <a:buChar char="Ø"/>
              <a:defRPr/>
            </a:pPr>
            <a:r>
              <a:rPr lang="en-GB" sz="2800" b="1" i="1" u="sng" dirty="0">
                <a:solidFill>
                  <a:schemeClr val="bg1"/>
                </a:solidFill>
                <a:latin typeface="Garamond" panose="02020404030301010803" pitchFamily="18" charset="0"/>
              </a:rPr>
              <a:t>Section 81</a:t>
            </a:r>
          </a:p>
          <a:p>
            <a:pPr marL="363538" indent="-363538">
              <a:buFontTx/>
              <a:buNone/>
              <a:defRPr/>
            </a:pPr>
            <a:r>
              <a:rPr lang="en-GB" sz="2800" i="1" dirty="0">
                <a:solidFill>
                  <a:schemeClr val="bg1"/>
                </a:solidFill>
                <a:latin typeface="Garamond" panose="02020404030301010803" pitchFamily="18" charset="0"/>
              </a:rPr>
              <a:t>    Reproducing / divulging contents or substance of a </a:t>
            </a:r>
            <a:r>
              <a:rPr lang="en-GB" sz="2800" i="1" dirty="0" err="1">
                <a:solidFill>
                  <a:schemeClr val="bg1"/>
                </a:solidFill>
                <a:latin typeface="Garamond" panose="02020404030301010803" pitchFamily="18" charset="0"/>
              </a:rPr>
              <a:t>radiocommunication</a:t>
            </a:r>
            <a:r>
              <a:rPr lang="en-GB" sz="2800" i="1" dirty="0">
                <a:solidFill>
                  <a:schemeClr val="bg1"/>
                </a:solidFill>
                <a:latin typeface="Garamond" panose="02020404030301010803" pitchFamily="18" charset="0"/>
              </a:rPr>
              <a:t> transmission not intended to be received by that person, whether received voluntarily or not or using it for any purpose is offence</a:t>
            </a:r>
          </a:p>
          <a:p>
            <a:pPr>
              <a:defRPr/>
            </a:pPr>
            <a:endParaRPr lang="en-GB" dirty="0">
              <a:solidFill>
                <a:schemeClr val="bg1"/>
              </a:solidFill>
              <a:latin typeface="Garamond" panose="02020404030301010803" pitchFamily="18" charset="0"/>
            </a:endParaRPr>
          </a:p>
          <a:p>
            <a:pPr>
              <a:defRPr/>
            </a:pPr>
            <a:endParaRPr lang="en-GB" dirty="0"/>
          </a:p>
        </p:txBody>
      </p:sp>
    </p:spTree>
  </p:cSld>
  <p:clrMapOvr>
    <a:masterClrMapping/>
  </p:clrMapOvr>
  <p:transition spd="slow">
    <p:dissolve/>
    <p:sndAc>
      <p:stSnd>
        <p:snd r:embed="rId2" name="bomb.wav"/>
      </p:stSnd>
    </p:sndAc>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38FD217A-CB3D-A396-2A01-AA44254310A1}"/>
              </a:ext>
            </a:extLst>
          </p:cNvPr>
          <p:cNvSpPr>
            <a:spLocks noGrp="1"/>
          </p:cNvSpPr>
          <p:nvPr>
            <p:ph type="title"/>
          </p:nvPr>
        </p:nvSpPr>
        <p:spPr/>
        <p:txBody>
          <a:bodyPr/>
          <a:lstStyle/>
          <a:p>
            <a:pPr>
              <a:defRPr/>
            </a:pPr>
            <a:r>
              <a:rPr lang="en-GB" altLang="en-US" sz="3600" b="1" dirty="0">
                <a:solidFill>
                  <a:schemeClr val="accent5"/>
                </a:solidFill>
                <a:latin typeface="Garamond" panose="02020404030301010803" pitchFamily="18" charset="0"/>
              </a:rPr>
              <a:t>REFUSING TO PROVIDE INFO. OR PROVIDING FALSE INFO </a:t>
            </a:r>
          </a:p>
        </p:txBody>
      </p:sp>
      <p:sp>
        <p:nvSpPr>
          <p:cNvPr id="3" name="Content Placeholder 2">
            <a:extLst>
              <a:ext uri="{FF2B5EF4-FFF2-40B4-BE49-F238E27FC236}">
                <a16:creationId xmlns:a16="http://schemas.microsoft.com/office/drawing/2014/main" id="{CC34C04A-19BC-1F54-128B-3195B37C07B2}"/>
              </a:ext>
            </a:extLst>
          </p:cNvPr>
          <p:cNvSpPr>
            <a:spLocks noGrp="1"/>
          </p:cNvSpPr>
          <p:nvPr>
            <p:ph idx="1"/>
          </p:nvPr>
        </p:nvSpPr>
        <p:spPr/>
        <p:txBody>
          <a:bodyPr/>
          <a:lstStyle/>
          <a:p>
            <a:pPr>
              <a:buFont typeface="Wingdings" panose="05000000000000000000" pitchFamily="2" charset="2"/>
              <a:buChar char="Ø"/>
              <a:defRPr/>
            </a:pPr>
            <a:r>
              <a:rPr lang="en-GB" sz="4000" b="1" i="1" u="sng" dirty="0">
                <a:solidFill>
                  <a:schemeClr val="bg1"/>
                </a:solidFill>
                <a:latin typeface="Garamond" panose="02020404030301010803" pitchFamily="18" charset="0"/>
              </a:rPr>
              <a:t>Section 82</a:t>
            </a:r>
          </a:p>
          <a:p>
            <a:pPr marL="363538" indent="-363538">
              <a:buFontTx/>
              <a:buNone/>
              <a:defRPr/>
            </a:pPr>
            <a:r>
              <a:rPr lang="en-GB" sz="4000" i="1" dirty="0">
                <a:solidFill>
                  <a:schemeClr val="bg1"/>
                </a:solidFill>
                <a:latin typeface="Garamond" panose="02020404030301010803" pitchFamily="18" charset="0"/>
              </a:rPr>
              <a:t>    Refusing to furnish info to the Authority or providing false or misleading information is offence </a:t>
            </a:r>
          </a:p>
          <a:p>
            <a:pPr>
              <a:defRPr/>
            </a:pPr>
            <a:endParaRPr lang="en-GB" dirty="0"/>
          </a:p>
          <a:p>
            <a:pPr>
              <a:defRPr/>
            </a:pPr>
            <a:endParaRPr lang="en-GB" dirty="0"/>
          </a:p>
        </p:txBody>
      </p:sp>
    </p:spTree>
  </p:cSld>
  <p:clrMapOvr>
    <a:masterClrMapping/>
  </p:clrMapOvr>
  <p:transition spd="slow">
    <p:dissolve/>
    <p:sndAc>
      <p:stSnd>
        <p:snd r:embed="rId2" name="bomb.wav"/>
      </p:stSnd>
    </p:sndAc>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7183ABF-199A-C094-BFFA-A9B0F91ACE19}"/>
              </a:ext>
            </a:extLst>
          </p:cNvPr>
          <p:cNvSpPr>
            <a:spLocks noGrp="1" noChangeArrowheads="1"/>
          </p:cNvSpPr>
          <p:nvPr>
            <p:ph type="title"/>
          </p:nvPr>
        </p:nvSpPr>
        <p:spPr/>
        <p:txBody>
          <a:bodyPr/>
          <a:lstStyle/>
          <a:p>
            <a:r>
              <a:rPr lang="en-GB" altLang="en-US" sz="4000" b="1">
                <a:solidFill>
                  <a:schemeClr val="accent1"/>
                </a:solidFill>
                <a:latin typeface="Garamond" panose="02020404030301010803" pitchFamily="18" charset="0"/>
              </a:rPr>
              <a:t>COMPOUNDING OF OFFENCES </a:t>
            </a:r>
          </a:p>
        </p:txBody>
      </p:sp>
      <p:sp>
        <p:nvSpPr>
          <p:cNvPr id="3" name="Content Placeholder 2">
            <a:extLst>
              <a:ext uri="{FF2B5EF4-FFF2-40B4-BE49-F238E27FC236}">
                <a16:creationId xmlns:a16="http://schemas.microsoft.com/office/drawing/2014/main" id="{4E4C2DCA-4C27-9120-C3F6-605D176616C4}"/>
              </a:ext>
            </a:extLst>
          </p:cNvPr>
          <p:cNvSpPr>
            <a:spLocks noGrp="1"/>
          </p:cNvSpPr>
          <p:nvPr>
            <p:ph idx="1"/>
          </p:nvPr>
        </p:nvSpPr>
        <p:spPr>
          <a:xfrm>
            <a:off x="250825" y="1600200"/>
            <a:ext cx="8497888" cy="4781550"/>
          </a:xfrm>
        </p:spPr>
        <p:txBody>
          <a:bodyPr/>
          <a:lstStyle/>
          <a:p>
            <a:pPr>
              <a:buFont typeface="Wingdings" panose="05000000000000000000" pitchFamily="2" charset="2"/>
              <a:buChar char="Ø"/>
              <a:defRPr/>
            </a:pPr>
            <a:r>
              <a:rPr lang="en-GB" b="1" i="1" u="sng" dirty="0">
                <a:solidFill>
                  <a:schemeClr val="bg1"/>
                </a:solidFill>
                <a:latin typeface="Garamond" panose="02020404030301010803" pitchFamily="18" charset="0"/>
              </a:rPr>
              <a:t>Section 88  ICT Act </a:t>
            </a:r>
          </a:p>
          <a:p>
            <a:pPr marL="0" indent="0">
              <a:buFontTx/>
              <a:buNone/>
              <a:defRPr/>
            </a:pPr>
            <a:r>
              <a:rPr lang="en-GB" i="1" dirty="0">
                <a:solidFill>
                  <a:schemeClr val="bg1"/>
                </a:solidFill>
                <a:latin typeface="Garamond" panose="02020404030301010803" pitchFamily="18" charset="0"/>
              </a:rPr>
              <a:t>Where the Authority satisfied, after Investigation, or where person admits to an offence, the Director-General may collect  from that person money as the Director General considers appropriate up to 50% maxi. fine person would have been liable on conviction. After payment that person not to be prosecuted in relation to the offence so “compounded”. </a:t>
            </a:r>
          </a:p>
          <a:p>
            <a:pPr>
              <a:defRPr/>
            </a:pPr>
            <a:endParaRPr lang="en-GB" dirty="0"/>
          </a:p>
        </p:txBody>
      </p:sp>
    </p:spTree>
  </p:cSld>
  <p:clrMapOvr>
    <a:masterClrMapping/>
  </p:clrMapOvr>
  <p:transition spd="slow">
    <p:dissolve/>
    <p:sndAc>
      <p:stSnd>
        <p:snd r:embed="rId2" name="bomb.wav"/>
      </p:stSnd>
    </p:sndAc>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239C454-F1DE-5DF6-AF07-27F58B0074DC}"/>
              </a:ext>
            </a:extLst>
          </p:cNvPr>
          <p:cNvSpPr>
            <a:spLocks noGrp="1"/>
          </p:cNvSpPr>
          <p:nvPr>
            <p:ph type="title"/>
          </p:nvPr>
        </p:nvSpPr>
        <p:spPr/>
        <p:txBody>
          <a:bodyPr/>
          <a:lstStyle/>
          <a:p>
            <a:pPr>
              <a:defRPr/>
            </a:pPr>
            <a:r>
              <a:rPr lang="en-GB" altLang="en-US" sz="3600" b="1" dirty="0">
                <a:solidFill>
                  <a:schemeClr val="accent5"/>
                </a:solidFill>
                <a:latin typeface="Garamond" pitchFamily="18" charset="0"/>
              </a:rPr>
              <a:t>COMPOSITION OF THE BOARD </a:t>
            </a:r>
          </a:p>
        </p:txBody>
      </p:sp>
      <p:sp>
        <p:nvSpPr>
          <p:cNvPr id="3" name="Content Placeholder 2">
            <a:extLst>
              <a:ext uri="{FF2B5EF4-FFF2-40B4-BE49-F238E27FC236}">
                <a16:creationId xmlns:a16="http://schemas.microsoft.com/office/drawing/2014/main" id="{66DB72DA-DE1F-5A76-EDBD-0DB7B3FF5C4D}"/>
              </a:ext>
            </a:extLst>
          </p:cNvPr>
          <p:cNvSpPr>
            <a:spLocks noGrp="1"/>
          </p:cNvSpPr>
          <p:nvPr>
            <p:ph idx="1"/>
          </p:nvPr>
        </p:nvSpPr>
        <p:spPr>
          <a:xfrm>
            <a:off x="179388" y="1600200"/>
            <a:ext cx="8640762" cy="5068888"/>
          </a:xfrm>
        </p:spPr>
        <p:txBody>
          <a:bodyPr/>
          <a:lstStyle/>
          <a:p>
            <a:pPr>
              <a:buFont typeface="Wingdings" panose="05000000000000000000" pitchFamily="2" charset="2"/>
              <a:buChar char="Ø"/>
              <a:defRPr/>
            </a:pPr>
            <a:r>
              <a:rPr lang="en-GB" sz="2800" b="1" i="1" u="sng" dirty="0">
                <a:solidFill>
                  <a:schemeClr val="bg1"/>
                </a:solidFill>
                <a:latin typeface="Garamond" panose="02020404030301010803" pitchFamily="18" charset="0"/>
              </a:rPr>
              <a:t>FIRST SCHEDULE</a:t>
            </a:r>
          </a:p>
          <a:p>
            <a:pPr marL="0" indent="0">
              <a:buFontTx/>
              <a:buNone/>
              <a:defRPr/>
            </a:pPr>
            <a:r>
              <a:rPr lang="en-GB" sz="2800" i="1" dirty="0">
                <a:solidFill>
                  <a:schemeClr val="bg1"/>
                </a:solidFill>
                <a:latin typeface="Garamond" panose="02020404030301010803" pitchFamily="18" charset="0"/>
              </a:rPr>
              <a:t>Board appointed for 3  years renewable as  part- time members by Minister [nominees from  various entities] Chair appointed by Minister Vice by members </a:t>
            </a:r>
          </a:p>
          <a:p>
            <a:pPr marL="0" indent="0">
              <a:buFontTx/>
              <a:buNone/>
              <a:defRPr/>
            </a:pPr>
            <a:endParaRPr lang="en-GB" sz="2800" i="1" dirty="0">
              <a:solidFill>
                <a:schemeClr val="bg1"/>
              </a:solidFill>
              <a:latin typeface="Garamond" panose="02020404030301010803" pitchFamily="18" charset="0"/>
            </a:endParaRPr>
          </a:p>
          <a:p>
            <a:pPr>
              <a:buFont typeface="Wingdings" panose="05000000000000000000" pitchFamily="2" charset="2"/>
              <a:buChar char="Ø"/>
              <a:defRPr/>
            </a:pPr>
            <a:r>
              <a:rPr lang="en-GB" sz="2800" i="1" dirty="0">
                <a:solidFill>
                  <a:schemeClr val="bg1"/>
                </a:solidFill>
                <a:latin typeface="Garamond" panose="02020404030301010803" pitchFamily="18" charset="0"/>
              </a:rPr>
              <a:t> Ministry  - Communication </a:t>
            </a:r>
          </a:p>
          <a:p>
            <a:pPr>
              <a:buFont typeface="Wingdings" panose="05000000000000000000" pitchFamily="2" charset="2"/>
              <a:buChar char="Ø"/>
              <a:defRPr/>
            </a:pPr>
            <a:r>
              <a:rPr lang="en-GB" sz="2800" i="1" dirty="0">
                <a:solidFill>
                  <a:schemeClr val="bg1"/>
                </a:solidFill>
                <a:latin typeface="Garamond" panose="02020404030301010803" pitchFamily="18" charset="0"/>
              </a:rPr>
              <a:t> Ministry  - Home Affairs </a:t>
            </a:r>
          </a:p>
          <a:p>
            <a:pPr>
              <a:buFont typeface="Wingdings" panose="05000000000000000000" pitchFamily="2" charset="2"/>
              <a:buChar char="Ø"/>
              <a:defRPr/>
            </a:pPr>
            <a:r>
              <a:rPr lang="en-GB" sz="2800" i="1" dirty="0">
                <a:solidFill>
                  <a:schemeClr val="bg1"/>
                </a:solidFill>
                <a:latin typeface="Garamond" panose="02020404030301010803" pitchFamily="18" charset="0"/>
              </a:rPr>
              <a:t> Representative of National Security Agency </a:t>
            </a:r>
          </a:p>
          <a:p>
            <a:pPr>
              <a:buFont typeface="Wingdings" panose="05000000000000000000" pitchFamily="2" charset="2"/>
              <a:buChar char="Ø"/>
              <a:defRPr/>
            </a:pPr>
            <a:r>
              <a:rPr lang="en-GB" sz="2800" i="1" dirty="0">
                <a:solidFill>
                  <a:schemeClr val="bg1"/>
                </a:solidFill>
                <a:latin typeface="Garamond" panose="02020404030301010803" pitchFamily="18" charset="0"/>
              </a:rPr>
              <a:t> Representative of Attorney General ; and </a:t>
            </a:r>
          </a:p>
          <a:p>
            <a:pPr>
              <a:buFont typeface="Wingdings" panose="05000000000000000000" pitchFamily="2" charset="2"/>
              <a:buChar char="Ø"/>
              <a:defRPr/>
            </a:pPr>
            <a:r>
              <a:rPr lang="en-GB" sz="2800" i="1" dirty="0">
                <a:solidFill>
                  <a:schemeClr val="bg1"/>
                </a:solidFill>
                <a:latin typeface="Garamond" panose="02020404030301010803" pitchFamily="18" charset="0"/>
              </a:rPr>
              <a:t> 5  persons with knowledge &amp; experience in subject matter of the Act  </a:t>
            </a:r>
          </a:p>
          <a:p>
            <a:pPr>
              <a:defRPr/>
            </a:pPr>
            <a:endParaRPr lang="en-GB" dirty="0"/>
          </a:p>
          <a:p>
            <a:pPr>
              <a:defRPr/>
            </a:pPr>
            <a:endParaRPr lang="en-GB" dirty="0"/>
          </a:p>
        </p:txBody>
      </p:sp>
    </p:spTree>
  </p:cSld>
  <p:clrMapOvr>
    <a:masterClrMapping/>
  </p:clrMapOvr>
  <p:transition spd="slow">
    <p:dissolve/>
    <p:sndAc>
      <p:stSnd>
        <p:snd r:embed="rId2" name="bomb.wav"/>
      </p:stSnd>
    </p:sndAc>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94FF1-7AD4-D58A-362D-E962AAA3CA99}"/>
              </a:ext>
            </a:extLst>
          </p:cNvPr>
          <p:cNvSpPr>
            <a:spLocks noGrp="1"/>
          </p:cNvSpPr>
          <p:nvPr>
            <p:ph type="title"/>
          </p:nvPr>
        </p:nvSpPr>
        <p:spPr>
          <a:xfrm>
            <a:off x="179388" y="115888"/>
            <a:ext cx="8507412" cy="1301750"/>
          </a:xfrm>
        </p:spPr>
        <p:txBody>
          <a:bodyPr/>
          <a:lstStyle/>
          <a:p>
            <a:pPr>
              <a:defRPr/>
            </a:pPr>
            <a:r>
              <a:rPr lang="en-US" sz="3600" b="1" dirty="0">
                <a:solidFill>
                  <a:schemeClr val="accent5"/>
                </a:solidFill>
                <a:latin typeface="Garamond" pitchFamily="18" charset="0"/>
              </a:rPr>
              <a:t>DISQUALIFICATION </a:t>
            </a:r>
            <a:endParaRPr lang="en-GB" sz="3600" b="1" dirty="0">
              <a:solidFill>
                <a:schemeClr val="accent5"/>
              </a:solidFill>
              <a:latin typeface="Garamond" pitchFamily="18" charset="0"/>
            </a:endParaRPr>
          </a:p>
        </p:txBody>
      </p:sp>
      <p:sp>
        <p:nvSpPr>
          <p:cNvPr id="3" name="Content Placeholder 2">
            <a:extLst>
              <a:ext uri="{FF2B5EF4-FFF2-40B4-BE49-F238E27FC236}">
                <a16:creationId xmlns:a16="http://schemas.microsoft.com/office/drawing/2014/main" id="{B557962D-E30D-780D-727F-FB81137F0B4E}"/>
              </a:ext>
            </a:extLst>
          </p:cNvPr>
          <p:cNvSpPr>
            <a:spLocks noGrp="1"/>
          </p:cNvSpPr>
          <p:nvPr>
            <p:ph idx="1"/>
          </p:nvPr>
        </p:nvSpPr>
        <p:spPr/>
        <p:txBody>
          <a:bodyPr/>
          <a:lstStyle/>
          <a:p>
            <a:pPr marL="0" indent="0">
              <a:buFontTx/>
              <a:buNone/>
              <a:defRPr/>
            </a:pPr>
            <a:r>
              <a:rPr lang="en-GB" sz="2800" i="1" dirty="0">
                <a:solidFill>
                  <a:srgbClr val="FFFFFF"/>
                </a:solidFill>
                <a:latin typeface="Garamond" panose="02020404030301010803" pitchFamily="18" charset="0"/>
              </a:rPr>
              <a:t>A persons disqualified from appointed as member  – </a:t>
            </a:r>
          </a:p>
          <a:p>
            <a:pPr marL="514350" indent="-514350">
              <a:buFontTx/>
              <a:buAutoNum type="alphaLcParenBoth"/>
              <a:defRPr/>
            </a:pPr>
            <a:r>
              <a:rPr lang="en-GB" sz="2800" i="1" dirty="0">
                <a:solidFill>
                  <a:srgbClr val="FFFFFF"/>
                </a:solidFill>
                <a:latin typeface="Garamond" panose="02020404030301010803" pitchFamily="18" charset="0"/>
              </a:rPr>
              <a:t>Member of Parliament </a:t>
            </a:r>
          </a:p>
          <a:p>
            <a:pPr marL="514350" indent="-514350">
              <a:buFontTx/>
              <a:buAutoNum type="alphaLcParenBoth"/>
              <a:defRPr/>
            </a:pPr>
            <a:r>
              <a:rPr lang="en-GB" sz="2800" i="1" dirty="0">
                <a:solidFill>
                  <a:srgbClr val="FFFFFF"/>
                </a:solidFill>
                <a:latin typeface="Garamond" panose="02020404030301010803" pitchFamily="18" charset="0"/>
              </a:rPr>
              <a:t>Office bearer or employee of a political party</a:t>
            </a:r>
          </a:p>
          <a:p>
            <a:pPr marL="514350" indent="-514350">
              <a:buFontTx/>
              <a:buAutoNum type="alphaLcParenBoth"/>
              <a:defRPr/>
            </a:pPr>
            <a:r>
              <a:rPr lang="en-GB" sz="2800" i="1" dirty="0">
                <a:solidFill>
                  <a:srgbClr val="FFFFFF"/>
                </a:solidFill>
                <a:latin typeface="Garamond" panose="02020404030301010803" pitchFamily="18" charset="0"/>
              </a:rPr>
              <a:t>Direct or indirect financial interest in the sector</a:t>
            </a:r>
          </a:p>
          <a:p>
            <a:pPr marL="514350" indent="-514350">
              <a:buFontTx/>
              <a:buAutoNum type="alphaLcParenBoth"/>
              <a:defRPr/>
            </a:pPr>
            <a:r>
              <a:rPr lang="en-GB" sz="2800" i="1" dirty="0">
                <a:solidFill>
                  <a:srgbClr val="FFFFFF"/>
                </a:solidFill>
                <a:latin typeface="Garamond" panose="02020404030301010803" pitchFamily="18" charset="0"/>
              </a:rPr>
              <a:t>Relative or associate of (b) and (c)</a:t>
            </a:r>
          </a:p>
          <a:p>
            <a:pPr marL="514350" indent="-514350">
              <a:buFontTx/>
              <a:buAutoNum type="alphaLcParenBoth"/>
              <a:defRPr/>
            </a:pPr>
            <a:r>
              <a:rPr lang="en-GB" sz="2800" i="1" dirty="0">
                <a:solidFill>
                  <a:srgbClr val="FFFFFF"/>
                </a:solidFill>
                <a:latin typeface="Garamond" panose="02020404030301010803" pitchFamily="18" charset="0"/>
              </a:rPr>
              <a:t>Undischarged bankrupt</a:t>
            </a:r>
          </a:p>
          <a:p>
            <a:pPr marL="514350" indent="-514350">
              <a:buFontTx/>
              <a:buAutoNum type="alphaLcParenBoth"/>
              <a:defRPr/>
            </a:pPr>
            <a:r>
              <a:rPr lang="en-GB" sz="2800" i="1" dirty="0">
                <a:solidFill>
                  <a:srgbClr val="FFFFFF"/>
                </a:solidFill>
                <a:latin typeface="Garamond" panose="02020404030301010803" pitchFamily="18" charset="0"/>
              </a:rPr>
              <a:t>Legally disqualified from performing function as member</a:t>
            </a:r>
          </a:p>
          <a:p>
            <a:pPr marL="514350" indent="-514350">
              <a:buFontTx/>
              <a:buAutoNum type="alphaLcParenBoth"/>
              <a:defRPr/>
            </a:pPr>
            <a:r>
              <a:rPr lang="en-GB" sz="2800" i="1" dirty="0">
                <a:solidFill>
                  <a:srgbClr val="FFFFFF"/>
                </a:solidFill>
                <a:latin typeface="Garamond" panose="02020404030301010803" pitchFamily="18" charset="0"/>
              </a:rPr>
              <a:t>convicted of an offence and sentenced to more than 6 months without option of fine. </a:t>
            </a:r>
          </a:p>
          <a:p>
            <a:pPr>
              <a:defRPr/>
            </a:pPr>
            <a:endParaRPr lang="en-GB" dirty="0"/>
          </a:p>
        </p:txBody>
      </p:sp>
    </p:spTree>
  </p:cSld>
  <p:clrMapOvr>
    <a:masterClrMapping/>
  </p:clrMapOvr>
  <p:transition spd="slow">
    <p:dissolve/>
    <p:sndAc>
      <p:stSnd>
        <p:snd r:embed="rId2" name="bomb.wav"/>
      </p:stSnd>
    </p:sndAc>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0C33479A-3562-1355-3145-637951A8767C}"/>
              </a:ext>
            </a:extLst>
          </p:cNvPr>
          <p:cNvSpPr>
            <a:spLocks noGrp="1" noChangeArrowheads="1"/>
          </p:cNvSpPr>
          <p:nvPr>
            <p:ph type="title"/>
          </p:nvPr>
        </p:nvSpPr>
        <p:spPr/>
        <p:txBody>
          <a:bodyPr/>
          <a:lstStyle/>
          <a:p>
            <a:r>
              <a:rPr lang="en-GB" altLang="en-US" sz="3200">
                <a:solidFill>
                  <a:schemeClr val="accent1"/>
                </a:solidFill>
                <a:latin typeface="Garamond" panose="02020404030301010803" pitchFamily="18" charset="0"/>
              </a:rPr>
              <a:t>BOARD MEMBER - VACATION OF OFFICE  [FIRST SCHEDULE] </a:t>
            </a:r>
            <a:br>
              <a:rPr lang="en-GB" altLang="en-US" sz="4000">
                <a:solidFill>
                  <a:schemeClr val="bg1"/>
                </a:solidFill>
                <a:latin typeface="Garamond" panose="02020404030301010803" pitchFamily="18" charset="0"/>
              </a:rPr>
            </a:br>
            <a:endParaRPr lang="en-GB" altLang="en-US" sz="4000">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4BB3EDA2-910B-6BB6-3E11-258B8721ED7D}"/>
              </a:ext>
            </a:extLst>
          </p:cNvPr>
          <p:cNvSpPr>
            <a:spLocks noGrp="1"/>
          </p:cNvSpPr>
          <p:nvPr>
            <p:ph idx="1"/>
          </p:nvPr>
        </p:nvSpPr>
        <p:spPr>
          <a:xfrm>
            <a:off x="250825" y="1600200"/>
            <a:ext cx="8435975" cy="4924425"/>
          </a:xfrm>
        </p:spPr>
        <p:txBody>
          <a:bodyPr/>
          <a:lstStyle/>
          <a:p>
            <a:pPr>
              <a:buFont typeface="Wingdings" panose="05000000000000000000" pitchFamily="2" charset="2"/>
              <a:buChar char="Ø"/>
              <a:defRPr/>
            </a:pPr>
            <a:r>
              <a:rPr lang="en-GB" sz="2800" i="1" dirty="0">
                <a:solidFill>
                  <a:schemeClr val="bg1"/>
                </a:solidFill>
                <a:latin typeface="Garamond" panose="02020404030301010803" pitchFamily="18" charset="0"/>
              </a:rPr>
              <a:t>Vacancy of office of member where – </a:t>
            </a:r>
          </a:p>
          <a:p>
            <a:pPr marL="0" indent="0">
              <a:buFontTx/>
              <a:buNone/>
              <a:defRPr/>
            </a:pPr>
            <a:r>
              <a:rPr lang="en-GB" sz="2800" i="1" dirty="0">
                <a:solidFill>
                  <a:schemeClr val="bg1"/>
                </a:solidFill>
                <a:latin typeface="Garamond" panose="02020404030301010803" pitchFamily="18" charset="0"/>
              </a:rPr>
              <a:t>(a)	Member’s death  </a:t>
            </a:r>
          </a:p>
          <a:p>
            <a:pPr marL="0" indent="0">
              <a:buFontTx/>
              <a:buNone/>
              <a:defRPr/>
            </a:pPr>
            <a:r>
              <a:rPr lang="en-GB" sz="2800" i="1" dirty="0">
                <a:solidFill>
                  <a:schemeClr val="bg1"/>
                </a:solidFill>
                <a:latin typeface="Garamond" panose="02020404030301010803" pitchFamily="18" charset="0"/>
              </a:rPr>
              <a:t>(b)	Member adjudged bankrupt; </a:t>
            </a:r>
          </a:p>
          <a:p>
            <a:pPr marL="811213" indent="-811213">
              <a:buFontTx/>
              <a:buAutoNum type="alphaLcParenBoth" startAt="3"/>
              <a:defRPr/>
            </a:pPr>
            <a:r>
              <a:rPr lang="en-GB" i="1" dirty="0">
                <a:solidFill>
                  <a:schemeClr val="bg1"/>
                </a:solidFill>
                <a:latin typeface="Garamond" panose="02020404030301010803" pitchFamily="18" charset="0"/>
              </a:rPr>
              <a:t> Expiry of 1 month's written notice to resign</a:t>
            </a:r>
          </a:p>
          <a:p>
            <a:pPr marL="893763" indent="-893763">
              <a:buFontTx/>
              <a:buAutoNum type="alphaLcParenBoth" startAt="3"/>
              <a:defRPr/>
            </a:pPr>
            <a:r>
              <a:rPr lang="en-GB" sz="2800" i="1" dirty="0">
                <a:solidFill>
                  <a:schemeClr val="bg1"/>
                </a:solidFill>
                <a:latin typeface="Garamond" panose="02020404030301010803" pitchFamily="18" charset="0"/>
              </a:rPr>
              <a:t>Unduly absent from 3 consecutive meetings.; </a:t>
            </a:r>
          </a:p>
          <a:p>
            <a:pPr marL="901700" indent="-901700">
              <a:buFontTx/>
              <a:buNone/>
              <a:defRPr/>
            </a:pPr>
            <a:r>
              <a:rPr lang="en-GB" sz="2800" i="1" dirty="0">
                <a:solidFill>
                  <a:schemeClr val="bg1"/>
                </a:solidFill>
                <a:latin typeface="Garamond" panose="02020404030301010803" pitchFamily="18" charset="0"/>
              </a:rPr>
              <a:t>(d)	Member no longer member of the nominating organisation.  </a:t>
            </a:r>
          </a:p>
          <a:p>
            <a:pPr marL="901700" indent="-901700">
              <a:buFontTx/>
              <a:buAutoNum type="alphaLcParenBoth" startAt="5"/>
              <a:defRPr/>
            </a:pPr>
            <a:r>
              <a:rPr lang="en-GB" sz="2800" i="1" dirty="0">
                <a:solidFill>
                  <a:schemeClr val="bg1"/>
                </a:solidFill>
                <a:latin typeface="Garamond" panose="02020404030301010803" pitchFamily="18" charset="0"/>
              </a:rPr>
              <a:t>Legally disqualified from performing function of member</a:t>
            </a:r>
          </a:p>
          <a:p>
            <a:pPr marL="901700" indent="-901700">
              <a:buFontTx/>
              <a:buAutoNum type="alphaLcParenBoth" startAt="5"/>
              <a:defRPr/>
            </a:pPr>
            <a:r>
              <a:rPr lang="en-GB" sz="2800" i="1" dirty="0">
                <a:solidFill>
                  <a:schemeClr val="bg1"/>
                </a:solidFill>
                <a:latin typeface="Garamond" panose="02020404030301010803" pitchFamily="18" charset="0"/>
              </a:rPr>
              <a:t>convicted of an offence and sentenced to more than 6 months without option of fine. </a:t>
            </a:r>
          </a:p>
          <a:p>
            <a:pPr>
              <a:defRPr/>
            </a:pPr>
            <a:endParaRPr lang="en-GB" sz="2400" dirty="0"/>
          </a:p>
        </p:txBody>
      </p:sp>
    </p:spTree>
  </p:cSld>
  <p:clrMapOvr>
    <a:masterClrMapping/>
  </p:clrMapOvr>
  <p:transition spd="slow">
    <p:dissolve/>
    <p:sndAc>
      <p:stSnd>
        <p:snd r:embed="rId2" name="bomb.wav"/>
      </p:stSnd>
    </p:sndAc>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7B681438-DE3F-B631-A37C-B0C3B488BBFA}"/>
              </a:ext>
            </a:extLst>
          </p:cNvPr>
          <p:cNvSpPr>
            <a:spLocks noGrp="1" noChangeArrowheads="1"/>
          </p:cNvSpPr>
          <p:nvPr>
            <p:ph type="title"/>
          </p:nvPr>
        </p:nvSpPr>
        <p:spPr/>
        <p:txBody>
          <a:bodyPr/>
          <a:lstStyle/>
          <a:p>
            <a:r>
              <a:rPr lang="en-GB" altLang="en-US">
                <a:solidFill>
                  <a:schemeClr val="accent1"/>
                </a:solidFill>
                <a:latin typeface="Garamond" panose="02020404030301010803" pitchFamily="18" charset="0"/>
              </a:rPr>
              <a:t>REFERENCES</a:t>
            </a:r>
            <a:r>
              <a:rPr lang="en-GB" altLang="en-US">
                <a:solidFill>
                  <a:schemeClr val="bg1"/>
                </a:solidFill>
                <a:latin typeface="Garamond" panose="02020404030301010803" pitchFamily="18" charset="0"/>
              </a:rPr>
              <a:t> </a:t>
            </a:r>
          </a:p>
        </p:txBody>
      </p:sp>
      <p:sp>
        <p:nvSpPr>
          <p:cNvPr id="22531" name="Content Placeholder 2">
            <a:extLst>
              <a:ext uri="{FF2B5EF4-FFF2-40B4-BE49-F238E27FC236}">
                <a16:creationId xmlns:a16="http://schemas.microsoft.com/office/drawing/2014/main" id="{13238B71-F1C3-A9F3-9EE6-E702B0089E2C}"/>
              </a:ext>
            </a:extLst>
          </p:cNvPr>
          <p:cNvSpPr>
            <a:spLocks noGrp="1" noChangeArrowheads="1"/>
          </p:cNvSpPr>
          <p:nvPr>
            <p:ph idx="1"/>
          </p:nvPr>
        </p:nvSpPr>
        <p:spPr/>
        <p:txBody>
          <a:bodyPr/>
          <a:lstStyle/>
          <a:p>
            <a:pPr>
              <a:buFont typeface="Wingdings" panose="05000000000000000000" pitchFamily="2" charset="2"/>
              <a:buChar char="Ø"/>
            </a:pPr>
            <a:r>
              <a:rPr lang="en-GB" altLang="en-US" i="1">
                <a:solidFill>
                  <a:schemeClr val="bg1"/>
                </a:solidFill>
                <a:latin typeface="Garamond" panose="02020404030301010803" pitchFamily="18" charset="0"/>
              </a:rPr>
              <a:t>Information and Communications Technologies Act  No. 15 of 2009.</a:t>
            </a:r>
          </a:p>
          <a:p>
            <a:pPr>
              <a:buFont typeface="Wingdings" panose="05000000000000000000" pitchFamily="2" charset="2"/>
              <a:buChar char="Ø"/>
            </a:pPr>
            <a:r>
              <a:rPr lang="en-GB" altLang="en-US" i="1">
                <a:solidFill>
                  <a:schemeClr val="bg1"/>
                </a:solidFill>
                <a:latin typeface="Garamond" panose="02020404030301010803" pitchFamily="18" charset="0"/>
              </a:rPr>
              <a:t>Information and Communication Technologies (Amendment) Act, 2010. </a:t>
            </a:r>
          </a:p>
          <a:p>
            <a:pPr>
              <a:buFont typeface="Wingdings" panose="05000000000000000000" pitchFamily="2" charset="2"/>
              <a:buChar char="Ø"/>
            </a:pPr>
            <a:r>
              <a:rPr lang="en-GB" altLang="en-US" i="1">
                <a:solidFill>
                  <a:schemeClr val="bg1"/>
                </a:solidFill>
                <a:latin typeface="Garamond" panose="02020404030301010803" pitchFamily="18" charset="0"/>
              </a:rPr>
              <a:t> Information and Communication Technologies (Administration of Authority) Regulations, 2015</a:t>
            </a:r>
          </a:p>
          <a:p>
            <a:pPr>
              <a:buFont typeface="Wingdings" panose="05000000000000000000" pitchFamily="2" charset="2"/>
              <a:buChar char="Ø"/>
            </a:pPr>
            <a:r>
              <a:rPr lang="en-GB" altLang="en-US" i="1">
                <a:solidFill>
                  <a:schemeClr val="bg1"/>
                </a:solidFill>
                <a:latin typeface="Garamond" panose="02020404030301010803" pitchFamily="18" charset="0"/>
              </a:rPr>
              <a:t> Information and Communication Technologies [Administration of Authority] Regulations 2022  </a:t>
            </a:r>
            <a:endParaRPr lang="en-GB" altLang="en-US"/>
          </a:p>
        </p:txBody>
      </p:sp>
    </p:spTree>
  </p:cSld>
  <p:clrMapOvr>
    <a:masterClrMapping/>
  </p:clrMapOvr>
  <p:transition spd="slow">
    <p:dissolve/>
    <p:sndAc>
      <p:stSnd>
        <p:snd r:embed="rId2" name="bomb.wav"/>
      </p:stSnd>
    </p:sndAc>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058BE65E-7D5E-322A-C404-15DBF136D2F9}"/>
              </a:ext>
            </a:extLst>
          </p:cNvPr>
          <p:cNvSpPr>
            <a:spLocks noGrp="1" noChangeArrowheads="1"/>
          </p:cNvSpPr>
          <p:nvPr>
            <p:ph type="ctrTitle"/>
          </p:nvPr>
        </p:nvSpPr>
        <p:spPr>
          <a:xfrm>
            <a:off x="179388" y="333375"/>
            <a:ext cx="8785225" cy="3743325"/>
          </a:xfrm>
        </p:spPr>
        <p:txBody>
          <a:bodyPr/>
          <a:lstStyle/>
          <a:p>
            <a:pPr eaLnBrk="1" hangingPunct="1"/>
            <a:br>
              <a:rPr lang="es-ES" altLang="en-US" sz="20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r>
              <a:rPr lang="es-ES" altLang="en-US" sz="4000" b="1">
                <a:solidFill>
                  <a:schemeClr val="bg1"/>
                </a:solidFill>
                <a:latin typeface="Garamond" panose="02020404030301010803" pitchFamily="18" charset="0"/>
              </a:rPr>
              <a:t>INFORMATION TECHNOLOGY LAW</a:t>
            </a:r>
            <a:br>
              <a:rPr lang="es-ES" altLang="en-US" sz="4000" b="1">
                <a:solidFill>
                  <a:schemeClr val="bg1"/>
                </a:solidFill>
                <a:latin typeface="Garamond" panose="02020404030301010803" pitchFamily="18" charset="0"/>
              </a:rPr>
            </a:br>
            <a:br>
              <a:rPr lang="es-ES" altLang="en-US" sz="4000" b="1">
                <a:solidFill>
                  <a:schemeClr val="bg1"/>
                </a:solidFill>
                <a:latin typeface="Garamond" panose="02020404030301010803" pitchFamily="18" charset="0"/>
              </a:rPr>
            </a:br>
            <a:br>
              <a:rPr lang="es-ES" altLang="en-US" sz="2000" b="1">
                <a:solidFill>
                  <a:schemeClr val="bg1"/>
                </a:solidFill>
                <a:latin typeface="Book Antiqua" panose="02040602050305030304" pitchFamily="18" charset="0"/>
              </a:rPr>
            </a:br>
            <a:r>
              <a:rPr lang="es-ES" altLang="en-US" sz="4800" b="1" i="1">
                <a:solidFill>
                  <a:schemeClr val="bg1"/>
                </a:solidFill>
                <a:latin typeface="Book Antiqua" panose="02040602050305030304" pitchFamily="18" charset="0"/>
              </a:rPr>
              <a:t>End of Lecture </a:t>
            </a:r>
            <a:br>
              <a:rPr lang="es-ES" altLang="en-US" sz="4800" b="1">
                <a:solidFill>
                  <a:schemeClr val="bg1"/>
                </a:solidFill>
                <a:latin typeface="Book Antiqua" panose="02040602050305030304" pitchFamily="18" charset="0"/>
              </a:rPr>
            </a:br>
            <a:br>
              <a:rPr lang="es-ES" altLang="en-US" sz="48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endParaRPr lang="es-ES" altLang="en-US" sz="2400" b="1">
              <a:solidFill>
                <a:schemeClr val="bg1"/>
              </a:solidFill>
              <a:latin typeface="Book Antiqua" panose="02040602050305030304" pitchFamily="18" charset="0"/>
            </a:endParaRPr>
          </a:p>
        </p:txBody>
      </p:sp>
    </p:spTree>
  </p:cSld>
  <p:clrMapOvr>
    <a:masterClrMapping/>
  </p:clrMapOvr>
  <p:transition spd="slow">
    <p:dissolve/>
    <p:sndAc>
      <p:stSnd>
        <p:snd r:embed="rId2" name="bomb.wav"/>
      </p:stSnd>
    </p:sndAc>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1013</TotalTime>
  <Words>1461</Words>
  <Application>Microsoft Office PowerPoint</Application>
  <PresentationFormat>On-screen Show (4:3)</PresentationFormat>
  <Paragraphs>149</Paragraphs>
  <Slides>21</Slides>
  <Notes>0</Notes>
  <HiddenSlides>0</HiddenSlides>
  <MMClips>0</MMClip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Diseño predeterminado</vt:lpstr>
      <vt:lpstr>1_Diseño predeterminado</vt:lpstr>
      <vt:lpstr>  INFORMATION TECHNOLOGY LAW        INFORMATION TECHNOLOGY LAW  LECTURE 2  - SALIENT FEATURES OF THE I.C.T. ACT No. 15 of 2009         Thomas K. Malama LLM, LLB, Law Practice Certificate; Post Graduate Diploma – Legislative Drafting </vt:lpstr>
      <vt:lpstr>OBJECTIVE OF THE ICT ACT </vt:lpstr>
      <vt:lpstr>FUNCTIONS OF THE AUTHORITY [IN A NUTSHELL]</vt:lpstr>
      <vt:lpstr>FUNCTIONS OF THE AUTHORITY IN DETAIL SECTION 6(2)  </vt:lpstr>
      <vt:lpstr>SUPREMACY OF THE ICT ACT AND AUTONOMY OF THE AUTHORITY</vt:lpstr>
      <vt:lpstr>COUNDUCTING OF LICENCED ACTIVITIES BY THE AUTHORITY </vt:lpstr>
      <vt:lpstr>GUIDELINES, LIAISON WITH CCPC AND REQUIREMENT FOR LICENCE </vt:lpstr>
      <vt:lpstr>TYPE AND PROCESSING OF LICENCE   </vt:lpstr>
      <vt:lpstr>LICENCE - RELATED MATTERS  </vt:lpstr>
      <vt:lpstr>REGISTER AND SCARCE RESOURCES </vt:lpstr>
      <vt:lpstr>ENTRY ON TO PRIVATE LAND, TYPE APPROVAL AND Q.O.S</vt:lpstr>
      <vt:lpstr>INSPECTION AND OFFENCES </vt:lpstr>
      <vt:lpstr>UNIVERSAL ACCESSAND TRIBUNAL  </vt:lpstr>
      <vt:lpstr>OFFENCES [continued]</vt:lpstr>
      <vt:lpstr>REFUSING TO PROVIDE INFO. OR PROVIDING FALSE INFO </vt:lpstr>
      <vt:lpstr>COMPOUNDING OF OFFENCES </vt:lpstr>
      <vt:lpstr>COMPOSITION OF THE BOARD </vt:lpstr>
      <vt:lpstr>DISQUALIFICATION </vt:lpstr>
      <vt:lpstr>BOARD MEMBER - VACATION OF OFFICE  [FIRST SCHEDULE]  </vt:lpstr>
      <vt:lpstr>REFERENCES </vt:lpstr>
      <vt:lpstr>  INFORMATION TECHNOLOGY LAW   End of Lecture     </vt:lpstr>
    </vt:vector>
  </TitlesOfParts>
  <Company>Siracusa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Mariajose</dc:creator>
  <cp:lastModifiedBy>katuma malama</cp:lastModifiedBy>
  <cp:revision>68</cp:revision>
  <dcterms:created xsi:type="dcterms:W3CDTF">2009-03-26T20:51:52Z</dcterms:created>
  <dcterms:modified xsi:type="dcterms:W3CDTF">2023-02-07T07:16:30Z</dcterms:modified>
</cp:coreProperties>
</file>