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56" r:id="rId3"/>
    <p:sldId id="257" r:id="rId5"/>
    <p:sldId id="258" r:id="rId6"/>
    <p:sldId id="270" r:id="rId7"/>
    <p:sldId id="259" r:id="rId8"/>
    <p:sldId id="260" r:id="rId9"/>
    <p:sldId id="271" r:id="rId10"/>
    <p:sldId id="261" r:id="rId11"/>
    <p:sldId id="262" r:id="rId12"/>
    <p:sldId id="263" r:id="rId13"/>
    <p:sldId id="264" r:id="rId14"/>
    <p:sldId id="268" r:id="rId15"/>
    <p:sldId id="272" r:id="rId16"/>
    <p:sldId id="273" r:id="rId17"/>
    <p:sldId id="275" r:id="rId18"/>
    <p:sldId id="276"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737" autoAdjust="0"/>
  </p:normalViewPr>
  <p:slideViewPr>
    <p:cSldViewPr snapToGrid="0">
      <p:cViewPr varScale="1">
        <p:scale>
          <a:sx n="71" d="100"/>
          <a:sy n="71" d="100"/>
        </p:scale>
        <p:origin x="696" y="78"/>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2" Type="http://schemas.openxmlformats.org/officeDocument/2006/relationships/tableStyles" Target="tableStyles.xml"/><Relationship Id="rId21" Type="http://schemas.openxmlformats.org/officeDocument/2006/relationships/viewProps" Target="viewProps.xml"/><Relationship Id="rId20" Type="http://schemas.openxmlformats.org/officeDocument/2006/relationships/presProps" Target="presProps.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77DD80-55A1-4467-8EE3-7877DD46F9FF}" type="datetimeFigureOut">
              <a:rPr lang="en-US" smtClean="0"/>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38DEFA7-7185-40AF-9CB5-4E6C7937E944}" type="slidenum">
              <a:rPr lang="en-US" smtClean="0"/>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38DEFA7-7185-40AF-9CB5-4E6C7937E944}" type="slidenum">
              <a:rPr lang="en-US" smtClean="0"/>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38DEFA7-7185-40AF-9CB5-4E6C7937E944}" type="slidenum">
              <a:rPr lang="en-US" smtClean="0"/>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r>
              <a:rPr lang="en-US"/>
              <a:t>10/10/2021</a:t>
            </a:r>
            <a:endParaRPr lang="en-US"/>
          </a:p>
        </p:txBody>
      </p:sp>
      <p:sp>
        <p:nvSpPr>
          <p:cNvPr id="5" name="Footer Placeholder 4"/>
          <p:cNvSpPr>
            <a:spLocks noGrp="1"/>
          </p:cNvSpPr>
          <p:nvPr>
            <p:ph type="ftr" sz="quarter" idx="11"/>
          </p:nvPr>
        </p:nvSpPr>
        <p:spPr>
          <a:xfrm>
            <a:off x="5332412" y="5883275"/>
            <a:ext cx="4324044" cy="365125"/>
          </a:xfrm>
        </p:spPr>
        <p:txBody>
          <a:bodyPr/>
          <a:lstStyle/>
          <a:p>
            <a:endParaRPr lang="en-US"/>
          </a:p>
        </p:txBody>
      </p:sp>
      <p:sp>
        <p:nvSpPr>
          <p:cNvPr id="6" name="Slide Number Placeholder 5"/>
          <p:cNvSpPr>
            <a:spLocks noGrp="1"/>
          </p:cNvSpPr>
          <p:nvPr>
            <p:ph type="sldNum" sz="quarter" idx="12"/>
          </p:nvPr>
        </p:nvSpPr>
        <p:spPr/>
        <p:txBody>
          <a:bodyPr/>
          <a:lstStyle/>
          <a:p>
            <a:fld id="{3D407045-314A-4D7B-A6E7-E8227758A9F9}"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endParaRPr lang="en-US"/>
          </a:p>
        </p:txBody>
      </p:sp>
      <p:sp>
        <p:nvSpPr>
          <p:cNvPr id="5" name="Date Placeholder 4"/>
          <p:cNvSpPr>
            <a:spLocks noGrp="1"/>
          </p:cNvSpPr>
          <p:nvPr>
            <p:ph type="dt" sz="half" idx="10"/>
          </p:nvPr>
        </p:nvSpPr>
        <p:spPr/>
        <p:txBody>
          <a:bodyPr/>
          <a:lstStyle/>
          <a:p>
            <a:r>
              <a:rPr lang="en-US"/>
              <a:t>10/10/2021</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407045-314A-4D7B-A6E7-E8227758A9F9}" type="slidenum">
              <a:rPr lang="en-US" smtClean="0"/>
            </a:fld>
            <a:endParaRPr lang="en-US"/>
          </a:p>
        </p:txBody>
      </p:sp>
    </p:spTree>
  </p:cSld>
  <p:clrMapOvr>
    <a:masterClrMapping/>
  </p:clrMapOvr>
  <p:hf hdr="0" ftr="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endParaRPr lang="en-US"/>
          </a:p>
        </p:txBody>
      </p:sp>
      <p:sp>
        <p:nvSpPr>
          <p:cNvPr id="4" name="Date Placeholder 3"/>
          <p:cNvSpPr>
            <a:spLocks noGrp="1"/>
          </p:cNvSpPr>
          <p:nvPr>
            <p:ph type="dt" sz="half" idx="10"/>
          </p:nvPr>
        </p:nvSpPr>
        <p:spPr/>
        <p:txBody>
          <a:bodyPr/>
          <a:lstStyle/>
          <a:p>
            <a:r>
              <a:rPr lang="en-US"/>
              <a:t>10/10/2021</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407045-314A-4D7B-A6E7-E8227758A9F9}" type="slidenum">
              <a:rPr lang="en-US" smtClean="0"/>
            </a:fld>
            <a:endParaRPr lang="en-US"/>
          </a:p>
        </p:txBody>
      </p:sp>
    </p:spTree>
  </p:cSld>
  <p:clrMapOvr>
    <a:masterClrMapping/>
  </p:clrMapOvr>
  <p:hf hdr="0" ftr="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endParaRPr lang="en-US" sz="8000" dirty="0">
              <a:solidFill>
                <a:schemeClr val="tx1"/>
              </a:solidFill>
              <a:effectLst/>
            </a:endParaRP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endParaRPr lang="en-US" sz="8000" dirty="0">
              <a:solidFill>
                <a:schemeClr val="tx1"/>
              </a:solidFill>
              <a:effectLst/>
            </a:endParaRP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endParaRPr lang="en-US"/>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endParaRPr lang="en-US"/>
          </a:p>
        </p:txBody>
      </p:sp>
      <p:sp>
        <p:nvSpPr>
          <p:cNvPr id="4" name="Date Placeholder 3"/>
          <p:cNvSpPr>
            <a:spLocks noGrp="1"/>
          </p:cNvSpPr>
          <p:nvPr>
            <p:ph type="dt" sz="half" idx="10"/>
          </p:nvPr>
        </p:nvSpPr>
        <p:spPr/>
        <p:txBody>
          <a:bodyPr/>
          <a:lstStyle/>
          <a:p>
            <a:r>
              <a:rPr lang="en-US"/>
              <a:t>10/10/2021</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407045-314A-4D7B-A6E7-E8227758A9F9}" type="slidenum">
              <a:rPr lang="en-US" smtClean="0"/>
            </a:fld>
            <a:endParaRPr lang="en-US"/>
          </a:p>
        </p:txBody>
      </p:sp>
    </p:spTree>
  </p:cSld>
  <p:clrMapOvr>
    <a:masterClrMapping/>
  </p:clrMapOvr>
  <p:hf hdr="0" ftr="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endParaRPr lang="en-US"/>
          </a:p>
        </p:txBody>
      </p:sp>
      <p:sp>
        <p:nvSpPr>
          <p:cNvPr id="4" name="Date Placeholder 3"/>
          <p:cNvSpPr>
            <a:spLocks noGrp="1"/>
          </p:cNvSpPr>
          <p:nvPr>
            <p:ph type="dt" sz="half" idx="10"/>
          </p:nvPr>
        </p:nvSpPr>
        <p:spPr/>
        <p:txBody>
          <a:bodyPr/>
          <a:lstStyle/>
          <a:p>
            <a:r>
              <a:rPr lang="en-US"/>
              <a:t>10/10/2021</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407045-314A-4D7B-A6E7-E8227758A9F9}" type="slidenum">
              <a:rPr lang="en-US" smtClean="0"/>
            </a:fld>
            <a:endParaRPr lang="en-US"/>
          </a:p>
        </p:txBody>
      </p:sp>
    </p:spTree>
  </p:cSld>
  <p:clrMapOvr>
    <a:masterClrMapping/>
  </p:clrMapOvr>
  <p:hf hdr="0" ftr="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endParaRPr lang="en-US" sz="8000" dirty="0">
              <a:solidFill>
                <a:schemeClr val="tx1"/>
              </a:solidFill>
              <a:effectLst/>
            </a:endParaRP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endParaRPr lang="en-US" sz="8000" dirty="0">
              <a:solidFill>
                <a:schemeClr val="tx1"/>
              </a:solidFill>
              <a:effectLst/>
            </a:endParaRP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Edit Master text styles</a:t>
            </a:r>
            <a:endParaRPr lang="en-US"/>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endParaRPr lang="en-US"/>
          </a:p>
        </p:txBody>
      </p:sp>
      <p:sp>
        <p:nvSpPr>
          <p:cNvPr id="4" name="Date Placeholder 3"/>
          <p:cNvSpPr>
            <a:spLocks noGrp="1"/>
          </p:cNvSpPr>
          <p:nvPr>
            <p:ph type="dt" sz="half" idx="10"/>
          </p:nvPr>
        </p:nvSpPr>
        <p:spPr/>
        <p:txBody>
          <a:bodyPr/>
          <a:lstStyle/>
          <a:p>
            <a:r>
              <a:rPr lang="en-US"/>
              <a:t>10/10/2021</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407045-314A-4D7B-A6E7-E8227758A9F9}" type="slidenum">
              <a:rPr lang="en-US" smtClean="0"/>
            </a:fld>
            <a:endParaRPr lang="en-US"/>
          </a:p>
        </p:txBody>
      </p:sp>
    </p:spTree>
  </p:cSld>
  <p:clrMapOvr>
    <a:masterClrMapping/>
  </p:clrMapOvr>
  <p:hf hdr="0" ftr="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Edit Master text styles</a:t>
            </a:r>
            <a:endParaRPr lang="en-US"/>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endParaRPr lang="en-US"/>
          </a:p>
        </p:txBody>
      </p:sp>
      <p:sp>
        <p:nvSpPr>
          <p:cNvPr id="4" name="Date Placeholder 3"/>
          <p:cNvSpPr>
            <a:spLocks noGrp="1"/>
          </p:cNvSpPr>
          <p:nvPr>
            <p:ph type="dt" sz="half" idx="10"/>
          </p:nvPr>
        </p:nvSpPr>
        <p:spPr/>
        <p:txBody>
          <a:bodyPr/>
          <a:lstStyle/>
          <a:p>
            <a:r>
              <a:rPr lang="en-US"/>
              <a:t>10/10/2021</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407045-314A-4D7B-A6E7-E8227758A9F9}" type="slidenum">
              <a:rPr lang="en-US" smtClean="0"/>
            </a:fld>
            <a:endParaRPr lang="en-US"/>
          </a:p>
        </p:txBody>
      </p:sp>
    </p:spTree>
  </p:cSld>
  <p:clrMapOvr>
    <a:masterClrMapping/>
  </p:clrMapOvr>
  <p:hf hdr="0" ftr="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Date Placeholder 3"/>
          <p:cNvSpPr>
            <a:spLocks noGrp="1"/>
          </p:cNvSpPr>
          <p:nvPr>
            <p:ph type="dt" sz="half" idx="10"/>
          </p:nvPr>
        </p:nvSpPr>
        <p:spPr/>
        <p:txBody>
          <a:bodyPr/>
          <a:lstStyle/>
          <a:p>
            <a:r>
              <a:rPr lang="en-US"/>
              <a:t>10/10/2021</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407045-314A-4D7B-A6E7-E8227758A9F9}" type="slidenum">
              <a:rPr lang="en-US" smtClean="0"/>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Date Placeholder 3"/>
          <p:cNvSpPr>
            <a:spLocks noGrp="1"/>
          </p:cNvSpPr>
          <p:nvPr>
            <p:ph type="dt" sz="half" idx="10"/>
          </p:nvPr>
        </p:nvSpPr>
        <p:spPr/>
        <p:txBody>
          <a:bodyPr/>
          <a:lstStyle/>
          <a:p>
            <a:r>
              <a:rPr lang="en-US"/>
              <a:t>10/10/2021</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407045-314A-4D7B-A6E7-E8227758A9F9}"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Date Placeholder 3"/>
          <p:cNvSpPr>
            <a:spLocks noGrp="1"/>
          </p:cNvSpPr>
          <p:nvPr>
            <p:ph type="dt" sz="half" idx="10"/>
          </p:nvPr>
        </p:nvSpPr>
        <p:spPr/>
        <p:txBody>
          <a:bodyPr/>
          <a:lstStyle/>
          <a:p>
            <a:r>
              <a:rPr lang="en-US"/>
              <a:t>10/10/2021</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951856" y="5867131"/>
            <a:ext cx="551167" cy="365125"/>
          </a:xfrm>
        </p:spPr>
        <p:txBody>
          <a:bodyPr/>
          <a:lstStyle/>
          <a:p>
            <a:fld id="{3D407045-314A-4D7B-A6E7-E8227758A9F9}"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endParaRPr lang="en-US"/>
          </a:p>
        </p:txBody>
      </p:sp>
      <p:sp>
        <p:nvSpPr>
          <p:cNvPr id="4" name="Date Placeholder 3"/>
          <p:cNvSpPr>
            <a:spLocks noGrp="1"/>
          </p:cNvSpPr>
          <p:nvPr>
            <p:ph type="dt" sz="half" idx="10"/>
          </p:nvPr>
        </p:nvSpPr>
        <p:spPr/>
        <p:txBody>
          <a:bodyPr/>
          <a:lstStyle/>
          <a:p>
            <a:r>
              <a:rPr lang="en-US"/>
              <a:t>10/10/2021</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407045-314A-4D7B-A6E7-E8227758A9F9}"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5" name="Date Placeholder 4"/>
          <p:cNvSpPr>
            <a:spLocks noGrp="1"/>
          </p:cNvSpPr>
          <p:nvPr>
            <p:ph type="dt" sz="half" idx="10"/>
          </p:nvPr>
        </p:nvSpPr>
        <p:spPr/>
        <p:txBody>
          <a:bodyPr/>
          <a:lstStyle/>
          <a:p>
            <a:r>
              <a:rPr lang="en-US"/>
              <a:t>10/10/2021</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407045-314A-4D7B-A6E7-E8227758A9F9}"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endParaRPr lang="en-US"/>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endParaRPr lang="en-US"/>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7" name="Date Placeholder 6"/>
          <p:cNvSpPr>
            <a:spLocks noGrp="1"/>
          </p:cNvSpPr>
          <p:nvPr>
            <p:ph type="dt" sz="half" idx="10"/>
          </p:nvPr>
        </p:nvSpPr>
        <p:spPr/>
        <p:txBody>
          <a:bodyPr/>
          <a:lstStyle/>
          <a:p>
            <a:r>
              <a:rPr lang="en-US"/>
              <a:t>10/10/2021</a:t>
            </a:r>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D407045-314A-4D7B-A6E7-E8227758A9F9}"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r>
              <a:rPr lang="en-US"/>
              <a:t>10/10/2021</a:t>
            </a:r>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D407045-314A-4D7B-A6E7-E8227758A9F9}"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10/10/2021</a:t>
            </a:r>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D407045-314A-4D7B-A6E7-E8227758A9F9}"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endParaRPr lang="en-US"/>
          </a:p>
        </p:txBody>
      </p:sp>
      <p:sp>
        <p:nvSpPr>
          <p:cNvPr id="5" name="Date Placeholder 4"/>
          <p:cNvSpPr>
            <a:spLocks noGrp="1"/>
          </p:cNvSpPr>
          <p:nvPr>
            <p:ph type="dt" sz="half" idx="10"/>
          </p:nvPr>
        </p:nvSpPr>
        <p:spPr/>
        <p:txBody>
          <a:bodyPr/>
          <a:lstStyle/>
          <a:p>
            <a:r>
              <a:rPr lang="en-US"/>
              <a:t>10/10/2021</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407045-314A-4D7B-A6E7-E8227758A9F9}"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endParaRPr lang="en-US"/>
          </a:p>
        </p:txBody>
      </p:sp>
      <p:sp>
        <p:nvSpPr>
          <p:cNvPr id="5" name="Date Placeholder 4"/>
          <p:cNvSpPr>
            <a:spLocks noGrp="1"/>
          </p:cNvSpPr>
          <p:nvPr>
            <p:ph type="dt" sz="half" idx="10"/>
          </p:nvPr>
        </p:nvSpPr>
        <p:spPr/>
        <p:txBody>
          <a:bodyPr/>
          <a:lstStyle/>
          <a:p>
            <a:r>
              <a:rPr lang="en-US"/>
              <a:t>10/10/2021</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407045-314A-4D7B-A6E7-E8227758A9F9}"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r>
              <a:rPr lang="en-US"/>
              <a:t>10/10/2021</a:t>
            </a:r>
            <a:endParaRPr lang="en-US"/>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3D407045-314A-4D7B-A6E7-E8227758A9F9}"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Lst>
  <p:hf hdr="0" ftr="0"/>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panose="020B0604020202020204"/>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panose="020B0604020202020204"/>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panose="020B0604020202020204"/>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panose="020B0604020202020204"/>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panose="020B0604020202020204"/>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panose="020B0604020202020204"/>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panose="020B0604020202020204"/>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panose="020B0604020202020204"/>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panose="020B0604020202020204"/>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128977" y="1657350"/>
            <a:ext cx="11063023" cy="3557587"/>
          </a:xfrm>
        </p:spPr>
        <p:txBody>
          <a:bodyPr>
            <a:normAutofit fontScale="90000"/>
          </a:bodyPr>
          <a:lstStyle/>
          <a:p>
            <a:br>
              <a:rPr lang="en-US" dirty="0"/>
            </a:br>
            <a:br>
              <a:rPr lang="en-US" dirty="0"/>
            </a:br>
            <a:r>
              <a:rPr lang="en-US" sz="2000" b="1" dirty="0">
                <a:latin typeface="Times New Roman" panose="02020603050405020304" pitchFamily="18" charset="0"/>
                <a:cs typeface="Times New Roman" panose="02020603050405020304" pitchFamily="18" charset="0"/>
              </a:rPr>
              <a:t>		</a:t>
            </a:r>
            <a:br>
              <a:rPr lang="en-US" sz="2000" b="1" dirty="0">
                <a:latin typeface="Times New Roman" panose="02020603050405020304" pitchFamily="18" charset="0"/>
                <a:cs typeface="Times New Roman" panose="02020603050405020304" pitchFamily="18" charset="0"/>
              </a:rPr>
            </a:br>
            <a:r>
              <a:rPr lang="en-US" sz="4000" dirty="0">
                <a:latin typeface="Times New Roman" panose="02020603050405020304" pitchFamily="18" charset="0"/>
                <a:cs typeface="Times New Roman" panose="02020603050405020304" pitchFamily="18" charset="0"/>
              </a:rPr>
              <a:t>BRIEFLY DESCRIBE THE WESTERN AND MARXIST TYPE OF CONSTITUTIONALISM</a:t>
            </a:r>
            <a:br>
              <a:rPr lang="en-US" sz="4000" dirty="0">
                <a:latin typeface="Times New Roman" panose="02020603050405020304" pitchFamily="18" charset="0"/>
                <a:cs typeface="Times New Roman" panose="02020603050405020304" pitchFamily="18" charset="0"/>
              </a:rPr>
            </a:br>
            <a:br>
              <a:rPr lang="en-US" sz="2000" b="1" dirty="0">
                <a:latin typeface="Times New Roman" panose="02020603050405020304" pitchFamily="18" charset="0"/>
                <a:cs typeface="Times New Roman" panose="02020603050405020304" pitchFamily="18" charset="0"/>
              </a:rPr>
            </a:br>
            <a:br>
              <a:rPr lang="en-US" sz="2000" b="1" dirty="0">
                <a:latin typeface="Times New Roman" panose="02020603050405020304" pitchFamily="18" charset="0"/>
                <a:cs typeface="Times New Roman" panose="02020603050405020304" pitchFamily="18" charset="0"/>
              </a:rPr>
            </a:br>
            <a:r>
              <a:rPr lang="en-US" sz="2700" b="1" u="sng" dirty="0">
                <a:latin typeface="Times New Roman" panose="02020603050405020304" pitchFamily="18" charset="0"/>
                <a:cs typeface="Times New Roman" panose="02020603050405020304" pitchFamily="18" charset="0"/>
              </a:rPr>
              <a:t>PRESENTERS</a:t>
            </a:r>
            <a:br>
              <a:rPr lang="en-US" sz="2700" b="1" dirty="0">
                <a:latin typeface="Times New Roman" panose="02020603050405020304" pitchFamily="18" charset="0"/>
                <a:cs typeface="Times New Roman" panose="02020603050405020304" pitchFamily="18" charset="0"/>
              </a:rPr>
            </a:br>
            <a:r>
              <a:rPr lang="en-US" sz="2700" b="1" dirty="0">
                <a:latin typeface="Times New Roman" panose="02020603050405020304" pitchFamily="18" charset="0"/>
                <a:cs typeface="Times New Roman" panose="02020603050405020304" pitchFamily="18" charset="0"/>
              </a:rPr>
              <a:t>	</a:t>
            </a:r>
            <a:r>
              <a:rPr lang="en-US" sz="2700" b="1" u="sng" dirty="0">
                <a:latin typeface="Times New Roman" panose="02020603050405020304" pitchFamily="18" charset="0"/>
                <a:cs typeface="Times New Roman" panose="02020603050405020304" pitchFamily="18" charset="0"/>
              </a:rPr>
              <a:t>NAME	</a:t>
            </a:r>
            <a:r>
              <a:rPr lang="en-US" sz="2700" b="1" dirty="0">
                <a:latin typeface="Times New Roman" panose="02020603050405020304" pitchFamily="18" charset="0"/>
                <a:cs typeface="Times New Roman" panose="02020603050405020304" pitchFamily="18" charset="0"/>
              </a:rPr>
              <a:t>				</a:t>
            </a:r>
            <a:r>
              <a:rPr lang="en-US" sz="2700" b="1" u="sng" dirty="0">
                <a:latin typeface="Times New Roman" panose="02020603050405020304" pitchFamily="18" charset="0"/>
                <a:cs typeface="Times New Roman" panose="02020603050405020304" pitchFamily="18" charset="0"/>
              </a:rPr>
              <a:t>COMPUTER#</a:t>
            </a:r>
            <a:br>
              <a:rPr lang="en-US" sz="2700" b="1" dirty="0">
                <a:latin typeface="Times New Roman" panose="02020603050405020304" pitchFamily="18" charset="0"/>
                <a:cs typeface="Times New Roman" panose="02020603050405020304" pitchFamily="18" charset="0"/>
              </a:rPr>
            </a:br>
            <a:r>
              <a:rPr lang="en-US" sz="2700" b="1" dirty="0">
                <a:latin typeface="Times New Roman" panose="02020603050405020304" pitchFamily="18" charset="0"/>
                <a:cs typeface="Times New Roman" panose="02020603050405020304" pitchFamily="18" charset="0"/>
              </a:rPr>
              <a:t>Thabo </a:t>
            </a:r>
            <a:r>
              <a:rPr lang="en-US" sz="2700" b="1" dirty="0" err="1">
                <a:latin typeface="Times New Roman" panose="02020603050405020304" pitchFamily="18" charset="0"/>
                <a:cs typeface="Times New Roman" panose="02020603050405020304" pitchFamily="18" charset="0"/>
              </a:rPr>
              <a:t>Wamulungwe</a:t>
            </a:r>
            <a:r>
              <a:rPr lang="en-US" sz="2700" b="1" dirty="0">
                <a:latin typeface="Times New Roman" panose="02020603050405020304" pitchFamily="18" charset="0"/>
                <a:cs typeface="Times New Roman" panose="02020603050405020304" pitchFamily="18" charset="0"/>
              </a:rPr>
              <a:t>	            	 2020202485</a:t>
            </a:r>
            <a:br>
              <a:rPr lang="en-US" sz="2700" b="1" dirty="0">
                <a:latin typeface="Times New Roman" panose="02020603050405020304" pitchFamily="18" charset="0"/>
                <a:cs typeface="Times New Roman" panose="02020603050405020304" pitchFamily="18" charset="0"/>
              </a:rPr>
            </a:br>
            <a:r>
              <a:rPr lang="en-US" sz="2700" b="1" dirty="0">
                <a:latin typeface="Times New Roman" panose="02020603050405020304" pitchFamily="18" charset="0"/>
                <a:cs typeface="Times New Roman" panose="02020603050405020304" pitchFamily="18" charset="0"/>
              </a:rPr>
              <a:t>	Yvonne </a:t>
            </a:r>
            <a:r>
              <a:rPr lang="en-US" sz="2700" b="1" dirty="0" err="1">
                <a:latin typeface="Times New Roman" panose="02020603050405020304" pitchFamily="18" charset="0"/>
                <a:cs typeface="Times New Roman" panose="02020603050405020304" pitchFamily="18" charset="0"/>
              </a:rPr>
              <a:t>Salinyinga</a:t>
            </a:r>
            <a:r>
              <a:rPr lang="en-US" sz="2700" b="1" dirty="0">
                <a:latin typeface="Times New Roman" panose="02020603050405020304" pitchFamily="18" charset="0"/>
                <a:cs typeface="Times New Roman" panose="02020603050405020304" pitchFamily="18" charset="0"/>
              </a:rPr>
              <a:t>		      	2020016346</a:t>
            </a:r>
            <a:br>
              <a:rPr lang="en-US" sz="2700" b="1" dirty="0">
                <a:latin typeface="Times New Roman" panose="02020603050405020304" pitchFamily="18" charset="0"/>
                <a:cs typeface="Times New Roman" panose="02020603050405020304" pitchFamily="18" charset="0"/>
              </a:rPr>
            </a:br>
            <a:r>
              <a:rPr lang="en-US" sz="2700" b="1" dirty="0">
                <a:latin typeface="Times New Roman" panose="02020603050405020304" pitchFamily="18" charset="0"/>
                <a:cs typeface="Times New Roman" panose="02020603050405020304" pitchFamily="18" charset="0"/>
              </a:rPr>
              <a:t>		David Tembo 						2020015137 </a:t>
            </a:r>
            <a:br>
              <a:rPr lang="en-US" dirty="0"/>
            </a:br>
            <a:endParaRPr lang="en-US" dirty="0"/>
          </a:p>
        </p:txBody>
      </p:sp>
      <p:sp>
        <p:nvSpPr>
          <p:cNvPr id="5" name="Content Placeholder 4"/>
          <p:cNvSpPr>
            <a:spLocks noGrp="1"/>
          </p:cNvSpPr>
          <p:nvPr>
            <p:ph idx="1"/>
          </p:nvPr>
        </p:nvSpPr>
        <p:spPr>
          <a:xfrm>
            <a:off x="1338470" y="-848138"/>
            <a:ext cx="8788445" cy="2756451"/>
          </a:xfrm>
        </p:spPr>
        <p:txBody>
          <a:bodyPr>
            <a:normAutofit/>
          </a:bodyPr>
          <a:lstStyle/>
          <a:p>
            <a:pPr marL="0" indent="0" algn="ctr">
              <a:buNone/>
            </a:pPr>
            <a:r>
              <a:rPr lang="en-US" sz="3200" dirty="0">
                <a:latin typeface="Times New Roman" panose="02020603050405020304" pitchFamily="18" charset="0"/>
                <a:ea typeface="Tahoma" panose="020B0604030504040204" pitchFamily="34" charset="0"/>
                <a:cs typeface="Times New Roman" panose="02020603050405020304" pitchFamily="18" charset="0"/>
              </a:rPr>
              <a:t>	</a:t>
            </a:r>
            <a:r>
              <a:rPr lang="en-US" sz="3200" b="1" dirty="0">
                <a:latin typeface="Times New Roman" panose="02020603050405020304" pitchFamily="18" charset="0"/>
                <a:ea typeface="Tahoma" panose="020B0604030504040204" pitchFamily="34" charset="0"/>
                <a:cs typeface="Times New Roman" panose="02020603050405020304" pitchFamily="18" charset="0"/>
              </a:rPr>
              <a:t>GROUP 23RESENTATION</a:t>
            </a:r>
            <a:endParaRPr lang="en-US" sz="3200" b="1" dirty="0">
              <a:latin typeface="Times New Roman" panose="02020603050405020304" pitchFamily="18" charset="0"/>
              <a:ea typeface="Tahoma" panose="020B0604030504040204" pitchFamily="34" charset="0"/>
              <a:cs typeface="Times New Roman" panose="02020603050405020304" pitchFamily="18" charset="0"/>
            </a:endParaRPr>
          </a:p>
        </p:txBody>
      </p:sp>
      <p:sp>
        <p:nvSpPr>
          <p:cNvPr id="9" name="Slide Number Placeholder 8"/>
          <p:cNvSpPr>
            <a:spLocks noGrp="1"/>
          </p:cNvSpPr>
          <p:nvPr>
            <p:ph type="sldNum" sz="quarter" idx="12"/>
          </p:nvPr>
        </p:nvSpPr>
        <p:spPr/>
        <p:txBody>
          <a:bodyPr/>
          <a:lstStyle/>
          <a:p>
            <a:fld id="{3D407045-314A-4D7B-A6E7-E8227758A9F9}" type="slidenum">
              <a:rPr lang="en-US" smtClean="0"/>
            </a:fld>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MARXIST CONSTITUTIONALISM</a:t>
            </a:r>
            <a:endParaRPr lang="en-US" b="1" dirty="0"/>
          </a:p>
        </p:txBody>
      </p:sp>
      <p:sp>
        <p:nvSpPr>
          <p:cNvPr id="3" name="Content Placeholder 2"/>
          <p:cNvSpPr>
            <a:spLocks noGrp="1"/>
          </p:cNvSpPr>
          <p:nvPr>
            <p:ph idx="1"/>
          </p:nvPr>
        </p:nvSpPr>
        <p:spPr>
          <a:xfrm>
            <a:off x="1154954" y="2359660"/>
            <a:ext cx="8825659" cy="3416300"/>
          </a:xfrm>
        </p:spPr>
        <p:txBody>
          <a:bodyPr>
            <a:normAutofit lnSpcReduction="10000"/>
          </a:bodyPr>
          <a:lstStyle/>
          <a:p>
            <a:pPr algn="just">
              <a:lnSpc>
                <a:spcPct val="150000"/>
              </a:lnSpc>
              <a:buFont typeface="Wingdings" panose="05000000000000000000" pitchFamily="2" charset="2"/>
              <a:buChar char="v"/>
            </a:pPr>
            <a:r>
              <a:rPr lang="en-US" sz="2800" dirty="0">
                <a:latin typeface="Times New Roman" panose="02020603050405020304" pitchFamily="18" charset="0"/>
                <a:cs typeface="Times New Roman" panose="02020603050405020304" pitchFamily="18" charset="0"/>
              </a:rPr>
              <a:t>Its a type that is not an end in itself, it is just a means to implement the ideology of scientific socialism.</a:t>
            </a:r>
            <a:endParaRPr lang="en-US" sz="2800" dirty="0">
              <a:latin typeface="Times New Roman" panose="02020603050405020304" pitchFamily="18" charset="0"/>
              <a:cs typeface="Times New Roman" panose="02020603050405020304" pitchFamily="18" charset="0"/>
            </a:endParaRPr>
          </a:p>
          <a:p>
            <a:pPr algn="just">
              <a:lnSpc>
                <a:spcPct val="150000"/>
              </a:lnSpc>
              <a:buFont typeface="Wingdings" panose="05000000000000000000" pitchFamily="2" charset="2"/>
              <a:buChar char="v"/>
            </a:pPr>
            <a:r>
              <a:rPr lang="en-US" sz="2800" dirty="0">
                <a:latin typeface="Times New Roman" panose="02020603050405020304" pitchFamily="18" charset="0"/>
                <a:cs typeface="Times New Roman" panose="02020603050405020304" pitchFamily="18" charset="0"/>
              </a:rPr>
              <a:t> It is a tool in the hands of the dictatorship of the working class people that seek to establish a classless society that would eventually turn into a stateless condition of life.</a:t>
            </a:r>
            <a:endParaRPr lang="en-US" sz="2800" dirty="0">
              <a:latin typeface="Times New Roman" panose="02020603050405020304" pitchFamily="18" charset="0"/>
              <a:cs typeface="Times New Roman" panose="02020603050405020304" pitchFamily="18" charset="0"/>
            </a:endParaRPr>
          </a:p>
          <a:p>
            <a:pPr algn="just">
              <a:lnSpc>
                <a:spcPct val="150000"/>
              </a:lnSpc>
            </a:pPr>
            <a:endParaRPr lang="en-US" sz="2000" dirty="0">
              <a:latin typeface="Times New Roman" panose="02020603050405020304" pitchFamily="18" charset="0"/>
              <a:cs typeface="Times New Roman" panose="02020603050405020304" pitchFamily="18" charset="0"/>
            </a:endParaRPr>
          </a:p>
        </p:txBody>
      </p:sp>
      <p:sp>
        <p:nvSpPr>
          <p:cNvPr id="5" name="Slide Number Placeholder 4"/>
          <p:cNvSpPr>
            <a:spLocks noGrp="1"/>
          </p:cNvSpPr>
          <p:nvPr>
            <p:ph type="sldNum" sz="quarter" idx="12"/>
          </p:nvPr>
        </p:nvSpPr>
        <p:spPr/>
        <p:txBody>
          <a:bodyPr/>
          <a:lstStyle/>
          <a:p>
            <a:fld id="{3D407045-314A-4D7B-A6E7-E8227758A9F9}" type="slidenum">
              <a:rPr lang="en-US" smtClean="0"/>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33954" y="1337981"/>
            <a:ext cx="10322857" cy="5230905"/>
          </a:xfrm>
        </p:spPr>
        <p:txBody>
          <a:bodyPr>
            <a:normAutofit lnSpcReduction="10000"/>
          </a:bodyPr>
          <a:lstStyle/>
          <a:p>
            <a:pPr algn="just">
              <a:lnSpc>
                <a:spcPct val="120000"/>
              </a:lnSpc>
              <a:buClr>
                <a:srgbClr val="B01513"/>
              </a:buClr>
              <a:buFont typeface="Wingdings" panose="05000000000000000000" pitchFamily="2" charset="2"/>
              <a:buChar char="v"/>
            </a:pPr>
            <a:r>
              <a:rPr lang="en-US" sz="3600" dirty="0">
                <a:solidFill>
                  <a:prstClr val="black">
                    <a:lumMod val="75000"/>
                    <a:lumOff val="25000"/>
                  </a:prstClr>
                </a:solidFill>
                <a:latin typeface="Times New Roman" panose="02020603050405020304" pitchFamily="18" charset="0"/>
                <a:cs typeface="Times New Roman" panose="02020603050405020304" pitchFamily="18" charset="0"/>
              </a:rPr>
              <a:t>The Marxist real aim of the constitution is not to ensure liberty and equality, rights and justice for all but to see that the enemies of socialism are destroyed.</a:t>
            </a:r>
            <a:endParaRPr lang="en-US" sz="3600" dirty="0">
              <a:solidFill>
                <a:prstClr val="black">
                  <a:lumMod val="75000"/>
                  <a:lumOff val="25000"/>
                </a:prstClr>
              </a:solidFill>
              <a:latin typeface="Times New Roman" panose="02020603050405020304" pitchFamily="18" charset="0"/>
              <a:cs typeface="Times New Roman" panose="02020603050405020304" pitchFamily="18" charset="0"/>
            </a:endParaRPr>
          </a:p>
          <a:p>
            <a:pPr algn="just">
              <a:lnSpc>
                <a:spcPct val="120000"/>
              </a:lnSpc>
              <a:buFont typeface="Wingdings" panose="05000000000000000000" pitchFamily="2" charset="2"/>
              <a:buChar char="v"/>
            </a:pPr>
            <a:r>
              <a:rPr lang="en-US" sz="3600" dirty="0">
                <a:latin typeface="Times New Roman" panose="02020603050405020304" pitchFamily="18" charset="0"/>
                <a:cs typeface="Times New Roman" panose="02020603050405020304" pitchFamily="18" charset="0"/>
              </a:rPr>
              <a:t>It is based on the principles of a particular ideology which is viewed as a class institution whose reason of existence is to act as an instrument of exploitation and oppression by one class over another. </a:t>
            </a:r>
            <a:endParaRPr lang="en-US" sz="3600" dirty="0">
              <a:latin typeface="Times New Roman" panose="02020603050405020304" pitchFamily="18" charset="0"/>
              <a:cs typeface="Times New Roman" panose="02020603050405020304" pitchFamily="18" charset="0"/>
            </a:endParaRPr>
          </a:p>
          <a:p>
            <a:pPr marL="0" indent="0" algn="just">
              <a:lnSpc>
                <a:spcPct val="150000"/>
              </a:lnSpc>
              <a:buNone/>
            </a:pPr>
            <a:endParaRPr lang="en-US" sz="2000" dirty="0">
              <a:latin typeface="Times New Roman" panose="02020603050405020304" pitchFamily="18" charset="0"/>
              <a:cs typeface="Times New Roman" panose="02020603050405020304" pitchFamily="18" charset="0"/>
            </a:endParaRPr>
          </a:p>
          <a:p>
            <a:pPr marL="0" indent="0" algn="just">
              <a:lnSpc>
                <a:spcPct val="150000"/>
              </a:lnSpc>
              <a:buNone/>
            </a:pPr>
            <a:endParaRPr lang="en-US" sz="2000" dirty="0">
              <a:latin typeface="Times New Roman" panose="02020603050405020304" pitchFamily="18" charset="0"/>
              <a:cs typeface="Times New Roman" panose="02020603050405020304" pitchFamily="18" charset="0"/>
            </a:endParaRPr>
          </a:p>
        </p:txBody>
      </p:sp>
      <p:sp>
        <p:nvSpPr>
          <p:cNvPr id="2" name="Title 1"/>
          <p:cNvSpPr>
            <a:spLocks noGrp="1"/>
          </p:cNvSpPr>
          <p:nvPr>
            <p:ph type="title"/>
          </p:nvPr>
        </p:nvSpPr>
        <p:spPr>
          <a:xfrm>
            <a:off x="1484311" y="-779928"/>
            <a:ext cx="10018713" cy="2595281"/>
          </a:xfrm>
        </p:spPr>
        <p:txBody>
          <a:bodyPr/>
          <a:lstStyle/>
          <a:p>
            <a:pPr algn="ctr"/>
            <a:r>
              <a:rPr lang="en-US" b="1" dirty="0"/>
              <a:t>CONT’D</a:t>
            </a:r>
            <a:endParaRPr lang="en-US" b="1" dirty="0"/>
          </a:p>
        </p:txBody>
      </p:sp>
      <p:sp>
        <p:nvSpPr>
          <p:cNvPr id="5" name="Slide Number Placeholder 4"/>
          <p:cNvSpPr>
            <a:spLocks noGrp="1"/>
          </p:cNvSpPr>
          <p:nvPr>
            <p:ph type="sldNum" sz="quarter" idx="12"/>
          </p:nvPr>
        </p:nvSpPr>
        <p:spPr/>
        <p:txBody>
          <a:bodyPr/>
          <a:lstStyle/>
          <a:p>
            <a:fld id="{3D407045-314A-4D7B-A6E7-E8227758A9F9}" type="slidenum">
              <a:rPr lang="en-US" smtClean="0"/>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CONCLUSION</a:t>
            </a:r>
            <a:endParaRPr lang="en-US" b="1" dirty="0"/>
          </a:p>
        </p:txBody>
      </p:sp>
      <p:sp>
        <p:nvSpPr>
          <p:cNvPr id="3" name="Content Placeholder 2"/>
          <p:cNvSpPr>
            <a:spLocks noGrp="1"/>
          </p:cNvSpPr>
          <p:nvPr>
            <p:ph idx="1"/>
          </p:nvPr>
        </p:nvSpPr>
        <p:spPr>
          <a:xfrm>
            <a:off x="1011936" y="2336470"/>
            <a:ext cx="10168128" cy="3582059"/>
          </a:xfrm>
        </p:spPr>
        <p:txBody>
          <a:bodyPr>
            <a:noAutofit/>
          </a:bodyPr>
          <a:lstStyle/>
          <a:p>
            <a:pPr marL="0" indent="0" algn="just">
              <a:lnSpc>
                <a:spcPct val="160000"/>
              </a:lnSpc>
              <a:buNone/>
            </a:pPr>
            <a:r>
              <a:rPr lang="en-US" dirty="0">
                <a:latin typeface="Times New Roman" panose="02020603050405020304" pitchFamily="18" charset="0"/>
                <a:cs typeface="Times New Roman" panose="02020603050405020304" pitchFamily="18" charset="0"/>
              </a:rPr>
              <a:t>In a nutshell, it can be pointed out that constitutionalism does not necessarily stand for a particular form of government, but instead it limits the powers of the government and seeks to check the abuse of power. Therefore, the Western and Marxist type of constitution differs from each other in their main objectives and ideologies.</a:t>
            </a:r>
            <a:r>
              <a:rPr lang="en-US" sz="1900" dirty="0">
                <a:latin typeface="Times New Roman" panose="02020603050405020304" pitchFamily="18" charset="0"/>
                <a:cs typeface="Times New Roman" panose="02020603050405020304" pitchFamily="18" charset="0"/>
              </a:rPr>
              <a:t> </a:t>
            </a:r>
            <a:endParaRPr lang="en-US" sz="1900" dirty="0">
              <a:latin typeface="Times New Roman" panose="02020603050405020304" pitchFamily="18" charset="0"/>
              <a:cs typeface="Times New Roman" panose="02020603050405020304" pitchFamily="18" charset="0"/>
            </a:endParaRPr>
          </a:p>
        </p:txBody>
      </p:sp>
      <p:sp>
        <p:nvSpPr>
          <p:cNvPr id="5" name="Slide Number Placeholder 4"/>
          <p:cNvSpPr>
            <a:spLocks noGrp="1"/>
          </p:cNvSpPr>
          <p:nvPr>
            <p:ph type="sldNum" sz="quarter" idx="12"/>
          </p:nvPr>
        </p:nvSpPr>
        <p:spPr/>
        <p:txBody>
          <a:bodyPr/>
          <a:lstStyle/>
          <a:p>
            <a:fld id="{3D407045-314A-4D7B-A6E7-E8227758A9F9}" type="slidenum">
              <a:rPr lang="en-US" smtClean="0"/>
            </a:fld>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CONT’ CON</a:t>
            </a:r>
            <a:endParaRPr lang="en-US" b="1" dirty="0"/>
          </a:p>
        </p:txBody>
      </p:sp>
      <p:sp>
        <p:nvSpPr>
          <p:cNvPr id="3" name="Content Placeholder 2"/>
          <p:cNvSpPr>
            <a:spLocks noGrp="1"/>
          </p:cNvSpPr>
          <p:nvPr>
            <p:ph idx="1"/>
          </p:nvPr>
        </p:nvSpPr>
        <p:spPr>
          <a:xfrm>
            <a:off x="987552" y="2285999"/>
            <a:ext cx="10253472" cy="3406989"/>
          </a:xfrm>
        </p:spPr>
        <p:txBody>
          <a:bodyPr>
            <a:normAutofit/>
          </a:bodyPr>
          <a:lstStyle/>
          <a:p>
            <a:pPr>
              <a:lnSpc>
                <a:spcPct val="150000"/>
              </a:lnSpc>
              <a:buFont typeface="Wingdings" panose="05000000000000000000" pitchFamily="2" charset="2"/>
              <a:buChar char="v"/>
            </a:pPr>
            <a:r>
              <a:rPr lang="en-US" sz="2800" dirty="0">
                <a:latin typeface="Times New Roman" panose="02020603050405020304" pitchFamily="18" charset="0"/>
                <a:cs typeface="Times New Roman" panose="02020603050405020304" pitchFamily="18" charset="0"/>
              </a:rPr>
              <a:t>In the western type of constitutionalism the constitution is the supreme law of the land while in the Marxist it is a tool in the hands of the dictatorship of the proletariat that seeks to establish a classless society. </a:t>
            </a:r>
            <a:endParaRPr lang="en-US" sz="2800" dirty="0"/>
          </a:p>
        </p:txBody>
      </p:sp>
      <p:sp>
        <p:nvSpPr>
          <p:cNvPr id="5" name="Slide Number Placeholder 4"/>
          <p:cNvSpPr>
            <a:spLocks noGrp="1"/>
          </p:cNvSpPr>
          <p:nvPr>
            <p:ph type="sldNum" sz="quarter" idx="12"/>
          </p:nvPr>
        </p:nvSpPr>
        <p:spPr/>
        <p:txBody>
          <a:bodyPr/>
          <a:lstStyle/>
          <a:p>
            <a:fld id="{3D407045-314A-4D7B-A6E7-E8227758A9F9}" type="slidenum">
              <a:rPr lang="en-US" smtClean="0"/>
            </a:fld>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CONT’ CONC</a:t>
            </a:r>
            <a:endParaRPr lang="en-US" b="1" dirty="0"/>
          </a:p>
        </p:txBody>
      </p:sp>
      <p:sp>
        <p:nvSpPr>
          <p:cNvPr id="3" name="Content Placeholder 2"/>
          <p:cNvSpPr>
            <a:spLocks noGrp="1"/>
          </p:cNvSpPr>
          <p:nvPr>
            <p:ph idx="1"/>
          </p:nvPr>
        </p:nvSpPr>
        <p:spPr>
          <a:xfrm>
            <a:off x="1295402" y="2374052"/>
            <a:ext cx="9601196" cy="3318936"/>
          </a:xfrm>
        </p:spPr>
        <p:txBody>
          <a:bodyPr/>
          <a:lstStyle/>
          <a:p>
            <a:pPr>
              <a:lnSpc>
                <a:spcPct val="150000"/>
              </a:lnSpc>
              <a:buFont typeface="Wingdings" panose="05000000000000000000" pitchFamily="2" charset="2"/>
              <a:buChar char="v"/>
            </a:pPr>
            <a:r>
              <a:rPr lang="en-US" sz="2800" dirty="0">
                <a:latin typeface="Times New Roman" panose="02020603050405020304" pitchFamily="18" charset="0"/>
                <a:cs typeface="Times New Roman" panose="02020603050405020304" pitchFamily="18" charset="0"/>
              </a:rPr>
              <a:t>The main purpose of having a constitution in Western concept is to limit the powers of the people in authority, but in Marxist concept its to make the powers of the government vast and comprehensive.</a:t>
            </a:r>
            <a:r>
              <a:rPr lang="en-US" dirty="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p:txBody>
      </p:sp>
      <p:sp>
        <p:nvSpPr>
          <p:cNvPr id="5" name="Slide Number Placeholder 4"/>
          <p:cNvSpPr>
            <a:spLocks noGrp="1"/>
          </p:cNvSpPr>
          <p:nvPr>
            <p:ph type="sldNum" sz="quarter" idx="12"/>
          </p:nvPr>
        </p:nvSpPr>
        <p:spPr/>
        <p:txBody>
          <a:bodyPr/>
          <a:lstStyle/>
          <a:p>
            <a:fld id="{3D407045-314A-4D7B-A6E7-E8227758A9F9}" type="slidenum">
              <a:rPr lang="en-US" smtClean="0"/>
            </a:fld>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CONT’D </a:t>
            </a:r>
            <a:endParaRPr lang="en-US" b="1" dirty="0"/>
          </a:p>
        </p:txBody>
      </p:sp>
      <p:sp>
        <p:nvSpPr>
          <p:cNvPr id="3" name="Content Placeholder 2"/>
          <p:cNvSpPr>
            <a:spLocks noGrp="1"/>
          </p:cNvSpPr>
          <p:nvPr>
            <p:ph idx="1"/>
          </p:nvPr>
        </p:nvSpPr>
        <p:spPr>
          <a:xfrm>
            <a:off x="1295402" y="2285999"/>
            <a:ext cx="9957815" cy="3589869"/>
          </a:xfrm>
        </p:spPr>
        <p:txBody>
          <a:bodyPr>
            <a:normAutofit/>
          </a:bodyPr>
          <a:lstStyle/>
          <a:p>
            <a:pPr>
              <a:lnSpc>
                <a:spcPct val="150000"/>
              </a:lnSpc>
              <a:buFont typeface="Wingdings" panose="05000000000000000000" pitchFamily="2" charset="2"/>
              <a:buChar char="v"/>
            </a:pPr>
            <a:r>
              <a:rPr lang="en-US" sz="2800" dirty="0">
                <a:latin typeface="Times New Roman" panose="02020603050405020304" pitchFamily="18" charset="0"/>
                <a:cs typeface="Times New Roman" panose="02020603050405020304" pitchFamily="18" charset="0"/>
              </a:rPr>
              <a:t>In Marxism, constitutionalism is based on the particular ideology of Marxism Leninism, where a state is viewed as a class institution whose reasons of existence is to act as an instrument of exploitation and oppression by one class over another. </a:t>
            </a:r>
            <a:endParaRPr lang="en-US" sz="2800" dirty="0">
              <a:latin typeface="Times New Roman" panose="02020603050405020304" pitchFamily="18" charset="0"/>
              <a:cs typeface="Times New Roman" panose="02020603050405020304" pitchFamily="18" charset="0"/>
            </a:endParaRPr>
          </a:p>
        </p:txBody>
      </p:sp>
      <p:sp>
        <p:nvSpPr>
          <p:cNvPr id="5" name="Slide Number Placeholder 4"/>
          <p:cNvSpPr>
            <a:spLocks noGrp="1"/>
          </p:cNvSpPr>
          <p:nvPr>
            <p:ph type="sldNum" sz="quarter" idx="12"/>
          </p:nvPr>
        </p:nvSpPr>
        <p:spPr/>
        <p:txBody>
          <a:bodyPr/>
          <a:lstStyle/>
          <a:p>
            <a:fld id="{3D407045-314A-4D7B-A6E7-E8227758A9F9}" type="slidenum">
              <a:rPr lang="en-US" smtClean="0"/>
            </a:fld>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THANK</a:t>
            </a:r>
            <a:r>
              <a:rPr lang="en-US" b="1" dirty="0"/>
              <a:t> YOU FOR LISTENING</a:t>
            </a:r>
            <a:endParaRPr lang="en-US"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v"/>
            </a:pPr>
            <a:r>
              <a:rPr lang="en-US" sz="4000" b="1" dirty="0">
                <a:latin typeface="Times New Roman" panose="02020603050405020304" pitchFamily="18" charset="0"/>
                <a:cs typeface="Times New Roman" panose="02020603050405020304" pitchFamily="18" charset="0"/>
              </a:rPr>
              <a:t>WE END HERE,ANY CONCERN?</a:t>
            </a:r>
            <a:endParaRPr lang="en-US" sz="4000" dirty="0">
              <a:latin typeface="Times New Roman" panose="02020603050405020304" pitchFamily="18" charset="0"/>
              <a:cs typeface="Times New Roman" panose="02020603050405020304" pitchFamily="18" charset="0"/>
            </a:endParaRPr>
          </a:p>
        </p:txBody>
      </p:sp>
      <p:sp>
        <p:nvSpPr>
          <p:cNvPr id="4" name="Date Placeholder 3"/>
          <p:cNvSpPr>
            <a:spLocks noGrp="1"/>
          </p:cNvSpPr>
          <p:nvPr>
            <p:ph type="dt" sz="half" idx="10"/>
          </p:nvPr>
        </p:nvSpPr>
        <p:spPr/>
        <p:txBody>
          <a:bodyPr/>
          <a:lstStyle/>
          <a:p>
            <a:r>
              <a:rPr lang="en-US"/>
              <a:t>10/10/2021</a:t>
            </a:r>
            <a:endParaRPr lang="en-US"/>
          </a:p>
        </p:txBody>
      </p:sp>
      <p:sp>
        <p:nvSpPr>
          <p:cNvPr id="5" name="Slide Number Placeholder 4"/>
          <p:cNvSpPr>
            <a:spLocks noGrp="1"/>
          </p:cNvSpPr>
          <p:nvPr>
            <p:ph type="sldNum" sz="quarter" idx="12"/>
          </p:nvPr>
        </p:nvSpPr>
        <p:spPr/>
        <p:txBody>
          <a:bodyPr/>
          <a:lstStyle/>
          <a:p>
            <a:fld id="{3D407045-314A-4D7B-A6E7-E8227758A9F9}" type="slidenum">
              <a:rPr lang="en-US" smtClean="0"/>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INTRODUCTION</a:t>
            </a:r>
            <a:endParaRPr lang="en-US" dirty="0"/>
          </a:p>
        </p:txBody>
      </p:sp>
      <p:sp>
        <p:nvSpPr>
          <p:cNvPr id="3" name="Content Placeholder 2"/>
          <p:cNvSpPr>
            <a:spLocks noGrp="1"/>
          </p:cNvSpPr>
          <p:nvPr>
            <p:ph idx="1"/>
          </p:nvPr>
        </p:nvSpPr>
        <p:spPr/>
        <p:txBody>
          <a:bodyPr>
            <a:noAutofit/>
          </a:bodyPr>
          <a:lstStyle/>
          <a:p>
            <a:pPr marL="0" indent="0" algn="just">
              <a:lnSpc>
                <a:spcPct val="150000"/>
              </a:lnSpc>
              <a:buNone/>
            </a:pPr>
            <a:r>
              <a:rPr lang="en-US" sz="2800" dirty="0">
                <a:latin typeface="Times New Roman" panose="02020603050405020304" pitchFamily="18" charset="0"/>
                <a:cs typeface="Times New Roman" panose="02020603050405020304" pitchFamily="18" charset="0"/>
              </a:rPr>
              <a:t>Constitutionalism is one of the growing achievements of human civilization. Therefore, all nations particularly developing countries are striving hard to integrate tenets of constitutionalism in their respective constitutions in an effort to remain relevant at the world political scene</a:t>
            </a:r>
            <a:r>
              <a:rPr lang="en-US" sz="2400" dirty="0">
                <a:latin typeface="Times New Roman" panose="02020603050405020304" pitchFamily="18" charset="0"/>
                <a:cs typeface="Times New Roman" panose="02020603050405020304" pitchFamily="18" charset="0"/>
              </a:rPr>
              <a:t>. </a:t>
            </a:r>
            <a:endParaRPr lang="en-US" sz="2400" dirty="0">
              <a:latin typeface="Times New Roman" panose="02020603050405020304" pitchFamily="18" charset="0"/>
              <a:cs typeface="Times New Roman" panose="02020603050405020304" pitchFamily="18" charset="0"/>
            </a:endParaRPr>
          </a:p>
        </p:txBody>
      </p:sp>
      <p:sp>
        <p:nvSpPr>
          <p:cNvPr id="5" name="Slide Number Placeholder 4"/>
          <p:cNvSpPr>
            <a:spLocks noGrp="1"/>
          </p:cNvSpPr>
          <p:nvPr>
            <p:ph type="sldNum" sz="quarter" idx="12"/>
          </p:nvPr>
        </p:nvSpPr>
        <p:spPr/>
        <p:txBody>
          <a:bodyPr/>
          <a:lstStyle/>
          <a:p>
            <a:fld id="{3D407045-314A-4D7B-A6E7-E8227758A9F9}" type="slidenum">
              <a:rPr lang="en-US" smtClean="0"/>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DEFINITION</a:t>
            </a:r>
            <a:endParaRPr lang="en-US" dirty="0"/>
          </a:p>
        </p:txBody>
      </p:sp>
      <p:sp>
        <p:nvSpPr>
          <p:cNvPr id="3" name="Content Placeholder 2"/>
          <p:cNvSpPr>
            <a:spLocks noGrp="1"/>
          </p:cNvSpPr>
          <p:nvPr>
            <p:ph idx="1"/>
          </p:nvPr>
        </p:nvSpPr>
        <p:spPr>
          <a:xfrm>
            <a:off x="1295402" y="2285999"/>
            <a:ext cx="9741566" cy="3799527"/>
          </a:xfrm>
        </p:spPr>
        <p:txBody>
          <a:bodyPr>
            <a:normAutofit fontScale="92500"/>
          </a:bodyPr>
          <a:lstStyle/>
          <a:p>
            <a:pPr algn="just">
              <a:lnSpc>
                <a:spcPct val="160000"/>
              </a:lnSpc>
              <a:buFont typeface="Wingdings" panose="05000000000000000000" pitchFamily="2" charset="2"/>
              <a:buChar char="v"/>
            </a:pPr>
            <a:r>
              <a:rPr lang="en-US" sz="3000" b="1" dirty="0">
                <a:latin typeface="Times New Roman" panose="02020603050405020304" pitchFamily="18" charset="0"/>
                <a:cs typeface="Times New Roman" panose="02020603050405020304" pitchFamily="18" charset="0"/>
              </a:rPr>
              <a:t>Constitutionalism</a:t>
            </a:r>
            <a:r>
              <a:rPr lang="en-US" sz="3000" dirty="0">
                <a:latin typeface="Times New Roman" panose="02020603050405020304" pitchFamily="18" charset="0"/>
                <a:cs typeface="Times New Roman" panose="02020603050405020304" pitchFamily="18" charset="0"/>
              </a:rPr>
              <a:t> is the principle that governs the legitimacy of government actions and the idea of legality that requires official conduct to be in accordance with pre-fixed legal rules. </a:t>
            </a:r>
            <a:endParaRPr lang="en-US" sz="3000" dirty="0">
              <a:latin typeface="Times New Roman" panose="02020603050405020304" pitchFamily="18" charset="0"/>
              <a:cs typeface="Times New Roman" panose="02020603050405020304" pitchFamily="18" charset="0"/>
            </a:endParaRPr>
          </a:p>
          <a:p>
            <a:pPr algn="just">
              <a:lnSpc>
                <a:spcPct val="160000"/>
              </a:lnSpc>
              <a:buFont typeface="Wingdings" panose="05000000000000000000" pitchFamily="2" charset="2"/>
              <a:buChar char="v"/>
            </a:pPr>
            <a:r>
              <a:rPr lang="en-US" sz="3000" b="1" dirty="0">
                <a:latin typeface="Times New Roman" panose="02020603050405020304" pitchFamily="18" charset="0"/>
                <a:cs typeface="Times New Roman" panose="02020603050405020304" pitchFamily="18" charset="0"/>
              </a:rPr>
              <a:t>Constitution </a:t>
            </a:r>
            <a:r>
              <a:rPr lang="en-US" sz="3000" dirty="0">
                <a:latin typeface="Times New Roman" panose="02020603050405020304" pitchFamily="18" charset="0"/>
                <a:cs typeface="Times New Roman" panose="02020603050405020304" pitchFamily="18" charset="0"/>
              </a:rPr>
              <a:t>is a set of rules and regulations according to which a country is governed. </a:t>
            </a:r>
            <a:endParaRPr lang="en-US" sz="3000"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
        <p:nvSpPr>
          <p:cNvPr id="5" name="Slide Number Placeholder 4"/>
          <p:cNvSpPr>
            <a:spLocks noGrp="1"/>
          </p:cNvSpPr>
          <p:nvPr>
            <p:ph type="sldNum" sz="quarter" idx="12"/>
          </p:nvPr>
        </p:nvSpPr>
        <p:spPr/>
        <p:txBody>
          <a:bodyPr/>
          <a:lstStyle/>
          <a:p>
            <a:fld id="{3D407045-314A-4D7B-A6E7-E8227758A9F9}" type="slidenum">
              <a:rPr lang="en-US" smtClean="0"/>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CONT’D</a:t>
            </a:r>
            <a:endParaRPr lang="en-US" b="1" dirty="0"/>
          </a:p>
        </p:txBody>
      </p:sp>
      <p:sp>
        <p:nvSpPr>
          <p:cNvPr id="3" name="Content Placeholder 2"/>
          <p:cNvSpPr>
            <a:spLocks noGrp="1"/>
          </p:cNvSpPr>
          <p:nvPr>
            <p:ph idx="1"/>
          </p:nvPr>
        </p:nvSpPr>
        <p:spPr/>
        <p:txBody>
          <a:bodyPr>
            <a:normAutofit lnSpcReduction="10000"/>
          </a:bodyPr>
          <a:lstStyle/>
          <a:p>
            <a:pPr>
              <a:lnSpc>
                <a:spcPct val="150000"/>
              </a:lnSpc>
              <a:buFont typeface="Wingdings" panose="05000000000000000000" pitchFamily="2" charset="2"/>
              <a:buChar char="v"/>
            </a:pPr>
            <a:r>
              <a:rPr lang="en-US" sz="2800" dirty="0">
                <a:latin typeface="Times New Roman" panose="02020603050405020304" pitchFamily="18" charset="0"/>
                <a:cs typeface="Times New Roman" panose="02020603050405020304" pitchFamily="18" charset="0"/>
              </a:rPr>
              <a:t>Constitutionalism empowers legitimate authorities to act for the public good and manage all common concerns while protecting people against rulers from exploitation of powers which would otherwise be used for their own benefit and not for the public good. </a:t>
            </a:r>
            <a:endParaRPr lang="en-US" dirty="0">
              <a:latin typeface="Times New Roman" panose="02020603050405020304" pitchFamily="18" charset="0"/>
              <a:cs typeface="Times New Roman" panose="02020603050405020304" pitchFamily="18" charset="0"/>
            </a:endParaRPr>
          </a:p>
        </p:txBody>
      </p:sp>
      <p:sp>
        <p:nvSpPr>
          <p:cNvPr id="5" name="Slide Number Placeholder 4"/>
          <p:cNvSpPr>
            <a:spLocks noGrp="1"/>
          </p:cNvSpPr>
          <p:nvPr>
            <p:ph type="sldNum" sz="quarter" idx="12"/>
          </p:nvPr>
        </p:nvSpPr>
        <p:spPr/>
        <p:txBody>
          <a:bodyPr/>
          <a:lstStyle/>
          <a:p>
            <a:fld id="{3D407045-314A-4D7B-A6E7-E8227758A9F9}" type="slidenum">
              <a:rPr lang="en-US" smtClean="0"/>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TYPES OF CONSTITUTIONALISM</a:t>
            </a:r>
            <a:endParaRPr lang="en-US" b="1" dirty="0"/>
          </a:p>
        </p:txBody>
      </p:sp>
      <p:sp>
        <p:nvSpPr>
          <p:cNvPr id="3" name="Content Placeholder 2"/>
          <p:cNvSpPr>
            <a:spLocks noGrp="1"/>
          </p:cNvSpPr>
          <p:nvPr>
            <p:ph idx="1"/>
          </p:nvPr>
        </p:nvSpPr>
        <p:spPr>
          <a:xfrm>
            <a:off x="1683170" y="2146633"/>
            <a:ext cx="8825659" cy="3416300"/>
          </a:xfrm>
        </p:spPr>
        <p:txBody>
          <a:bodyPr>
            <a:normAutofit/>
          </a:bodyPr>
          <a:lstStyle/>
          <a:p>
            <a:pPr>
              <a:lnSpc>
                <a:spcPct val="200000"/>
              </a:lnSpc>
              <a:buFont typeface="Wingdings" panose="05000000000000000000" pitchFamily="2" charset="2"/>
              <a:buChar char="v"/>
            </a:pPr>
            <a:r>
              <a:rPr lang="en-US" sz="2800" dirty="0">
                <a:latin typeface="Times New Roman" panose="02020603050405020304" pitchFamily="18" charset="0"/>
                <a:cs typeface="Times New Roman" panose="02020603050405020304" pitchFamily="18" charset="0"/>
              </a:rPr>
              <a:t>WESTERN CONCEPT</a:t>
            </a:r>
            <a:endParaRPr lang="en-US" sz="2800" dirty="0">
              <a:latin typeface="Times New Roman" panose="02020603050405020304" pitchFamily="18" charset="0"/>
              <a:cs typeface="Times New Roman" panose="02020603050405020304" pitchFamily="18" charset="0"/>
            </a:endParaRPr>
          </a:p>
          <a:p>
            <a:pPr>
              <a:lnSpc>
                <a:spcPct val="200000"/>
              </a:lnSpc>
              <a:buFont typeface="Wingdings" panose="05000000000000000000" pitchFamily="2" charset="2"/>
              <a:buChar char="v"/>
            </a:pPr>
            <a:r>
              <a:rPr lang="en-US" sz="2800" dirty="0">
                <a:latin typeface="Times New Roman" panose="02020603050405020304" pitchFamily="18" charset="0"/>
                <a:cs typeface="Times New Roman" panose="02020603050405020304" pitchFamily="18" charset="0"/>
              </a:rPr>
              <a:t>MARXIST CONCEPT</a:t>
            </a:r>
            <a:endParaRPr lang="en-US" sz="2800" dirty="0">
              <a:latin typeface="Times New Roman" panose="02020603050405020304" pitchFamily="18" charset="0"/>
              <a:cs typeface="Times New Roman" panose="02020603050405020304" pitchFamily="18" charset="0"/>
            </a:endParaRPr>
          </a:p>
          <a:p>
            <a:pPr marL="0" indent="0">
              <a:lnSpc>
                <a:spcPct val="200000"/>
              </a:lnSpc>
              <a:buNone/>
            </a:pPr>
            <a:endParaRPr lang="en-US" sz="2800" dirty="0">
              <a:latin typeface="Times New Roman" panose="02020603050405020304" pitchFamily="18" charset="0"/>
              <a:cs typeface="Times New Roman" panose="02020603050405020304" pitchFamily="18" charset="0"/>
            </a:endParaRPr>
          </a:p>
        </p:txBody>
      </p:sp>
      <p:sp>
        <p:nvSpPr>
          <p:cNvPr id="5" name="Slide Number Placeholder 4"/>
          <p:cNvSpPr>
            <a:spLocks noGrp="1"/>
          </p:cNvSpPr>
          <p:nvPr>
            <p:ph type="sldNum" sz="quarter" idx="12"/>
          </p:nvPr>
        </p:nvSpPr>
        <p:spPr/>
        <p:txBody>
          <a:bodyPr/>
          <a:lstStyle/>
          <a:p>
            <a:fld id="{3D407045-314A-4D7B-A6E7-E8227758A9F9}" type="slidenum">
              <a:rPr lang="en-US" smtClean="0"/>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WESTERN CONSTITUTIONALISM</a:t>
            </a:r>
            <a:endParaRPr lang="en-US" b="1" dirty="0"/>
          </a:p>
        </p:txBody>
      </p:sp>
      <p:sp>
        <p:nvSpPr>
          <p:cNvPr id="3" name="Content Placeholder 2"/>
          <p:cNvSpPr>
            <a:spLocks noGrp="1"/>
          </p:cNvSpPr>
          <p:nvPr>
            <p:ph idx="1"/>
          </p:nvPr>
        </p:nvSpPr>
        <p:spPr>
          <a:xfrm>
            <a:off x="1154954" y="2396236"/>
            <a:ext cx="8825659" cy="3416300"/>
          </a:xfrm>
        </p:spPr>
        <p:txBody>
          <a:bodyPr>
            <a:noAutofit/>
          </a:bodyPr>
          <a:lstStyle/>
          <a:p>
            <a:pPr algn="just">
              <a:lnSpc>
                <a:spcPct val="150000"/>
              </a:lnSpc>
              <a:buFont typeface="Wingdings" panose="05000000000000000000" pitchFamily="2" charset="2"/>
              <a:buChar char="v"/>
            </a:pPr>
            <a:r>
              <a:rPr lang="en-US" sz="2800" dirty="0">
                <a:latin typeface="Times New Roman" panose="02020603050405020304" pitchFamily="18" charset="0"/>
                <a:cs typeface="Times New Roman" panose="02020603050405020304" pitchFamily="18" charset="0"/>
              </a:rPr>
              <a:t>The Western concept of constitutionalism ensures that the government does not own the state, it simply manages the state under the authority of higher laws on behalf of citizens. </a:t>
            </a:r>
            <a:endParaRPr lang="en-US" sz="2800" dirty="0">
              <a:latin typeface="Times New Roman" panose="02020603050405020304" pitchFamily="18" charset="0"/>
              <a:cs typeface="Times New Roman" panose="02020603050405020304" pitchFamily="18" charset="0"/>
            </a:endParaRPr>
          </a:p>
        </p:txBody>
      </p:sp>
      <p:sp>
        <p:nvSpPr>
          <p:cNvPr id="5" name="Slide Number Placeholder 4"/>
          <p:cNvSpPr>
            <a:spLocks noGrp="1"/>
          </p:cNvSpPr>
          <p:nvPr>
            <p:ph type="sldNum" sz="quarter" idx="12"/>
          </p:nvPr>
        </p:nvSpPr>
        <p:spPr/>
        <p:txBody>
          <a:bodyPr/>
          <a:lstStyle/>
          <a:p>
            <a:fld id="{3D407045-314A-4D7B-A6E7-E8227758A9F9}" type="slidenum">
              <a:rPr lang="en-US" smtClean="0"/>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CONT’D</a:t>
            </a:r>
            <a:endParaRPr lang="en-US" b="1" dirty="0"/>
          </a:p>
        </p:txBody>
      </p:sp>
      <p:sp>
        <p:nvSpPr>
          <p:cNvPr id="3" name="Content Placeholder 2"/>
          <p:cNvSpPr>
            <a:spLocks noGrp="1"/>
          </p:cNvSpPr>
          <p:nvPr>
            <p:ph idx="1"/>
          </p:nvPr>
        </p:nvSpPr>
        <p:spPr/>
        <p:txBody>
          <a:bodyPr>
            <a:normAutofit/>
          </a:bodyPr>
          <a:lstStyle/>
          <a:p>
            <a:pPr>
              <a:lnSpc>
                <a:spcPct val="150000"/>
              </a:lnSpc>
              <a:buFont typeface="Wingdings" panose="05000000000000000000" pitchFamily="2" charset="2"/>
              <a:buChar char="v"/>
            </a:pPr>
            <a:r>
              <a:rPr lang="en-US" sz="2800" dirty="0">
                <a:latin typeface="Times New Roman" panose="02020603050405020304" pitchFamily="18" charset="0"/>
                <a:cs typeface="Times New Roman" panose="02020603050405020304" pitchFamily="18" charset="0"/>
              </a:rPr>
              <a:t>The constitution is not only an end that ought to be respected by all, but also a means to an end, and such end being the achievement of security and the protection of liberty of the people. </a:t>
            </a:r>
            <a:endParaRPr lang="en-US" sz="2800" dirty="0"/>
          </a:p>
        </p:txBody>
      </p:sp>
      <p:sp>
        <p:nvSpPr>
          <p:cNvPr id="5" name="Slide Number Placeholder 4"/>
          <p:cNvSpPr>
            <a:spLocks noGrp="1"/>
          </p:cNvSpPr>
          <p:nvPr>
            <p:ph type="sldNum" sz="quarter" idx="12"/>
          </p:nvPr>
        </p:nvSpPr>
        <p:spPr/>
        <p:txBody>
          <a:bodyPr/>
          <a:lstStyle/>
          <a:p>
            <a:fld id="{3D407045-314A-4D7B-A6E7-E8227758A9F9}" type="slidenum">
              <a:rPr lang="en-US" smtClean="0"/>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2352" y="872404"/>
            <a:ext cx="9601196" cy="1303867"/>
          </a:xfrm>
        </p:spPr>
        <p:txBody>
          <a:bodyPr/>
          <a:lstStyle/>
          <a:p>
            <a:pPr algn="ctr"/>
            <a:r>
              <a:rPr lang="en-US" b="1" dirty="0"/>
              <a:t>CONT’D</a:t>
            </a:r>
            <a:endParaRPr lang="en-US" b="1" dirty="0"/>
          </a:p>
        </p:txBody>
      </p:sp>
      <p:sp>
        <p:nvSpPr>
          <p:cNvPr id="3" name="Content Placeholder 2"/>
          <p:cNvSpPr>
            <a:spLocks noGrp="1"/>
          </p:cNvSpPr>
          <p:nvPr>
            <p:ph idx="1"/>
          </p:nvPr>
        </p:nvSpPr>
        <p:spPr>
          <a:xfrm>
            <a:off x="1292352" y="2374232"/>
            <a:ext cx="9375648" cy="3374468"/>
          </a:xfrm>
        </p:spPr>
        <p:txBody>
          <a:bodyPr>
            <a:normAutofit/>
          </a:bodyPr>
          <a:lstStyle/>
          <a:p>
            <a:pPr algn="just">
              <a:lnSpc>
                <a:spcPct val="150000"/>
              </a:lnSpc>
              <a:buFont typeface="Wingdings" panose="05000000000000000000" pitchFamily="2" charset="2"/>
              <a:buChar char="v"/>
            </a:pPr>
            <a:r>
              <a:rPr lang="en-US" sz="2800" dirty="0">
                <a:latin typeface="Times New Roman" panose="02020603050405020304" pitchFamily="18" charset="0"/>
                <a:cs typeface="Times New Roman" panose="02020603050405020304" pitchFamily="18" charset="0"/>
              </a:rPr>
              <a:t>It holds that the constitution has a duty of giving sanctity to the norms of liberty, equality, justice, and human rights.</a:t>
            </a:r>
            <a:endParaRPr lang="en-US" sz="2800" dirty="0">
              <a:latin typeface="Times New Roman" panose="02020603050405020304" pitchFamily="18" charset="0"/>
              <a:cs typeface="Times New Roman" panose="02020603050405020304" pitchFamily="18" charset="0"/>
            </a:endParaRPr>
          </a:p>
          <a:p>
            <a:pPr algn="just">
              <a:lnSpc>
                <a:spcPct val="150000"/>
              </a:lnSpc>
              <a:buFont typeface="Wingdings" panose="05000000000000000000" pitchFamily="2" charset="2"/>
              <a:buChar char="v"/>
            </a:pPr>
            <a:r>
              <a:rPr lang="en-US" sz="2800" dirty="0">
                <a:latin typeface="Times New Roman" panose="02020603050405020304" pitchFamily="18" charset="0"/>
                <a:cs typeface="Times New Roman" panose="02020603050405020304" pitchFamily="18" charset="0"/>
              </a:rPr>
              <a:t>Separation of power among the three branches of government</a:t>
            </a:r>
            <a:endParaRPr lang="en-US" dirty="0">
              <a:latin typeface="Times New Roman" panose="02020603050405020304" pitchFamily="18" charset="0"/>
              <a:cs typeface="Times New Roman" panose="02020603050405020304" pitchFamily="18" charset="0"/>
            </a:endParaRPr>
          </a:p>
        </p:txBody>
      </p:sp>
      <p:sp>
        <p:nvSpPr>
          <p:cNvPr id="5" name="Slide Number Placeholder 4"/>
          <p:cNvSpPr>
            <a:spLocks noGrp="1"/>
          </p:cNvSpPr>
          <p:nvPr>
            <p:ph type="sldNum" sz="quarter" idx="12"/>
          </p:nvPr>
        </p:nvSpPr>
        <p:spPr/>
        <p:txBody>
          <a:bodyPr/>
          <a:lstStyle/>
          <a:p>
            <a:fld id="{3D407045-314A-4D7B-A6E7-E8227758A9F9}" type="slidenum">
              <a:rPr lang="en-US" smtClean="0"/>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0" y="625744"/>
            <a:ext cx="10018713" cy="1752599"/>
          </a:xfrm>
        </p:spPr>
        <p:txBody>
          <a:bodyPr/>
          <a:lstStyle/>
          <a:p>
            <a:pPr algn="ctr"/>
            <a:r>
              <a:rPr lang="en-US" b="1" dirty="0"/>
              <a:t>CONT’D</a:t>
            </a:r>
            <a:endParaRPr lang="en-US" b="1" dirty="0"/>
          </a:p>
        </p:txBody>
      </p:sp>
      <p:sp>
        <p:nvSpPr>
          <p:cNvPr id="3" name="Content Placeholder 2"/>
          <p:cNvSpPr>
            <a:spLocks noGrp="1"/>
          </p:cNvSpPr>
          <p:nvPr>
            <p:ph idx="1"/>
          </p:nvPr>
        </p:nvSpPr>
        <p:spPr/>
        <p:txBody>
          <a:bodyPr>
            <a:normAutofit/>
          </a:bodyPr>
          <a:lstStyle/>
          <a:p>
            <a:pPr algn="just">
              <a:lnSpc>
                <a:spcPct val="150000"/>
              </a:lnSpc>
              <a:buFont typeface="Wingdings" panose="05000000000000000000" pitchFamily="2" charset="2"/>
              <a:buChar char="v"/>
            </a:pPr>
            <a:r>
              <a:rPr lang="en-US" sz="2800" dirty="0">
                <a:latin typeface="Times New Roman" panose="02020603050405020304" pitchFamily="18" charset="0"/>
                <a:cs typeface="Times New Roman" panose="02020603050405020304" pitchFamily="18" charset="0"/>
              </a:rPr>
              <a:t>It further lays emphasis on the point that the basic laws of the land should be such that the difference between the rights of people in the country and the government of the state is distinct</a:t>
            </a:r>
            <a:r>
              <a:rPr lang="en-US" dirty="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p:txBody>
      </p:sp>
      <p:sp>
        <p:nvSpPr>
          <p:cNvPr id="5" name="Slide Number Placeholder 4"/>
          <p:cNvSpPr>
            <a:spLocks noGrp="1"/>
          </p:cNvSpPr>
          <p:nvPr>
            <p:ph type="sldNum" sz="quarter" idx="12"/>
          </p:nvPr>
        </p:nvSpPr>
        <p:spPr/>
        <p:txBody>
          <a:bodyPr/>
          <a:lstStyle/>
          <a:p>
            <a:fld id="{3D407045-314A-4D7B-A6E7-E8227758A9F9}" type="slidenum">
              <a:rPr lang="en-US" smtClean="0"/>
            </a:fld>
            <a:endParaRPr lang="en-US"/>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fillRect/>
          </a:stretch>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TM03457496[[fn=Parallax]]</Template>
  <TotalTime>0</TotalTime>
  <Words>3728</Words>
  <Application>WPS Presentation</Application>
  <PresentationFormat>Widescreen</PresentationFormat>
  <Paragraphs>108</Paragraphs>
  <Slides>16</Slides>
  <Notes>2</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16</vt:i4>
      </vt:variant>
    </vt:vector>
  </HeadingPairs>
  <TitlesOfParts>
    <vt:vector size="27" baseType="lpstr">
      <vt:lpstr>Arial</vt:lpstr>
      <vt:lpstr>SimSun</vt:lpstr>
      <vt:lpstr>Wingdings</vt:lpstr>
      <vt:lpstr>Arial</vt:lpstr>
      <vt:lpstr>Times New Roman</vt:lpstr>
      <vt:lpstr>Tahoma</vt:lpstr>
      <vt:lpstr>Corbel</vt:lpstr>
      <vt:lpstr>Microsoft YaHei</vt:lpstr>
      <vt:lpstr>Arial Unicode MS</vt:lpstr>
      <vt:lpstr>Calibri</vt:lpstr>
      <vt:lpstr>Parallax</vt:lpstr>
      <vt:lpstr>  		 BRIEFLY DESCRIBE THE WESTERN AND MARXIST TYPE OF CONSTITUTIONALISM   PRESENTERS 	NAME					COMPUTER# Thabo Wamulungwe	            	 2020202485 	Yvonne Salinyinga		      	2020016346 		David Tembo 						2020015137  </vt:lpstr>
      <vt:lpstr>INTRODUCTION</vt:lpstr>
      <vt:lpstr>DEFINITION</vt:lpstr>
      <vt:lpstr>CONT’D</vt:lpstr>
      <vt:lpstr>TYPES OF CONSTITUTIONALISM</vt:lpstr>
      <vt:lpstr>WESTERN CONSTITUTIONALISM</vt:lpstr>
      <vt:lpstr>CONT’D</vt:lpstr>
      <vt:lpstr>CONT’D</vt:lpstr>
      <vt:lpstr>CONT’D</vt:lpstr>
      <vt:lpstr>MARXIST CONSTITUTIONALISM</vt:lpstr>
      <vt:lpstr>CONT’D</vt:lpstr>
      <vt:lpstr>CONCLUSION</vt:lpstr>
      <vt:lpstr>CONT’ CON</vt:lpstr>
      <vt:lpstr>CONT’ CONC</vt:lpstr>
      <vt:lpstr>CONT’D </vt:lpstr>
      <vt:lpstr>THANK YOU FOR LISTENING</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BRIEFLY DESCRIBE THE WESTERN, MARXIST, AND DEVELOPING COUNTRIES TYPE OF CONSTITUTIONALISM.</dc:title>
  <dc:creator>Microsoft</dc:creator>
  <cp:lastModifiedBy>David Tembo</cp:lastModifiedBy>
  <cp:revision>88</cp:revision>
  <dcterms:created xsi:type="dcterms:W3CDTF">2021-10-08T11:07:00Z</dcterms:created>
  <dcterms:modified xsi:type="dcterms:W3CDTF">2023-10-16T00:31:20Z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9490F6F4B97B4B688E82F7F2C3FB6663_13</vt:lpwstr>
  </property>
  <property fmtid="{D5CDD505-2E9C-101B-9397-08002B2CF9AE}" pid="3" name="KSOProductBuildVer">
    <vt:lpwstr>1033-12.2.0.13266</vt:lpwstr>
  </property>
</Properties>
</file>