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9" r:id="rId3"/>
    <p:sldId id="260" r:id="rId4"/>
    <p:sldId id="261" r:id="rId5"/>
    <p:sldId id="257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78" d="100"/>
          <a:sy n="78" d="100"/>
        </p:scale>
        <p:origin x="45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9/30/2019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9/30/2019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9/30/2019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Lis 3010 CSS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Prepared by Ms Treasure </a:t>
            </a:r>
            <a:r>
              <a:rPr lang="en-GB" dirty="0" err="1" smtClean="0"/>
              <a:t>Chisakula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5630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FLOATING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float property enable you to take an element out of normal flow and place it as far to the left or right of a containing box as possible</a:t>
            </a:r>
          </a:p>
          <a:p>
            <a:r>
              <a:rPr lang="en-GB" dirty="0" smtClean="0"/>
              <a:t>Whenever you specify a float property, specify the width the box should take up.</a:t>
            </a:r>
          </a:p>
          <a:p>
            <a:r>
              <a:rPr lang="en-GB" dirty="0" smtClean="0"/>
              <a:t>Possible values</a:t>
            </a:r>
          </a:p>
          <a:p>
            <a:r>
              <a:rPr lang="en-GB" dirty="0" smtClean="0"/>
              <a:t>Right</a:t>
            </a:r>
          </a:p>
          <a:p>
            <a:r>
              <a:rPr lang="en-GB" dirty="0" smtClean="0"/>
              <a:t>Left </a:t>
            </a:r>
          </a:p>
          <a:p>
            <a:r>
              <a:rPr lang="en-GB" dirty="0" smtClean="0"/>
              <a:t>None 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30759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TRANSPARENCY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Is set to an alpha channel to define transparency using both </a:t>
            </a:r>
            <a:r>
              <a:rPr lang="en-GB" dirty="0" err="1" smtClean="0"/>
              <a:t>rgba</a:t>
            </a:r>
            <a:r>
              <a:rPr lang="en-GB" dirty="0" smtClean="0"/>
              <a:t> or </a:t>
            </a:r>
            <a:r>
              <a:rPr lang="en-GB" dirty="0" err="1" smtClean="0"/>
              <a:t>hsla</a:t>
            </a:r>
            <a:r>
              <a:rPr lang="en-GB" dirty="0" smtClean="0"/>
              <a:t> notation</a:t>
            </a:r>
          </a:p>
          <a:p>
            <a:r>
              <a:rPr lang="en-GB" dirty="0" smtClean="0"/>
              <a:t>Values are from 0 to 1</a:t>
            </a:r>
          </a:p>
          <a:p>
            <a:r>
              <a:rPr lang="en-GB" dirty="0" smtClean="0"/>
              <a:t>Where</a:t>
            </a:r>
          </a:p>
          <a:p>
            <a:pPr marL="548640" lvl="2" indent="0">
              <a:buNone/>
            </a:pPr>
            <a:r>
              <a:rPr lang="en-GB" dirty="0" smtClean="0"/>
              <a:t>0=fully transparent</a:t>
            </a:r>
          </a:p>
          <a:p>
            <a:pPr marL="548640" lvl="2" indent="0">
              <a:buNone/>
            </a:pPr>
            <a:r>
              <a:rPr lang="en-GB" dirty="0" smtClean="0"/>
              <a:t>1=fully visible</a:t>
            </a:r>
          </a:p>
          <a:p>
            <a:r>
              <a:rPr lang="en-GB" dirty="0" err="1" smtClean="0"/>
              <a:t>Background-color:rgba</a:t>
            </a:r>
            <a:r>
              <a:rPr lang="en-GB" dirty="0" smtClean="0"/>
              <a:t> </a:t>
            </a:r>
            <a:r>
              <a:rPr lang="en-GB" dirty="0" smtClean="0"/>
              <a:t>(255, 0, 0, 0.5);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319144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OPACITY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It is a value that specifies how transparent an element should be</a:t>
            </a:r>
          </a:p>
          <a:p>
            <a:r>
              <a:rPr lang="en-GB" dirty="0" smtClean="0"/>
              <a:t>It is not limited to text </a:t>
            </a:r>
            <a:r>
              <a:rPr lang="en-GB" dirty="0" err="1" smtClean="0"/>
              <a:t>color</a:t>
            </a:r>
            <a:endParaRPr lang="en-GB" dirty="0" smtClean="0"/>
          </a:p>
          <a:p>
            <a:r>
              <a:rPr lang="en-GB" dirty="0" smtClean="0"/>
              <a:t>Takes values 0 to 1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6568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GRADIENT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Creates </a:t>
            </a:r>
            <a:r>
              <a:rPr lang="en-US" sz="2400" dirty="0"/>
              <a:t>a smooth color transition between two or more </a:t>
            </a:r>
            <a:r>
              <a:rPr lang="en-US" sz="2400" dirty="0" smtClean="0"/>
              <a:t>colors</a:t>
            </a:r>
          </a:p>
          <a:p>
            <a:r>
              <a:rPr lang="en-GB" sz="2400" dirty="0" smtClean="0"/>
              <a:t>Declared </a:t>
            </a:r>
            <a:r>
              <a:rPr lang="en-GB" sz="2400" dirty="0"/>
              <a:t>on either background or </a:t>
            </a:r>
            <a:r>
              <a:rPr lang="en-GB" sz="2400" dirty="0" smtClean="0"/>
              <a:t>background-image</a:t>
            </a:r>
            <a:endParaRPr lang="en-US" sz="2400" dirty="0"/>
          </a:p>
          <a:p>
            <a:r>
              <a:rPr lang="en-GB" dirty="0" smtClean="0"/>
              <a:t>Linear gradient</a:t>
            </a:r>
          </a:p>
          <a:p>
            <a:pPr lvl="1"/>
            <a:r>
              <a:rPr lang="en-GB" dirty="0" smtClean="0"/>
              <a:t>Basic syntax: </a:t>
            </a:r>
            <a:r>
              <a:rPr lang="en-US" dirty="0" smtClean="0"/>
              <a:t>{ property: linear-gradient(direction</a:t>
            </a:r>
            <a:r>
              <a:rPr lang="en-US" dirty="0"/>
              <a:t>, color1, color2, </a:t>
            </a:r>
            <a:r>
              <a:rPr lang="en-US" dirty="0" smtClean="0"/>
              <a:t>...);}</a:t>
            </a:r>
            <a:endParaRPr lang="en-GB" dirty="0" smtClean="0"/>
          </a:p>
          <a:p>
            <a:r>
              <a:rPr lang="en-GB" dirty="0" smtClean="0"/>
              <a:t>Radial gradient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49230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HOVER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applies a CSS style to an element </a:t>
            </a:r>
            <a:r>
              <a:rPr lang="en-US" u="sng" dirty="0"/>
              <a:t>when</a:t>
            </a:r>
            <a:r>
              <a:rPr lang="en-US" dirty="0"/>
              <a:t> the user moves the cursor onto the </a:t>
            </a:r>
            <a:r>
              <a:rPr lang="en-US" dirty="0" smtClean="0"/>
              <a:t>element</a:t>
            </a:r>
          </a:p>
          <a:p>
            <a:r>
              <a:rPr lang="en-US" dirty="0" smtClean="0"/>
              <a:t>Can be used with any element</a:t>
            </a:r>
          </a:p>
          <a:p>
            <a:pPr marL="45720" indent="0">
              <a:buNone/>
            </a:pPr>
            <a:r>
              <a:rPr lang="en-US" dirty="0" smtClean="0"/>
              <a:t>	Element: hover</a:t>
            </a:r>
          </a:p>
          <a:p>
            <a:pPr marL="45720" indent="0">
              <a:buNone/>
            </a:pPr>
            <a:r>
              <a:rPr lang="en-US" dirty="0" smtClean="0"/>
              <a:t>	{property:value;}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1151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TRANSITIONS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Allows </a:t>
            </a:r>
            <a:r>
              <a:rPr lang="en-GB" dirty="0" err="1" smtClean="0"/>
              <a:t>css</a:t>
            </a:r>
            <a:r>
              <a:rPr lang="en-GB" dirty="0" smtClean="0"/>
              <a:t> property to be changed gradually over a given duration</a:t>
            </a:r>
          </a:p>
          <a:p>
            <a:r>
              <a:rPr lang="en-GB" dirty="0" smtClean="0"/>
              <a:t>Properties</a:t>
            </a:r>
          </a:p>
          <a:p>
            <a:pPr lvl="1"/>
            <a:r>
              <a:rPr lang="en-US" dirty="0" smtClean="0"/>
              <a:t>transition-property- </a:t>
            </a:r>
            <a:r>
              <a:rPr lang="en-US" dirty="0" err="1" smtClean="0"/>
              <a:t>css</a:t>
            </a:r>
            <a:r>
              <a:rPr lang="en-US" dirty="0" smtClean="0"/>
              <a:t> property on which transition should be applied </a:t>
            </a:r>
          </a:p>
          <a:p>
            <a:pPr lvl="2"/>
            <a:r>
              <a:rPr lang="en-US" dirty="0" smtClean="0"/>
              <a:t>a:hover</a:t>
            </a:r>
          </a:p>
          <a:p>
            <a:pPr marL="548640" lvl="2" indent="0">
              <a:buNone/>
            </a:pPr>
            <a:r>
              <a:rPr lang="en-US" dirty="0"/>
              <a:t>	</a:t>
            </a:r>
            <a:r>
              <a:rPr lang="en-US" dirty="0" smtClean="0"/>
              <a:t>{background-color: blue;</a:t>
            </a:r>
          </a:p>
          <a:p>
            <a:pPr marL="822960" lvl="3" indent="0">
              <a:buNone/>
            </a:pPr>
            <a:r>
              <a:rPr lang="en-US" dirty="0" smtClean="0"/>
              <a:t>	transition-property: background-color;</a:t>
            </a:r>
          </a:p>
          <a:p>
            <a:pPr marL="822960" lvl="3" indent="0">
              <a:buNone/>
            </a:pPr>
            <a:r>
              <a:rPr lang="en-US" dirty="0"/>
              <a:t>	</a:t>
            </a:r>
            <a:r>
              <a:rPr lang="en-US" dirty="0" smtClean="0"/>
              <a:t>		}</a:t>
            </a:r>
            <a:endParaRPr lang="en-US" dirty="0"/>
          </a:p>
          <a:p>
            <a:pPr lvl="1"/>
            <a:r>
              <a:rPr lang="en-US" dirty="0" smtClean="0"/>
              <a:t>transition-duration-</a:t>
            </a:r>
            <a:r>
              <a:rPr lang="en-US" dirty="0"/>
              <a:t>specifies the number of seconds a transition should take to </a:t>
            </a:r>
            <a:r>
              <a:rPr lang="en-US" dirty="0" smtClean="0"/>
              <a:t>complete</a:t>
            </a:r>
            <a:endParaRPr lang="en-US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298159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Transition </a:t>
            </a:r>
            <a:r>
              <a:rPr lang="en-GB" dirty="0" err="1" smtClean="0"/>
              <a:t>cont</a:t>
            </a:r>
            <a:r>
              <a:rPr lang="en-GB" dirty="0" smtClean="0"/>
              <a:t>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transition-timing-function-allows a transition effect to change speed over its duration.</a:t>
            </a:r>
          </a:p>
          <a:p>
            <a:pPr lvl="1"/>
            <a:r>
              <a:rPr lang="en-US" dirty="0"/>
              <a:t>4 main values</a:t>
            </a:r>
          </a:p>
          <a:p>
            <a:pPr lvl="2"/>
            <a:r>
              <a:rPr lang="en-US" dirty="0"/>
              <a:t>linear</a:t>
            </a:r>
          </a:p>
          <a:p>
            <a:pPr lvl="2"/>
            <a:r>
              <a:rPr lang="en-US" dirty="0"/>
              <a:t>ease-in</a:t>
            </a:r>
          </a:p>
          <a:p>
            <a:pPr lvl="2"/>
            <a:r>
              <a:rPr lang="en-US" dirty="0"/>
              <a:t>ease-out</a:t>
            </a:r>
          </a:p>
          <a:p>
            <a:pPr lvl="2"/>
            <a:r>
              <a:rPr lang="en-US" dirty="0"/>
              <a:t>ease (default</a:t>
            </a:r>
            <a:r>
              <a:rPr lang="en-US" dirty="0" smtClean="0"/>
              <a:t>)</a:t>
            </a:r>
            <a:endParaRPr lang="en-US" dirty="0"/>
          </a:p>
          <a:p>
            <a:pPr lvl="1"/>
            <a:r>
              <a:rPr lang="en-US" dirty="0" smtClean="0"/>
              <a:t>transition-delay- specifies when transition will start</a:t>
            </a:r>
            <a:endParaRPr lang="en-US" dirty="0"/>
          </a:p>
          <a:p>
            <a:pPr lvl="1"/>
            <a:r>
              <a:rPr lang="en-US" dirty="0" smtClean="0"/>
              <a:t>Transition-</a:t>
            </a:r>
            <a:r>
              <a:rPr lang="en-US" b="1" dirty="0">
                <a:solidFill>
                  <a:srgbClr val="00B050"/>
                </a:solidFill>
              </a:rPr>
              <a:t>transition: </a:t>
            </a:r>
            <a:r>
              <a:rPr lang="en-US" i="1" dirty="0">
                <a:solidFill>
                  <a:srgbClr val="00B050"/>
                </a:solidFill>
              </a:rPr>
              <a:t>property</a:t>
            </a:r>
            <a:r>
              <a:rPr lang="en-US" dirty="0">
                <a:solidFill>
                  <a:srgbClr val="00B050"/>
                </a:solidFill>
              </a:rPr>
              <a:t>   duration    timing-function     delay</a:t>
            </a:r>
          </a:p>
          <a:p>
            <a:pPr lvl="1"/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3254088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201</TotalTime>
  <Words>237</Words>
  <Application>Microsoft Office PowerPoint</Application>
  <PresentationFormat>Widescreen</PresentationFormat>
  <Paragraphs>50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Corbel</vt:lpstr>
      <vt:lpstr>Basis</vt:lpstr>
      <vt:lpstr>Lis 3010 CSS</vt:lpstr>
      <vt:lpstr>FLOATING</vt:lpstr>
      <vt:lpstr>TRANSPARENCY</vt:lpstr>
      <vt:lpstr>OPACITY</vt:lpstr>
      <vt:lpstr>GRADIENT </vt:lpstr>
      <vt:lpstr>HOVER </vt:lpstr>
      <vt:lpstr>TRANSITIONS</vt:lpstr>
      <vt:lpstr>Transition cont…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 3010 CSS</dc:title>
  <dc:creator>Mariah</dc:creator>
  <cp:lastModifiedBy>Mariah</cp:lastModifiedBy>
  <cp:revision>14</cp:revision>
  <dcterms:created xsi:type="dcterms:W3CDTF">2019-09-29T19:35:50Z</dcterms:created>
  <dcterms:modified xsi:type="dcterms:W3CDTF">2019-09-30T10:08:13Z</dcterms:modified>
</cp:coreProperties>
</file>