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8" r:id="rId4"/>
    <p:sldId id="263" r:id="rId5"/>
    <p:sldId id="262" r:id="rId6"/>
    <p:sldId id="259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9/23/2019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LIS 3010 CSS CONT..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Prepared by Ms Treasure </a:t>
            </a:r>
            <a:r>
              <a:rPr lang="en-GB" dirty="0" err="1" smtClean="0"/>
              <a:t>Chisakula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9694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4. Border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Border-style- indicate whether a border should be solid, dashed or double line</a:t>
            </a:r>
          </a:p>
          <a:p>
            <a:r>
              <a:rPr lang="en-GB" dirty="0" smtClean="0"/>
              <a:t>Border-width- enables you to specify width of your borders (use pixels, thin, medium, thick)</a:t>
            </a:r>
          </a:p>
          <a:p>
            <a:r>
              <a:rPr lang="en-GB" dirty="0" smtClean="0"/>
              <a:t>Border-</a:t>
            </a:r>
            <a:r>
              <a:rPr lang="en-GB" dirty="0" err="1" smtClean="0"/>
              <a:t>color</a:t>
            </a:r>
            <a:r>
              <a:rPr lang="en-GB" dirty="0" smtClean="0"/>
              <a:t>-</a:t>
            </a:r>
          </a:p>
          <a:p>
            <a:r>
              <a:rPr lang="en-GB" dirty="0" smtClean="0"/>
              <a:t>Border-bottom</a:t>
            </a:r>
          </a:p>
          <a:p>
            <a:r>
              <a:rPr lang="en-GB" dirty="0" smtClean="0"/>
              <a:t>Border-bottom-</a:t>
            </a:r>
            <a:r>
              <a:rPr lang="en-GB" dirty="0" err="1" smtClean="0"/>
              <a:t>color</a:t>
            </a:r>
            <a:endParaRPr lang="en-GB" dirty="0" smtClean="0"/>
          </a:p>
          <a:p>
            <a:r>
              <a:rPr lang="en-GB" dirty="0" smtClean="0"/>
              <a:t>Border-bottom-style</a:t>
            </a:r>
          </a:p>
          <a:p>
            <a:r>
              <a:rPr lang="en-GB" dirty="0" smtClean="0"/>
              <a:t>Border-bottom-width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906170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Border </a:t>
            </a:r>
            <a:r>
              <a:rPr lang="en-GB" dirty="0" err="1" smtClean="0"/>
              <a:t>cont</a:t>
            </a:r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Border-left</a:t>
            </a:r>
          </a:p>
          <a:p>
            <a:r>
              <a:rPr lang="en-GB" dirty="0" smtClean="0"/>
              <a:t>Border-left-</a:t>
            </a:r>
            <a:r>
              <a:rPr lang="en-GB" dirty="0" err="1" smtClean="0"/>
              <a:t>color</a:t>
            </a:r>
            <a:endParaRPr lang="en-GB" dirty="0" smtClean="0"/>
          </a:p>
          <a:p>
            <a:r>
              <a:rPr lang="en-GB" dirty="0" smtClean="0"/>
              <a:t>Border-left-style</a:t>
            </a:r>
          </a:p>
          <a:p>
            <a:r>
              <a:rPr lang="en-GB" dirty="0" smtClean="0"/>
              <a:t>Border-left-width</a:t>
            </a:r>
          </a:p>
          <a:p>
            <a:r>
              <a:rPr lang="en-GB" dirty="0" smtClean="0"/>
              <a:t>Border-right</a:t>
            </a:r>
          </a:p>
          <a:p>
            <a:r>
              <a:rPr lang="en-GB" dirty="0" smtClean="0"/>
              <a:t>Border-right-</a:t>
            </a:r>
            <a:r>
              <a:rPr lang="en-GB" dirty="0" err="1" smtClean="0"/>
              <a:t>color</a:t>
            </a:r>
            <a:endParaRPr lang="en-GB" dirty="0" smtClean="0"/>
          </a:p>
          <a:p>
            <a:r>
              <a:rPr lang="en-GB" dirty="0" smtClean="0"/>
              <a:t>Border-right-style</a:t>
            </a:r>
          </a:p>
          <a:p>
            <a:r>
              <a:rPr lang="en-GB" dirty="0" smtClean="0"/>
              <a:t>Border-right-width</a:t>
            </a:r>
          </a:p>
          <a:p>
            <a:r>
              <a:rPr lang="en-GB" dirty="0" smtClean="0"/>
              <a:t>Border-top</a:t>
            </a:r>
          </a:p>
          <a:p>
            <a:r>
              <a:rPr lang="en-GB" dirty="0" err="1" smtClean="0"/>
              <a:t>etc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8487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Border radius- enables you to have a rounded border</a:t>
            </a:r>
          </a:p>
          <a:p>
            <a:r>
              <a:rPr lang="en-GB" dirty="0" smtClean="0"/>
              <a:t>Box shadow- </a:t>
            </a:r>
          </a:p>
          <a:p>
            <a:pPr lvl="1"/>
            <a:r>
              <a:rPr lang="en-GB" dirty="0" smtClean="0"/>
              <a:t>{x y blur-radius spread-distance </a:t>
            </a:r>
            <a:r>
              <a:rPr lang="en-GB" dirty="0" err="1" smtClean="0"/>
              <a:t>color</a:t>
            </a:r>
            <a:r>
              <a:rPr lang="en-GB" dirty="0" smtClean="0"/>
              <a:t>}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845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5. Padding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Padding- space between content and border</a:t>
            </a:r>
          </a:p>
          <a:p>
            <a:r>
              <a:rPr lang="en-GB" dirty="0" smtClean="0"/>
              <a:t>Padding-bottom</a:t>
            </a:r>
          </a:p>
          <a:p>
            <a:r>
              <a:rPr lang="en-GB" dirty="0" smtClean="0"/>
              <a:t>Padding-left</a:t>
            </a:r>
          </a:p>
          <a:p>
            <a:r>
              <a:rPr lang="en-GB" dirty="0" smtClean="0"/>
              <a:t>Padding-right</a:t>
            </a:r>
          </a:p>
          <a:p>
            <a:r>
              <a:rPr lang="en-GB" dirty="0" smtClean="0"/>
              <a:t>Padding-top</a:t>
            </a:r>
          </a:p>
        </p:txBody>
      </p:sp>
    </p:spTree>
    <p:extLst>
      <p:ext uri="{BB962C8B-B14F-4D97-AF65-F5344CB8AC3E}">
        <p14:creationId xmlns:p14="http://schemas.microsoft.com/office/powerpoint/2010/main" val="1772595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6. Margin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Margin- distance between one border and another or between two elements</a:t>
            </a:r>
          </a:p>
          <a:p>
            <a:r>
              <a:rPr lang="en-GB" dirty="0" smtClean="0"/>
              <a:t>Margin-bottom</a:t>
            </a:r>
          </a:p>
          <a:p>
            <a:r>
              <a:rPr lang="en-GB" dirty="0" smtClean="0"/>
              <a:t>Margin-left</a:t>
            </a:r>
          </a:p>
          <a:p>
            <a:r>
              <a:rPr lang="en-GB" dirty="0" smtClean="0"/>
              <a:t>Margin-right</a:t>
            </a:r>
          </a:p>
          <a:p>
            <a:r>
              <a:rPr lang="en-GB" dirty="0" smtClean="0"/>
              <a:t>Margin-top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9848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Center</a:t>
            </a:r>
            <a:r>
              <a:rPr lang="en-GB" dirty="0" smtClean="0"/>
              <a:t> an image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Set display: block</a:t>
            </a:r>
          </a:p>
          <a:p>
            <a:r>
              <a:rPr lang="en-GB" dirty="0" smtClean="0"/>
              <a:t>Then set margins right and left to auto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9030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&lt;hr&gt;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Possible attributes</a:t>
            </a:r>
          </a:p>
          <a:p>
            <a:pPr lvl="1"/>
            <a:r>
              <a:rPr lang="en-GB" dirty="0" smtClean="0"/>
              <a:t>Width </a:t>
            </a:r>
            <a:r>
              <a:rPr lang="en-GB" dirty="0" err="1" smtClean="0"/>
              <a:t>e.g</a:t>
            </a:r>
            <a:r>
              <a:rPr lang="en-GB" dirty="0" smtClean="0"/>
              <a:t>=“50%”</a:t>
            </a:r>
          </a:p>
          <a:p>
            <a:pPr lvl="1"/>
            <a:r>
              <a:rPr lang="en-GB" dirty="0" smtClean="0"/>
              <a:t>height </a:t>
            </a:r>
            <a:r>
              <a:rPr lang="en-GB" dirty="0" err="1" smtClean="0"/>
              <a:t>e.g</a:t>
            </a:r>
            <a:r>
              <a:rPr lang="en-GB" dirty="0" smtClean="0"/>
              <a:t>=“1px”</a:t>
            </a:r>
          </a:p>
          <a:p>
            <a:pPr lvl="1"/>
            <a:r>
              <a:rPr lang="en-GB" dirty="0" smtClean="0"/>
              <a:t>Position</a:t>
            </a:r>
          </a:p>
          <a:p>
            <a:pPr marL="457200" lvl="1" indent="0">
              <a:buNone/>
            </a:pP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Position: relative</a:t>
            </a:r>
          </a:p>
          <a:p>
            <a:r>
              <a:rPr lang="en-GB" dirty="0" smtClean="0"/>
              <a:t>Left</a:t>
            </a:r>
          </a:p>
          <a:p>
            <a:r>
              <a:rPr lang="en-GB" dirty="0" smtClean="0"/>
              <a:t>Right</a:t>
            </a:r>
          </a:p>
          <a:p>
            <a:r>
              <a:rPr lang="en-GB" dirty="0" smtClean="0"/>
              <a:t>Top</a:t>
            </a:r>
          </a:p>
          <a:p>
            <a:r>
              <a:rPr lang="en-GB" dirty="0" smtClean="0"/>
              <a:t>Bottom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019088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612</TotalTime>
  <Words>150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LIS 3010 CSS CONT..</vt:lpstr>
      <vt:lpstr>4. Border</vt:lpstr>
      <vt:lpstr>Border cont…</vt:lpstr>
      <vt:lpstr>PowerPoint Presentation</vt:lpstr>
      <vt:lpstr>5. Padding </vt:lpstr>
      <vt:lpstr>6. Margin </vt:lpstr>
      <vt:lpstr>Center an image</vt:lpstr>
      <vt:lpstr>&lt;hr&gt;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 3010 CSS CONT..</dc:title>
  <dc:creator>Mariah</dc:creator>
  <cp:lastModifiedBy>Mariah</cp:lastModifiedBy>
  <cp:revision>16</cp:revision>
  <dcterms:created xsi:type="dcterms:W3CDTF">2019-09-18T10:29:05Z</dcterms:created>
  <dcterms:modified xsi:type="dcterms:W3CDTF">2019-09-23T17:05:33Z</dcterms:modified>
</cp:coreProperties>
</file>