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Phonetic transcription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1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 TRANSCRIPTION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3" y="2627291"/>
            <a:ext cx="9144000" cy="36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0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 TRANSCRIPTION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980" y="2011363"/>
            <a:ext cx="8525814" cy="445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0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THE 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8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PHONETIC TRANSCRIPTION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928" y="2177143"/>
            <a:ext cx="11478072" cy="40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3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 TRANSCRIPTION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92936"/>
            <a:ext cx="12192000" cy="50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 TRANSCRIPTION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1" y="2021983"/>
            <a:ext cx="11642501" cy="432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 TRANSCRIPTION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324" y="1465943"/>
            <a:ext cx="10988675" cy="53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4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 TRANSCRIPTION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13" y="2343955"/>
            <a:ext cx="11384924" cy="40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6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 TRANSCRIPTION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854" y="2305318"/>
            <a:ext cx="11140225" cy="33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5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 TRANSCRIPTION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325" y="2021983"/>
            <a:ext cx="10670996" cy="421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 TRANSCRIPTION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325" y="2965939"/>
            <a:ext cx="9783763" cy="22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26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112</TotalTime>
  <Words>25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Corbel</vt:lpstr>
      <vt:lpstr>Wingdings</vt:lpstr>
      <vt:lpstr>Banded</vt:lpstr>
      <vt:lpstr>Phonetic transcription</vt:lpstr>
      <vt:lpstr>PHONETIC TRANSCRIPTION</vt:lpstr>
      <vt:lpstr>PHONETIC TRANSCRIPTION</vt:lpstr>
      <vt:lpstr>PHONETIC TRANSCRIPTION</vt:lpstr>
      <vt:lpstr>PHONETIC TRANSCRIPTION</vt:lpstr>
      <vt:lpstr>PHONETIC TRANSCRIPTION</vt:lpstr>
      <vt:lpstr>PHONETIC TRANSCRIPTION</vt:lpstr>
      <vt:lpstr>PHONETIC TRANSCRIPTION</vt:lpstr>
      <vt:lpstr>PHONETIC TRANSCRIPTION</vt:lpstr>
      <vt:lpstr>PHONETIC TRANSCRIPTION</vt:lpstr>
      <vt:lpstr>PHONETIC TRANSCRIPTION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2020-10-19T16:50:43Z</dcterms:created>
  <dcterms:modified xsi:type="dcterms:W3CDTF">2021-03-26T09:36:53Z</dcterms:modified>
</cp:coreProperties>
</file>