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6" r:id="rId2"/>
  </p:sldMasterIdLst>
  <p:notesMasterIdLst>
    <p:notesMasterId r:id="rId44"/>
  </p:notesMasterIdLst>
  <p:sldIdLst>
    <p:sldId id="325" r:id="rId3"/>
    <p:sldId id="266" r:id="rId4"/>
    <p:sldId id="333" r:id="rId5"/>
    <p:sldId id="387" r:id="rId6"/>
    <p:sldId id="384" r:id="rId7"/>
    <p:sldId id="385" r:id="rId8"/>
    <p:sldId id="386" r:id="rId9"/>
    <p:sldId id="374" r:id="rId10"/>
    <p:sldId id="375" r:id="rId11"/>
    <p:sldId id="370" r:id="rId12"/>
    <p:sldId id="389" r:id="rId13"/>
    <p:sldId id="388" r:id="rId14"/>
    <p:sldId id="377" r:id="rId15"/>
    <p:sldId id="390" r:id="rId16"/>
    <p:sldId id="391" r:id="rId17"/>
    <p:sldId id="378" r:id="rId18"/>
    <p:sldId id="336" r:id="rId19"/>
    <p:sldId id="337" r:id="rId20"/>
    <p:sldId id="338" r:id="rId21"/>
    <p:sldId id="394" r:id="rId22"/>
    <p:sldId id="339" r:id="rId23"/>
    <p:sldId id="380" r:id="rId24"/>
    <p:sldId id="400" r:id="rId25"/>
    <p:sldId id="381" r:id="rId26"/>
    <p:sldId id="379" r:id="rId27"/>
    <p:sldId id="342" r:id="rId28"/>
    <p:sldId id="372" r:id="rId29"/>
    <p:sldId id="344" r:id="rId30"/>
    <p:sldId id="373" r:id="rId31"/>
    <p:sldId id="340" r:id="rId32"/>
    <p:sldId id="382" r:id="rId33"/>
    <p:sldId id="392" r:id="rId34"/>
    <p:sldId id="393" r:id="rId35"/>
    <p:sldId id="395" r:id="rId36"/>
    <p:sldId id="396" r:id="rId37"/>
    <p:sldId id="397" r:id="rId38"/>
    <p:sldId id="398" r:id="rId39"/>
    <p:sldId id="399" r:id="rId40"/>
    <p:sldId id="356" r:id="rId41"/>
    <p:sldId id="328" r:id="rId42"/>
    <p:sldId id="369"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7" d="100"/>
          <a:sy n="67" d="100"/>
        </p:scale>
        <p:origin x="1392" y="5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122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W"/>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25BD80-F8F1-4F66-991D-46E83B035598}" type="datetimeFigureOut">
              <a:rPr lang="en-ZW" smtClean="0"/>
              <a:t>22/3/2024</a:t>
            </a:fld>
            <a:endParaRPr lang="en-ZW"/>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W"/>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W"/>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FE80DF-BB11-41A4-8D61-0821F9255C04}" type="slidenum">
              <a:rPr lang="en-ZW" smtClean="0"/>
              <a:t>‹#›</a:t>
            </a:fld>
            <a:endParaRPr lang="en-ZW"/>
          </a:p>
        </p:txBody>
      </p:sp>
    </p:spTree>
    <p:extLst>
      <p:ext uri="{BB962C8B-B14F-4D97-AF65-F5344CB8AC3E}">
        <p14:creationId xmlns:p14="http://schemas.microsoft.com/office/powerpoint/2010/main" val="3190956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fontAlgn="auto">
              <a:spcBef>
                <a:spcPts val="0"/>
              </a:spcBef>
              <a:spcAft>
                <a:spcPts val="0"/>
              </a:spcAft>
              <a:defRPr/>
            </a:pPr>
            <a:fld id="{DC6A13EB-7851-499C-87C1-E89D62542B6C}" type="slidenum">
              <a:rPr lang="en-US" smtClean="0">
                <a:solidFill>
                  <a:prstClr val="black"/>
                </a:solidFill>
                <a:latin typeface="Calibri"/>
              </a:rPr>
              <a:pPr fontAlgn="auto">
                <a:spcBef>
                  <a:spcPts val="0"/>
                </a:spcBef>
                <a:spcAft>
                  <a:spcPts val="0"/>
                </a:spcAft>
                <a:defRPr/>
              </a:pPr>
              <a:t>1</a:t>
            </a:fld>
            <a:endParaRPr lang="en-US">
              <a:solidFill>
                <a:prstClr val="black"/>
              </a:solidFill>
              <a:latin typeface="Calibri"/>
            </a:endParaRPr>
          </a:p>
        </p:txBody>
      </p:sp>
    </p:spTree>
    <p:extLst>
      <p:ext uri="{BB962C8B-B14F-4D97-AF65-F5344CB8AC3E}">
        <p14:creationId xmlns:p14="http://schemas.microsoft.com/office/powerpoint/2010/main" val="762720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6BF8A7-254F-4422-9766-387065259AAA}" type="slidenum">
              <a:rPr lang="en-US" altLang="en-US"/>
              <a:pPr/>
              <a:t>21</a:t>
            </a:fld>
            <a:endParaRPr lang="en-US" alt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xfrm>
            <a:off x="914400" y="4343400"/>
            <a:ext cx="5029200" cy="4114800"/>
          </a:xfrm>
        </p:spPr>
        <p:txBody>
          <a:bodyPr/>
          <a:lstStyle/>
          <a:p>
            <a:endParaRPr lang="en-US" altLang="en-US"/>
          </a:p>
        </p:txBody>
      </p:sp>
    </p:spTree>
    <p:extLst>
      <p:ext uri="{BB962C8B-B14F-4D97-AF65-F5344CB8AC3E}">
        <p14:creationId xmlns:p14="http://schemas.microsoft.com/office/powerpoint/2010/main" val="1684995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50B06-B074-48FC-8CFD-53D2CD8FB95F}" type="slidenum">
              <a:rPr lang="en-US" smtClean="0"/>
              <a:t>41</a:t>
            </a:fld>
            <a:endParaRPr lang="en-US"/>
          </a:p>
        </p:txBody>
      </p:sp>
    </p:spTree>
    <p:extLst>
      <p:ext uri="{BB962C8B-B14F-4D97-AF65-F5344CB8AC3E}">
        <p14:creationId xmlns:p14="http://schemas.microsoft.com/office/powerpoint/2010/main" val="2814425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itle 1"/>
          <p:cNvSpPr>
            <a:spLocks noGrp="1"/>
          </p:cNvSpPr>
          <p:nvPr>
            <p:ph type="title"/>
          </p:nvPr>
        </p:nvSpPr>
        <p:spPr>
          <a:xfrm>
            <a:off x="228600" y="1066800"/>
            <a:ext cx="2514600" cy="2438400"/>
          </a:xfrm>
          <a:prstGeom prst="rect">
            <a:avLst/>
          </a:prstGeom>
          <a:noFill/>
        </p:spPr>
        <p:txBody>
          <a:bodyPr anchor="b"/>
          <a:lstStyle>
            <a:lvl1pPr algn="ctr">
              <a:defRPr sz="16000" b="1" i="0" baseline="0">
                <a:solidFill>
                  <a:schemeClr val="bg1"/>
                </a:solidFill>
                <a:latin typeface="Palatino Linotype" pitchFamily="18" charset="0"/>
                <a:cs typeface="Arial" pitchFamily="34" charset="0"/>
              </a:defRPr>
            </a:lvl1pPr>
          </a:lstStyle>
          <a:p>
            <a:r>
              <a:rPr lang="en-US"/>
              <a:t>Click to edit Master title style</a:t>
            </a:r>
            <a:endParaRPr lang="en-US" dirty="0"/>
          </a:p>
        </p:txBody>
      </p:sp>
      <p:sp>
        <p:nvSpPr>
          <p:cNvPr id="6" name="Content Placeholder 2"/>
          <p:cNvSpPr>
            <a:spLocks noGrp="1"/>
          </p:cNvSpPr>
          <p:nvPr>
            <p:ph idx="1"/>
          </p:nvPr>
        </p:nvSpPr>
        <p:spPr>
          <a:xfrm>
            <a:off x="3048000" y="1828800"/>
            <a:ext cx="5257800" cy="2819400"/>
          </a:xfrm>
          <a:prstGeom prst="rect">
            <a:avLst/>
          </a:prstGeom>
        </p:spPr>
        <p:txBody>
          <a:bodyPr anchor="t"/>
          <a:lstStyle>
            <a:lvl1pPr marL="0" indent="0" algn="l">
              <a:buNone/>
              <a:defRPr sz="4500" b="1" baseline="0">
                <a:solidFill>
                  <a:schemeClr val="tx1"/>
                </a:solidFill>
                <a:latin typeface="Trebuchet MS" pitchFamily="34" charset="0"/>
                <a:ea typeface="Tahoma" pitchFamily="34" charset="0"/>
                <a:cs typeface="Tahoma" pitchFamily="34" charset="0"/>
              </a:defRPr>
            </a:lvl1pPr>
            <a:lvl2pPr>
              <a:defRPr>
                <a:solidFill>
                  <a:schemeClr val="bg1"/>
                </a:solidFill>
                <a:latin typeface="Arial" pitchFamily="34" charset="0"/>
                <a:cs typeface="Arial" pitchFamily="34" charset="0"/>
              </a:defRPr>
            </a:lvl2pPr>
            <a:lvl3pPr>
              <a:defRPr>
                <a:solidFill>
                  <a:schemeClr val="bg1"/>
                </a:solidFill>
                <a:latin typeface="Arial" pitchFamily="34" charset="0"/>
                <a:cs typeface="Arial" pitchFamily="34" charset="0"/>
              </a:defRPr>
            </a:lvl3pPr>
            <a:lvl4pPr>
              <a:defRPr>
                <a:solidFill>
                  <a:schemeClr val="bg1"/>
                </a:solidFill>
                <a:latin typeface="Arial" pitchFamily="34" charset="0"/>
                <a:cs typeface="Arial" pitchFamily="34" charset="0"/>
              </a:defRPr>
            </a:lvl4pPr>
            <a:lvl5pPr>
              <a:defRPr>
                <a:solidFill>
                  <a:schemeClr val="bg1"/>
                </a:solidFill>
                <a:latin typeface="Arial" pitchFamily="34" charset="0"/>
                <a:cs typeface="Arial" pitchFamily="34" charset="0"/>
              </a:defRPr>
            </a:lvl5pPr>
          </a:lstStyle>
          <a:p>
            <a:pPr lvl="0"/>
            <a:r>
              <a:rPr lang="en-US"/>
              <a:t>Click to edit Master text styles</a:t>
            </a:r>
          </a:p>
        </p:txBody>
      </p:sp>
    </p:spTree>
    <p:extLst>
      <p:ext uri="{BB962C8B-B14F-4D97-AF65-F5344CB8AC3E}">
        <p14:creationId xmlns:p14="http://schemas.microsoft.com/office/powerpoint/2010/main" val="23279208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4086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997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458200" cy="5562600"/>
          </a:xfrm>
          <a:prstGeom prst="rect">
            <a:avLst/>
          </a:prstGeom>
        </p:spPr>
        <p:txBody>
          <a:bodyPr/>
          <a:lstStyle>
            <a:lvl1pPr>
              <a:defRPr sz="2800">
                <a:solidFill>
                  <a:srgbClr val="0B223B"/>
                </a:solidFill>
                <a:latin typeface="+mj-lt"/>
              </a:defRPr>
            </a:lvl1pPr>
            <a:lvl2pPr>
              <a:defRPr>
                <a:solidFill>
                  <a:srgbClr val="0B223B"/>
                </a:solidFill>
                <a:latin typeface="+mj-lt"/>
              </a:defRPr>
            </a:lvl2pPr>
            <a:lvl3pPr>
              <a:defRPr>
                <a:solidFill>
                  <a:srgbClr val="0B223B"/>
                </a:solidFill>
                <a:latin typeface="+mj-lt"/>
              </a:defRPr>
            </a:lvl3pPr>
            <a:lvl4pPr>
              <a:defRPr>
                <a:solidFill>
                  <a:srgbClr val="0B223B"/>
                </a:solidFill>
                <a:latin typeface="+mj-lt"/>
              </a:defRPr>
            </a:lvl4pPr>
            <a:lvl5pPr>
              <a:defRPr>
                <a:solidFill>
                  <a:srgbClr val="0B223B"/>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26934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763000" cy="1447800"/>
          </a:xfrm>
          <a:prstGeom prst="rect">
            <a:avLst/>
          </a:prstGeom>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304800" y="1524000"/>
            <a:ext cx="8610600" cy="5029200"/>
          </a:xfrm>
          <a:prstGeom prst="rect">
            <a:avLst/>
          </a:prstGeom>
        </p:spPr>
        <p:txBody>
          <a:bodyPr/>
          <a:lstStyle>
            <a:lvl1pPr>
              <a:defRPr sz="2800">
                <a:solidFill>
                  <a:schemeClr val="accent6">
                    <a:lumMod val="50000"/>
                  </a:schemeClr>
                </a:solidFill>
                <a:latin typeface="+mj-lt"/>
              </a:defRPr>
            </a:lvl1pPr>
            <a:lvl2pPr>
              <a:defRPr>
                <a:solidFill>
                  <a:schemeClr val="accent6">
                    <a:lumMod val="50000"/>
                  </a:schemeClr>
                </a:solidFill>
                <a:latin typeface="+mj-lt"/>
              </a:defRPr>
            </a:lvl2pPr>
            <a:lvl3pPr>
              <a:defRPr>
                <a:solidFill>
                  <a:schemeClr val="accent6">
                    <a:lumMod val="50000"/>
                  </a:schemeClr>
                </a:solidFill>
                <a:latin typeface="+mj-lt"/>
              </a:defRPr>
            </a:lvl3pPr>
            <a:lvl4pPr>
              <a:defRPr>
                <a:solidFill>
                  <a:schemeClr val="accent6">
                    <a:lumMod val="50000"/>
                  </a:schemeClr>
                </a:solidFill>
                <a:latin typeface="+mj-lt"/>
              </a:defRPr>
            </a:lvl4pPr>
            <a:lvl5pPr>
              <a:defRPr>
                <a:solidFill>
                  <a:schemeClr val="accent6">
                    <a:lumMod val="50000"/>
                  </a:schemeClr>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079543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0"/>
            <a:ext cx="8610600" cy="914400"/>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fld id="{75E7CAE2-B616-469D-B2ED-EAA8D78F0B4D}" type="datetimeFigureOut">
              <a:rPr lang="en-US">
                <a:solidFill>
                  <a:prstClr val="black"/>
                </a:solidFill>
              </a:rPr>
              <a:pPr defTabSz="914400" fontAlgn="base">
                <a:spcBef>
                  <a:spcPct val="0"/>
                </a:spcBef>
                <a:spcAft>
                  <a:spcPct val="0"/>
                </a:spcAft>
                <a:defRPr/>
              </a:pPr>
              <a:t>3/22/2024</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fld id="{25B87507-79B7-4F21-ABEF-7985034D485E}" type="slidenum">
              <a:rPr lang="en-US">
                <a:solidFill>
                  <a:prstClr val="black"/>
                </a:solidFill>
              </a:rPr>
              <a:pPr defTabSz="914400" fontAlgn="base">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24561772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001000" cy="762000"/>
          </a:xfrm>
        </p:spPr>
        <p:txBody>
          <a:bodyPr/>
          <a:lstStyle/>
          <a:p>
            <a:r>
              <a:rPr lang="en-US"/>
              <a:t>Click to edit Master title style</a:t>
            </a:r>
            <a:endParaRPr lang="en-US" dirty="0"/>
          </a:p>
        </p:txBody>
      </p:sp>
      <p:sp>
        <p:nvSpPr>
          <p:cNvPr id="3" name="Content Placeholder 2"/>
          <p:cNvSpPr>
            <a:spLocks noGrp="1"/>
          </p:cNvSpPr>
          <p:nvPr>
            <p:ph idx="1"/>
          </p:nvPr>
        </p:nvSpPr>
        <p:spPr>
          <a:xfrm>
            <a:off x="914400" y="914400"/>
            <a:ext cx="8001000" cy="5638800"/>
          </a:xfrm>
          <a:prstGeom prst="rect">
            <a:avLst/>
          </a:prstGeom>
        </p:spPr>
        <p:txBody>
          <a:bodyPr/>
          <a:lstStyle>
            <a:lvl1pPr>
              <a:defRPr sz="3200">
                <a:solidFill>
                  <a:schemeClr val="tx1"/>
                </a:solidFill>
                <a:latin typeface="Arial" panose="020B0604020202020204" pitchFamily="34" charset="0"/>
                <a:cs typeface="Arial" panose="020B0604020202020204" pitchFamily="34" charset="0"/>
              </a:defRPr>
            </a:lvl1pPr>
            <a:lvl2pPr>
              <a:defRPr sz="3200">
                <a:solidFill>
                  <a:schemeClr val="tx1"/>
                </a:solidFill>
                <a:latin typeface="Arial" panose="020B0604020202020204" pitchFamily="34" charset="0"/>
                <a:cs typeface="Arial" panose="020B0604020202020204" pitchFamily="34" charset="0"/>
              </a:defRPr>
            </a:lvl2pPr>
            <a:lvl3pPr>
              <a:defRPr sz="3200">
                <a:solidFill>
                  <a:schemeClr val="tx1"/>
                </a:solidFill>
                <a:latin typeface="Arial" panose="020B0604020202020204" pitchFamily="34" charset="0"/>
                <a:cs typeface="Arial" panose="020B0604020202020204" pitchFamily="34" charset="0"/>
              </a:defRPr>
            </a:lvl3pPr>
            <a:lvl4pPr>
              <a:defRPr sz="3200">
                <a:solidFill>
                  <a:schemeClr val="tx1"/>
                </a:solidFill>
                <a:latin typeface="Arial" panose="020B0604020202020204" pitchFamily="34" charset="0"/>
                <a:cs typeface="Arial" panose="020B0604020202020204" pitchFamily="34" charset="0"/>
              </a:defRPr>
            </a:lvl4pPr>
            <a:lvl5pPr>
              <a:defRPr sz="32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a:extLst>
              <a:ext uri="{FF2B5EF4-FFF2-40B4-BE49-F238E27FC236}">
                <a16:creationId xmlns:a16="http://schemas.microsoft.com/office/drawing/2014/main" id="{071C3E26-7D19-43A7-95E8-75A2C8FF3964}"/>
              </a:ext>
            </a:extLst>
          </p:cNvPr>
          <p:cNvPicPr>
            <a:picLocks noChangeAspect="1"/>
          </p:cNvPicPr>
          <p:nvPr userDrawn="1"/>
        </p:nvPicPr>
        <p:blipFill>
          <a:blip r:embed="rId2"/>
          <a:stretch>
            <a:fillRect/>
          </a:stretch>
        </p:blipFill>
        <p:spPr>
          <a:xfrm>
            <a:off x="3200400" y="6553201"/>
            <a:ext cx="5894010" cy="279400"/>
          </a:xfrm>
          <a:prstGeom prst="rect">
            <a:avLst/>
          </a:prstGeom>
        </p:spPr>
      </p:pic>
    </p:spTree>
    <p:extLst>
      <p:ext uri="{BB962C8B-B14F-4D97-AF65-F5344CB8AC3E}">
        <p14:creationId xmlns:p14="http://schemas.microsoft.com/office/powerpoint/2010/main" val="9264088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fld id="{4A484EA1-AAAA-4FCB-BFED-CBA324E5D1D3}" type="datetimeFigureOut">
              <a:rPr lang="en-US">
                <a:solidFill>
                  <a:prstClr val="black"/>
                </a:solidFill>
              </a:rPr>
              <a:pPr defTabSz="914400" fontAlgn="base">
                <a:spcBef>
                  <a:spcPct val="0"/>
                </a:spcBef>
                <a:spcAft>
                  <a:spcPct val="0"/>
                </a:spcAft>
                <a:defRPr/>
              </a:pPr>
              <a:t>3/22/2024</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fld id="{BC8C153B-4269-418C-A05A-632F5617C666}" type="slidenum">
              <a:rPr lang="en-US">
                <a:solidFill>
                  <a:prstClr val="black"/>
                </a:solidFill>
              </a:rPr>
              <a:pPr defTabSz="914400" fontAlgn="base">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31314596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fld id="{2DC481D2-A9D2-420E-A459-6A34EB7D869E}" type="datetimeFigureOut">
              <a:rPr lang="en-US">
                <a:solidFill>
                  <a:prstClr val="black"/>
                </a:solidFill>
              </a:rPr>
              <a:pPr defTabSz="914400" fontAlgn="base">
                <a:spcBef>
                  <a:spcPct val="0"/>
                </a:spcBef>
                <a:spcAft>
                  <a:spcPct val="0"/>
                </a:spcAft>
                <a:defRPr/>
              </a:pPr>
              <a:t>3/22/2024</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fld id="{544E4CA2-DB9E-4B22-9F23-DD40D8D6E927}" type="slidenum">
              <a:rPr lang="en-US">
                <a:solidFill>
                  <a:prstClr val="black"/>
                </a:solidFill>
              </a:rPr>
              <a:pPr defTabSz="914400" fontAlgn="base">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38954227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fld id="{572C2C3F-0D74-4FF7-A2CE-2A4856B0C0DF}" type="datetimeFigureOut">
              <a:rPr lang="en-US">
                <a:solidFill>
                  <a:prstClr val="black"/>
                </a:solidFill>
              </a:rPr>
              <a:pPr defTabSz="914400" fontAlgn="base">
                <a:spcBef>
                  <a:spcPct val="0"/>
                </a:spcBef>
                <a:spcAft>
                  <a:spcPct val="0"/>
                </a:spcAft>
                <a:defRPr/>
              </a:pPr>
              <a:t>3/22/2024</a:t>
            </a:fld>
            <a:endParaRPr lang="en-US"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endParaRPr lang="en-US" dirty="0">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fld id="{3F7E354E-34DA-4339-A348-20C6DA121F25}" type="slidenum">
              <a:rPr lang="en-US">
                <a:solidFill>
                  <a:prstClr val="black"/>
                </a:solidFill>
              </a:rPr>
              <a:pPr defTabSz="914400" fontAlgn="base">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1412812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fld id="{8CC7B379-6943-4D17-BF93-AB7441FB9D61}" type="datetimeFigureOut">
              <a:rPr lang="en-US">
                <a:solidFill>
                  <a:prstClr val="black"/>
                </a:solidFill>
              </a:rPr>
              <a:pPr defTabSz="914400" fontAlgn="base">
                <a:spcBef>
                  <a:spcPct val="0"/>
                </a:spcBef>
                <a:spcAft>
                  <a:spcPct val="0"/>
                </a:spcAft>
                <a:defRPr/>
              </a:pPr>
              <a:t>3/22/2024</a:t>
            </a:fld>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endParaRPr lang="en-US" dirty="0">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fld id="{DD4C714D-F384-4016-9680-78DECE6D08D4}" type="slidenum">
              <a:rPr lang="en-US">
                <a:solidFill>
                  <a:prstClr val="black"/>
                </a:solidFill>
              </a:rPr>
              <a:pPr defTabSz="914400" fontAlgn="base">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31482114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1143000"/>
          </a:xfrm>
          <a:prstGeom prst="rect">
            <a:avLst/>
          </a:prstGeom>
        </p:spPr>
        <p:txBody>
          <a:bodyPr anchor="b"/>
          <a:lstStyle>
            <a:lvl1pPr>
              <a:defRPr sz="4800" b="1">
                <a:solidFill>
                  <a:schemeClr val="bg1"/>
                </a:solidFill>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57200" y="3124200"/>
            <a:ext cx="8229600" cy="3001963"/>
          </a:xfrm>
          <a:prstGeom prst="rect">
            <a:avLst/>
          </a:prstGeom>
        </p:spPr>
        <p:txBody>
          <a:bodyPr/>
          <a:lstStyle>
            <a:lvl1pPr algn="ctr">
              <a:buNone/>
              <a:defRPr sz="4000">
                <a:solidFill>
                  <a:schemeClr val="bg1"/>
                </a:solidFill>
                <a:latin typeface="Arial" pitchFamily="34" charset="0"/>
                <a:cs typeface="Arial" pitchFamily="34" charset="0"/>
              </a:defRPr>
            </a:lvl1pPr>
            <a:lvl2pPr>
              <a:defRPr>
                <a:solidFill>
                  <a:schemeClr val="bg1"/>
                </a:solidFill>
                <a:latin typeface="Arial" pitchFamily="34" charset="0"/>
                <a:cs typeface="Arial" pitchFamily="34" charset="0"/>
              </a:defRPr>
            </a:lvl2pPr>
            <a:lvl3pPr>
              <a:defRPr>
                <a:solidFill>
                  <a:schemeClr val="bg1"/>
                </a:solidFill>
                <a:latin typeface="Arial" pitchFamily="34" charset="0"/>
                <a:cs typeface="Arial" pitchFamily="34" charset="0"/>
              </a:defRPr>
            </a:lvl3pPr>
            <a:lvl4pPr>
              <a:defRPr>
                <a:solidFill>
                  <a:schemeClr val="bg1"/>
                </a:solidFill>
                <a:latin typeface="Arial" pitchFamily="34" charset="0"/>
                <a:cs typeface="Arial" pitchFamily="34" charset="0"/>
              </a:defRPr>
            </a:lvl4pPr>
            <a:lvl5pPr>
              <a:defRPr>
                <a:solidFill>
                  <a:schemeClr val="bg1"/>
                </a:solidFill>
                <a:latin typeface="Arial" pitchFamily="34" charset="0"/>
                <a:cs typeface="Arial" pitchFamily="34" charset="0"/>
              </a:defRPr>
            </a:lvl5pPr>
          </a:lstStyle>
          <a:p>
            <a:pPr lvl="0"/>
            <a:r>
              <a:rPr lang="en-US"/>
              <a:t>Click to edit Master text styles</a:t>
            </a:r>
          </a:p>
        </p:txBody>
      </p:sp>
      <p:sp>
        <p:nvSpPr>
          <p:cNvPr id="4" name="Content Placeholder 2"/>
          <p:cNvSpPr>
            <a:spLocks noGrp="1"/>
          </p:cNvSpPr>
          <p:nvPr>
            <p:ph idx="10"/>
          </p:nvPr>
        </p:nvSpPr>
        <p:spPr>
          <a:xfrm>
            <a:off x="76200" y="685800"/>
            <a:ext cx="6781800" cy="1066801"/>
          </a:xfrm>
          <a:prstGeom prst="rect">
            <a:avLst/>
          </a:prstGeom>
        </p:spPr>
        <p:txBody>
          <a:bodyPr/>
          <a:lstStyle>
            <a:lvl1pPr algn="l">
              <a:buNone/>
              <a:defRPr sz="6000" b="1">
                <a:solidFill>
                  <a:schemeClr val="bg1"/>
                </a:solidFill>
                <a:latin typeface="Palatino Linotype" pitchFamily="18" charset="0"/>
                <a:cs typeface="Arial" pitchFamily="34" charset="0"/>
              </a:defRPr>
            </a:lvl1pPr>
            <a:lvl2pPr>
              <a:defRPr>
                <a:solidFill>
                  <a:schemeClr val="bg1"/>
                </a:solidFill>
                <a:latin typeface="Arial" pitchFamily="34" charset="0"/>
                <a:cs typeface="Arial" pitchFamily="34" charset="0"/>
              </a:defRPr>
            </a:lvl2pPr>
            <a:lvl3pPr>
              <a:defRPr>
                <a:solidFill>
                  <a:schemeClr val="bg1"/>
                </a:solidFill>
                <a:latin typeface="Arial" pitchFamily="34" charset="0"/>
                <a:cs typeface="Arial" pitchFamily="34" charset="0"/>
              </a:defRPr>
            </a:lvl3pPr>
            <a:lvl4pPr>
              <a:defRPr>
                <a:solidFill>
                  <a:schemeClr val="bg1"/>
                </a:solidFill>
                <a:latin typeface="Arial" pitchFamily="34" charset="0"/>
                <a:cs typeface="Arial" pitchFamily="34" charset="0"/>
              </a:defRPr>
            </a:lvl4pPr>
            <a:lvl5pPr>
              <a:defRPr>
                <a:solidFill>
                  <a:schemeClr val="bg1"/>
                </a:solidFill>
                <a:latin typeface="Arial" pitchFamily="34" charset="0"/>
                <a:cs typeface="Arial" pitchFamily="34" charset="0"/>
              </a:defRPr>
            </a:lvl5pPr>
          </a:lstStyle>
          <a:p>
            <a:pPr lvl="0"/>
            <a:r>
              <a:rPr lang="en-US"/>
              <a:t>Click to edit Master text styles</a:t>
            </a:r>
          </a:p>
        </p:txBody>
      </p:sp>
    </p:spTree>
    <p:extLst>
      <p:ext uri="{BB962C8B-B14F-4D97-AF65-F5344CB8AC3E}">
        <p14:creationId xmlns:p14="http://schemas.microsoft.com/office/powerpoint/2010/main" val="3902231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fld id="{D6B89C41-1944-4010-8480-18245093A0C1}" type="datetimeFigureOut">
              <a:rPr lang="en-US">
                <a:solidFill>
                  <a:prstClr val="black"/>
                </a:solidFill>
              </a:rPr>
              <a:pPr defTabSz="914400" fontAlgn="base">
                <a:spcBef>
                  <a:spcPct val="0"/>
                </a:spcBef>
                <a:spcAft>
                  <a:spcPct val="0"/>
                </a:spcAft>
                <a:defRPr/>
              </a:pPr>
              <a:t>3/22/2024</a:t>
            </a:fld>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endParaRPr lang="en-US" dirty="0">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fld id="{9FC86A23-0CB1-4D40-B481-17D46B6D2DDF}" type="slidenum">
              <a:rPr lang="en-US">
                <a:solidFill>
                  <a:prstClr val="black"/>
                </a:solidFill>
              </a:rPr>
              <a:pPr defTabSz="914400" fontAlgn="base">
                <a:spcBef>
                  <a:spcPct val="0"/>
                </a:spcBef>
                <a:spcAft>
                  <a:spcPct val="0"/>
                </a:spcAft>
                <a:defRPr/>
              </a:pPr>
              <a:t>‹#›</a:t>
            </a:fld>
            <a:endParaRPr lang="en-US" dirty="0">
              <a:solidFill>
                <a:prstClr val="black"/>
              </a:solidFill>
            </a:endParaRPr>
          </a:p>
        </p:txBody>
      </p:sp>
      <p:pic>
        <p:nvPicPr>
          <p:cNvPr id="5" name="Picture 4">
            <a:extLst>
              <a:ext uri="{FF2B5EF4-FFF2-40B4-BE49-F238E27FC236}">
                <a16:creationId xmlns:a16="http://schemas.microsoft.com/office/drawing/2014/main" id="{D88D1902-A162-4499-9AD9-D905421C2210}"/>
              </a:ext>
            </a:extLst>
          </p:cNvPr>
          <p:cNvPicPr>
            <a:picLocks noChangeAspect="1"/>
          </p:cNvPicPr>
          <p:nvPr userDrawn="1"/>
        </p:nvPicPr>
        <p:blipFill>
          <a:blip r:embed="rId2"/>
          <a:stretch>
            <a:fillRect/>
          </a:stretch>
        </p:blipFill>
        <p:spPr>
          <a:xfrm>
            <a:off x="4343400" y="6569619"/>
            <a:ext cx="4686300" cy="238125"/>
          </a:xfrm>
          <a:prstGeom prst="rect">
            <a:avLst/>
          </a:prstGeom>
        </p:spPr>
      </p:pic>
    </p:spTree>
    <p:extLst>
      <p:ext uri="{BB962C8B-B14F-4D97-AF65-F5344CB8AC3E}">
        <p14:creationId xmlns:p14="http://schemas.microsoft.com/office/powerpoint/2010/main" val="42743301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fld id="{A8F96712-B8E6-4208-B2A9-C06BADFF90CA}" type="datetimeFigureOut">
              <a:rPr lang="en-US">
                <a:solidFill>
                  <a:prstClr val="black"/>
                </a:solidFill>
              </a:rPr>
              <a:pPr defTabSz="914400" fontAlgn="base">
                <a:spcBef>
                  <a:spcPct val="0"/>
                </a:spcBef>
                <a:spcAft>
                  <a:spcPct val="0"/>
                </a:spcAft>
                <a:defRPr/>
              </a:pPr>
              <a:t>3/22/2024</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fld id="{606C6B29-C8EF-4559-8728-D46AA2FDBF64}" type="slidenum">
              <a:rPr lang="en-US">
                <a:solidFill>
                  <a:prstClr val="black"/>
                </a:solidFill>
              </a:rPr>
              <a:pPr defTabSz="914400" fontAlgn="base">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1961113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fld id="{010F02CF-6301-43DA-8A14-F3E248F43D67}" type="datetimeFigureOut">
              <a:rPr lang="en-US">
                <a:solidFill>
                  <a:prstClr val="black"/>
                </a:solidFill>
              </a:rPr>
              <a:pPr defTabSz="914400" fontAlgn="base">
                <a:spcBef>
                  <a:spcPct val="0"/>
                </a:spcBef>
                <a:spcAft>
                  <a:spcPct val="0"/>
                </a:spcAft>
                <a:defRPr/>
              </a:pPr>
              <a:t>3/22/2024</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fld id="{998A7384-3B25-4568-9C83-21F9342E5CC7}" type="slidenum">
              <a:rPr lang="en-US">
                <a:solidFill>
                  <a:prstClr val="black"/>
                </a:solidFill>
              </a:rPr>
              <a:pPr defTabSz="914400" fontAlgn="base">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10306662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066800"/>
            <a:ext cx="8229600" cy="54102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fld id="{29592C88-1201-4FC3-A286-31051150B5AE}" type="datetimeFigureOut">
              <a:rPr lang="en-US">
                <a:solidFill>
                  <a:prstClr val="black"/>
                </a:solidFill>
              </a:rPr>
              <a:pPr defTabSz="914400" fontAlgn="base">
                <a:spcBef>
                  <a:spcPct val="0"/>
                </a:spcBef>
                <a:spcAft>
                  <a:spcPct val="0"/>
                </a:spcAft>
                <a:defRPr/>
              </a:pPr>
              <a:t>3/22/2024</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fld id="{99063EAD-2462-4EB2-BE23-B3C98AA53348}" type="slidenum">
              <a:rPr lang="en-US">
                <a:solidFill>
                  <a:prstClr val="black"/>
                </a:solidFill>
              </a:rPr>
              <a:pPr defTabSz="914400" fontAlgn="base">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11626428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fld id="{F3A1F227-051C-4A2C-A1C9-BA94466DE2AE}" type="datetimeFigureOut">
              <a:rPr lang="en-US">
                <a:solidFill>
                  <a:prstClr val="black"/>
                </a:solidFill>
              </a:rPr>
              <a:pPr defTabSz="914400" fontAlgn="base">
                <a:spcBef>
                  <a:spcPct val="0"/>
                </a:spcBef>
                <a:spcAft>
                  <a:spcPct val="0"/>
                </a:spcAft>
                <a:defRPr/>
              </a:pPr>
              <a:t>3/22/2024</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fld id="{DDE42A6C-DFFB-4C9C-846B-5EF416F2D418}" type="slidenum">
              <a:rPr lang="en-US">
                <a:solidFill>
                  <a:prstClr val="black"/>
                </a:solidFill>
              </a:rPr>
              <a:pPr defTabSz="914400" fontAlgn="base">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27690889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1143000"/>
          </a:xfrm>
          <a:prstGeom prst="rect">
            <a:avLst/>
          </a:prstGeom>
        </p:spPr>
        <p:txBody>
          <a:bodyPr anchor="b"/>
          <a:lstStyle>
            <a:lvl1pPr>
              <a:defRPr sz="4800" b="1">
                <a:solidFill>
                  <a:schemeClr val="bg1"/>
                </a:solidFill>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57200" y="3124200"/>
            <a:ext cx="8229600" cy="3001963"/>
          </a:xfrm>
          <a:prstGeom prst="rect">
            <a:avLst/>
          </a:prstGeom>
        </p:spPr>
        <p:txBody>
          <a:bodyPr/>
          <a:lstStyle>
            <a:lvl1pPr algn="ctr">
              <a:buNone/>
              <a:defRPr sz="4000">
                <a:solidFill>
                  <a:schemeClr val="bg1"/>
                </a:solidFill>
                <a:latin typeface="Arial" pitchFamily="34" charset="0"/>
                <a:cs typeface="Arial" pitchFamily="34" charset="0"/>
              </a:defRPr>
            </a:lvl1pPr>
            <a:lvl2pPr>
              <a:defRPr>
                <a:solidFill>
                  <a:schemeClr val="bg1"/>
                </a:solidFill>
                <a:latin typeface="Arial" pitchFamily="34" charset="0"/>
                <a:cs typeface="Arial" pitchFamily="34" charset="0"/>
              </a:defRPr>
            </a:lvl2pPr>
            <a:lvl3pPr>
              <a:defRPr>
                <a:solidFill>
                  <a:schemeClr val="bg1"/>
                </a:solidFill>
                <a:latin typeface="Arial" pitchFamily="34" charset="0"/>
                <a:cs typeface="Arial" pitchFamily="34" charset="0"/>
              </a:defRPr>
            </a:lvl3pPr>
            <a:lvl4pPr>
              <a:defRPr>
                <a:solidFill>
                  <a:schemeClr val="bg1"/>
                </a:solidFill>
                <a:latin typeface="Arial" pitchFamily="34" charset="0"/>
                <a:cs typeface="Arial" pitchFamily="34" charset="0"/>
              </a:defRPr>
            </a:lvl4pPr>
            <a:lvl5pPr>
              <a:defRPr>
                <a:solidFill>
                  <a:schemeClr val="bg1"/>
                </a:solidFill>
                <a:latin typeface="Arial" pitchFamily="34" charset="0"/>
                <a:cs typeface="Arial" pitchFamily="34" charset="0"/>
              </a:defRPr>
            </a:lvl5pPr>
          </a:lstStyle>
          <a:p>
            <a:pPr lvl="0"/>
            <a:r>
              <a:rPr lang="en-US"/>
              <a:t>Click to edit Master text styles</a:t>
            </a:r>
          </a:p>
        </p:txBody>
      </p:sp>
      <p:sp>
        <p:nvSpPr>
          <p:cNvPr id="4" name="Content Placeholder 2"/>
          <p:cNvSpPr>
            <a:spLocks noGrp="1"/>
          </p:cNvSpPr>
          <p:nvPr>
            <p:ph idx="10"/>
          </p:nvPr>
        </p:nvSpPr>
        <p:spPr>
          <a:xfrm>
            <a:off x="76200" y="685800"/>
            <a:ext cx="6781800" cy="1066801"/>
          </a:xfrm>
          <a:prstGeom prst="rect">
            <a:avLst/>
          </a:prstGeom>
        </p:spPr>
        <p:txBody>
          <a:bodyPr/>
          <a:lstStyle>
            <a:lvl1pPr algn="l">
              <a:buNone/>
              <a:defRPr sz="6000" b="1">
                <a:solidFill>
                  <a:schemeClr val="bg1"/>
                </a:solidFill>
                <a:latin typeface="Palatino Linotype" pitchFamily="18" charset="0"/>
                <a:cs typeface="Arial" pitchFamily="34" charset="0"/>
              </a:defRPr>
            </a:lvl1pPr>
            <a:lvl2pPr>
              <a:defRPr>
                <a:solidFill>
                  <a:schemeClr val="bg1"/>
                </a:solidFill>
                <a:latin typeface="Arial" pitchFamily="34" charset="0"/>
                <a:cs typeface="Arial" pitchFamily="34" charset="0"/>
              </a:defRPr>
            </a:lvl2pPr>
            <a:lvl3pPr>
              <a:defRPr>
                <a:solidFill>
                  <a:schemeClr val="bg1"/>
                </a:solidFill>
                <a:latin typeface="Arial" pitchFamily="34" charset="0"/>
                <a:cs typeface="Arial" pitchFamily="34" charset="0"/>
              </a:defRPr>
            </a:lvl3pPr>
            <a:lvl4pPr>
              <a:defRPr>
                <a:solidFill>
                  <a:schemeClr val="bg1"/>
                </a:solidFill>
                <a:latin typeface="Arial" pitchFamily="34" charset="0"/>
                <a:cs typeface="Arial" pitchFamily="34" charset="0"/>
              </a:defRPr>
            </a:lvl4pPr>
            <a:lvl5pPr>
              <a:defRPr>
                <a:solidFill>
                  <a:schemeClr val="bg1"/>
                </a:solidFill>
                <a:latin typeface="Arial" pitchFamily="34" charset="0"/>
                <a:cs typeface="Arial" pitchFamily="34" charset="0"/>
              </a:defRPr>
            </a:lvl5pPr>
          </a:lstStyle>
          <a:p>
            <a:pPr lvl="0"/>
            <a:r>
              <a:rPr lang="en-US"/>
              <a:t>Click to edit Master text styles</a:t>
            </a:r>
          </a:p>
        </p:txBody>
      </p:sp>
    </p:spTree>
    <p:extLst>
      <p:ext uri="{BB962C8B-B14F-4D97-AF65-F5344CB8AC3E}">
        <p14:creationId xmlns:p14="http://schemas.microsoft.com/office/powerpoint/2010/main" val="2903134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2486670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01227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81245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0846822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37740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258968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274085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82254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Verdana" pitchFamily="34" charset="0"/>
          <a:cs typeface="Arial" charset="0"/>
        </a:defRPr>
      </a:lvl2pPr>
      <a:lvl3pPr algn="ctr" rtl="0" eaLnBrk="1" fontAlgn="base" hangingPunct="1">
        <a:spcBef>
          <a:spcPct val="0"/>
        </a:spcBef>
        <a:spcAft>
          <a:spcPct val="0"/>
        </a:spcAft>
        <a:defRPr sz="4400">
          <a:solidFill>
            <a:schemeClr val="tx2"/>
          </a:solidFill>
          <a:latin typeface="Verdana" pitchFamily="34" charset="0"/>
          <a:cs typeface="Arial" charset="0"/>
        </a:defRPr>
      </a:lvl3pPr>
      <a:lvl4pPr algn="ctr" rtl="0" eaLnBrk="1" fontAlgn="base" hangingPunct="1">
        <a:spcBef>
          <a:spcPct val="0"/>
        </a:spcBef>
        <a:spcAft>
          <a:spcPct val="0"/>
        </a:spcAft>
        <a:defRPr sz="4400">
          <a:solidFill>
            <a:schemeClr val="tx2"/>
          </a:solidFill>
          <a:latin typeface="Verdana" pitchFamily="34" charset="0"/>
          <a:cs typeface="Arial" charset="0"/>
        </a:defRPr>
      </a:lvl4pPr>
      <a:lvl5pPr algn="ctr" rtl="0" eaLnBrk="1" fontAlgn="base" hangingPunct="1">
        <a:spcBef>
          <a:spcPct val="0"/>
        </a:spcBef>
        <a:spcAft>
          <a:spcPct val="0"/>
        </a:spcAft>
        <a:defRPr sz="4400">
          <a:solidFill>
            <a:schemeClr val="tx2"/>
          </a:solidFill>
          <a:latin typeface="Verdana" pitchFamily="34"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lum/>
          </a:blip>
          <a:srcRect/>
          <a:stretch>
            <a:fillRect t="-2000" b="-2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0"/>
            <a:ext cx="8458200" cy="914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5" name="Rectangle 21"/>
          <p:cNvSpPr>
            <a:spLocks noChangeArrowheads="1"/>
          </p:cNvSpPr>
          <p:nvPr/>
        </p:nvSpPr>
        <p:spPr bwMode="auto">
          <a:xfrm>
            <a:off x="3878263" y="6623050"/>
            <a:ext cx="5189537" cy="244475"/>
          </a:xfrm>
          <a:prstGeom prst="rect">
            <a:avLst/>
          </a:prstGeom>
          <a:noFill/>
          <a:ln w="9525">
            <a:noFill/>
            <a:miter lim="800000"/>
            <a:headEnd/>
            <a:tailEnd/>
          </a:ln>
          <a:effectLst/>
        </p:spPr>
        <p:txBody>
          <a:bodyPr/>
          <a:lstStyle/>
          <a:p>
            <a:pPr algn="r" defTabSz="914400" fontAlgn="base">
              <a:spcBef>
                <a:spcPct val="0"/>
              </a:spcBef>
              <a:spcAft>
                <a:spcPct val="0"/>
              </a:spcAft>
              <a:defRPr/>
            </a:pPr>
            <a:r>
              <a:rPr lang="en-US" sz="900" dirty="0">
                <a:solidFill>
                  <a:prstClr val="black">
                    <a:lumMod val="50000"/>
                    <a:lumOff val="50000"/>
                  </a:prstClr>
                </a:solidFill>
                <a:latin typeface="Arial" charset="0"/>
              </a:rPr>
              <a:t>Copyright Goodheart-Willcox Co., Inc.  May not be posted to a publicly accessible website.</a:t>
            </a:r>
          </a:p>
        </p:txBody>
      </p:sp>
    </p:spTree>
    <p:extLst>
      <p:ext uri="{BB962C8B-B14F-4D97-AF65-F5344CB8AC3E}">
        <p14:creationId xmlns:p14="http://schemas.microsoft.com/office/powerpoint/2010/main" val="10442381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xStyles>
    <p:titleStyle>
      <a:lvl1pPr algn="l" rtl="0" eaLnBrk="1" fontAlgn="base" hangingPunct="1">
        <a:spcBef>
          <a:spcPct val="0"/>
        </a:spcBef>
        <a:spcAft>
          <a:spcPct val="0"/>
        </a:spcAft>
        <a:defRPr sz="3700" b="1" kern="1200">
          <a:solidFill>
            <a:srgbClr val="00793F"/>
          </a:solidFill>
          <a:latin typeface="Trebuchet MS" pitchFamily="34" charset="0"/>
          <a:ea typeface="Tahoma" pitchFamily="34" charset="0"/>
          <a:cs typeface="Tahoma" pitchFamily="34" charset="0"/>
        </a:defRPr>
      </a:lvl1pPr>
      <a:lvl2pPr algn="l" rtl="0" eaLnBrk="1" fontAlgn="base" hangingPunct="1">
        <a:spcBef>
          <a:spcPct val="0"/>
        </a:spcBef>
        <a:spcAft>
          <a:spcPct val="0"/>
        </a:spcAft>
        <a:defRPr sz="3700" b="1">
          <a:solidFill>
            <a:srgbClr val="00793F"/>
          </a:solidFill>
          <a:latin typeface="Trebuchet MS" pitchFamily="34" charset="0"/>
          <a:cs typeface="Tahoma" pitchFamily="34" charset="0"/>
        </a:defRPr>
      </a:lvl2pPr>
      <a:lvl3pPr algn="l" rtl="0" eaLnBrk="1" fontAlgn="base" hangingPunct="1">
        <a:spcBef>
          <a:spcPct val="0"/>
        </a:spcBef>
        <a:spcAft>
          <a:spcPct val="0"/>
        </a:spcAft>
        <a:defRPr sz="3700" b="1">
          <a:solidFill>
            <a:srgbClr val="00793F"/>
          </a:solidFill>
          <a:latin typeface="Trebuchet MS" pitchFamily="34" charset="0"/>
          <a:cs typeface="Tahoma" pitchFamily="34" charset="0"/>
        </a:defRPr>
      </a:lvl3pPr>
      <a:lvl4pPr algn="l" rtl="0" eaLnBrk="1" fontAlgn="base" hangingPunct="1">
        <a:spcBef>
          <a:spcPct val="0"/>
        </a:spcBef>
        <a:spcAft>
          <a:spcPct val="0"/>
        </a:spcAft>
        <a:defRPr sz="3700" b="1">
          <a:solidFill>
            <a:srgbClr val="00793F"/>
          </a:solidFill>
          <a:latin typeface="Trebuchet MS" pitchFamily="34" charset="0"/>
          <a:cs typeface="Tahoma" pitchFamily="34" charset="0"/>
        </a:defRPr>
      </a:lvl4pPr>
      <a:lvl5pPr algn="l" rtl="0" eaLnBrk="1" fontAlgn="base" hangingPunct="1">
        <a:spcBef>
          <a:spcPct val="0"/>
        </a:spcBef>
        <a:spcAft>
          <a:spcPct val="0"/>
        </a:spcAft>
        <a:defRPr sz="3700" b="1">
          <a:solidFill>
            <a:srgbClr val="00793F"/>
          </a:solidFill>
          <a:latin typeface="Trebuchet MS" pitchFamily="34" charset="0"/>
          <a:cs typeface="Tahoma" pitchFamily="34" charset="0"/>
        </a:defRPr>
      </a:lvl5pPr>
      <a:lvl6pPr marL="457200" algn="l" rtl="0" eaLnBrk="1" fontAlgn="base" hangingPunct="1">
        <a:spcBef>
          <a:spcPct val="0"/>
        </a:spcBef>
        <a:spcAft>
          <a:spcPct val="0"/>
        </a:spcAft>
        <a:defRPr sz="4500">
          <a:solidFill>
            <a:schemeClr val="bg1"/>
          </a:solidFill>
          <a:latin typeface="Tahoma" pitchFamily="34" charset="0"/>
          <a:cs typeface="Tahoma" pitchFamily="34" charset="0"/>
        </a:defRPr>
      </a:lvl6pPr>
      <a:lvl7pPr marL="914400" algn="l" rtl="0" eaLnBrk="1" fontAlgn="base" hangingPunct="1">
        <a:spcBef>
          <a:spcPct val="0"/>
        </a:spcBef>
        <a:spcAft>
          <a:spcPct val="0"/>
        </a:spcAft>
        <a:defRPr sz="4500">
          <a:solidFill>
            <a:schemeClr val="bg1"/>
          </a:solidFill>
          <a:latin typeface="Tahoma" pitchFamily="34" charset="0"/>
          <a:cs typeface="Tahoma" pitchFamily="34" charset="0"/>
        </a:defRPr>
      </a:lvl7pPr>
      <a:lvl8pPr marL="1371600" algn="l" rtl="0" eaLnBrk="1" fontAlgn="base" hangingPunct="1">
        <a:spcBef>
          <a:spcPct val="0"/>
        </a:spcBef>
        <a:spcAft>
          <a:spcPct val="0"/>
        </a:spcAft>
        <a:defRPr sz="4500">
          <a:solidFill>
            <a:schemeClr val="bg1"/>
          </a:solidFill>
          <a:latin typeface="Tahoma" pitchFamily="34" charset="0"/>
          <a:cs typeface="Tahoma" pitchFamily="34" charset="0"/>
        </a:defRPr>
      </a:lvl8pPr>
      <a:lvl9pPr marL="1828800" algn="l" rtl="0" eaLnBrk="1" fontAlgn="base" hangingPunct="1">
        <a:spcBef>
          <a:spcPct val="0"/>
        </a:spcBef>
        <a:spcAft>
          <a:spcPct val="0"/>
        </a:spcAft>
        <a:defRPr sz="4500">
          <a:solidFill>
            <a:schemeClr val="bg1"/>
          </a:solidFill>
          <a:latin typeface="Tahoma" pitchFamily="34" charset="0"/>
          <a:cs typeface="Tahoma"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rgbClr val="003B68"/>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rgbClr val="003B68"/>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rgbClr val="003B68"/>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rgbClr val="003B68"/>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rgbClr val="003B68"/>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5.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5.xml"/><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9600" dirty="0"/>
              <a:t>1.2</a:t>
            </a:r>
          </a:p>
        </p:txBody>
      </p:sp>
      <p:sp>
        <p:nvSpPr>
          <p:cNvPr id="3" name="Subtitle 2"/>
          <p:cNvSpPr>
            <a:spLocks noGrp="1"/>
          </p:cNvSpPr>
          <p:nvPr>
            <p:ph idx="1"/>
          </p:nvPr>
        </p:nvSpPr>
        <p:spPr>
          <a:xfrm>
            <a:off x="2971800" y="1066800"/>
            <a:ext cx="6096000" cy="2819400"/>
          </a:xfrm>
        </p:spPr>
        <p:txBody>
          <a:bodyPr/>
          <a:lstStyle/>
          <a:p>
            <a:r>
              <a:rPr lang="en-US" altLang="en-US" sz="4800" dirty="0"/>
              <a:t>Components of a Computer</a:t>
            </a:r>
            <a:endParaRPr lang="en-US" dirty="0"/>
          </a:p>
        </p:txBody>
      </p:sp>
    </p:spTree>
    <p:extLst>
      <p:ext uri="{BB962C8B-B14F-4D97-AF65-F5344CB8AC3E}">
        <p14:creationId xmlns:p14="http://schemas.microsoft.com/office/powerpoint/2010/main" val="5241290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Basic Terminologies</a:t>
            </a:r>
          </a:p>
        </p:txBody>
      </p:sp>
      <p:sp>
        <p:nvSpPr>
          <p:cNvPr id="3" name="Content Placeholder 2"/>
          <p:cNvSpPr>
            <a:spLocks noGrp="1"/>
          </p:cNvSpPr>
          <p:nvPr>
            <p:ph idx="1"/>
          </p:nvPr>
        </p:nvSpPr>
        <p:spPr/>
        <p:txBody>
          <a:bodyPr/>
          <a:lstStyle/>
          <a:p>
            <a:r>
              <a:rPr lang="en-US" dirty="0"/>
              <a:t> </a:t>
            </a:r>
          </a:p>
          <a:p>
            <a:endParaRPr lang="en-US" dirty="0"/>
          </a:p>
          <a:p>
            <a:endParaRPr lang="en-US" dirty="0"/>
          </a:p>
        </p:txBody>
      </p:sp>
      <p:pic>
        <p:nvPicPr>
          <p:cNvPr id="4" name="Picture 3"/>
          <p:cNvPicPr>
            <a:picLocks noChangeAspect="1"/>
          </p:cNvPicPr>
          <p:nvPr/>
        </p:nvPicPr>
        <p:blipFill rotWithShape="1">
          <a:blip r:embed="rId2"/>
          <a:srcRect l="45900" t="29166" r="16618" b="25000"/>
          <a:stretch/>
        </p:blipFill>
        <p:spPr>
          <a:xfrm>
            <a:off x="2057400" y="1524000"/>
            <a:ext cx="6317674" cy="4343400"/>
          </a:xfrm>
          <a:prstGeom prst="rect">
            <a:avLst/>
          </a:prstGeom>
        </p:spPr>
      </p:pic>
    </p:spTree>
    <p:extLst>
      <p:ext uri="{BB962C8B-B14F-4D97-AF65-F5344CB8AC3E}">
        <p14:creationId xmlns:p14="http://schemas.microsoft.com/office/powerpoint/2010/main" val="17549678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a:t>The Components of a Computer</a:t>
            </a:r>
          </a:p>
        </p:txBody>
      </p:sp>
      <p:sp>
        <p:nvSpPr>
          <p:cNvPr id="12292" name="Slide Number Placeholder 4"/>
          <p:cNvSpPr>
            <a:spLocks noGrp="1"/>
          </p:cNvSpPr>
          <p:nvPr>
            <p:ph type="sldNum" sz="quarter" idx="4294967295"/>
          </p:nvPr>
        </p:nvSpPr>
        <p:spPr bwMode="auto">
          <a:xfrm>
            <a:off x="8534400" y="6492875"/>
            <a:ext cx="457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D3F003F-7C7C-40E6-A7F9-0E8D2A16A5A3}" type="slidenum">
              <a:rPr lang="en-US" altLang="en-US" sz="1200">
                <a:solidFill>
                  <a:schemeClr val="bg1"/>
                </a:solidFill>
              </a:rPr>
              <a:pPr>
                <a:spcBef>
                  <a:spcPct val="0"/>
                </a:spcBef>
                <a:buFontTx/>
                <a:buNone/>
              </a:pPr>
              <a:t>11</a:t>
            </a:fld>
            <a:endParaRPr lang="en-US" altLang="en-US" sz="1200">
              <a:solidFill>
                <a:schemeClr val="bg1"/>
              </a:solidFill>
            </a:endParaRPr>
          </a:p>
        </p:txBody>
      </p:sp>
      <p:pic>
        <p:nvPicPr>
          <p:cNvPr id="1229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352550" y="1295400"/>
            <a:ext cx="5981700" cy="4830763"/>
          </a:xfrm>
        </p:spPr>
      </p:pic>
      <p:sp>
        <p:nvSpPr>
          <p:cNvPr id="3" name="TextBox 2"/>
          <p:cNvSpPr txBox="1"/>
          <p:nvPr/>
        </p:nvSpPr>
        <p:spPr>
          <a:xfrm>
            <a:off x="5867400" y="2133600"/>
            <a:ext cx="1120820" cy="369332"/>
          </a:xfrm>
          <a:prstGeom prst="rect">
            <a:avLst/>
          </a:prstGeom>
          <a:noFill/>
        </p:spPr>
        <p:txBody>
          <a:bodyPr wrap="none" rtlCol="0">
            <a:spAutoFit/>
          </a:bodyPr>
          <a:lstStyle/>
          <a:p>
            <a:r>
              <a:rPr lang="en-US" b="1" dirty="0"/>
              <a:t>Scalable</a:t>
            </a:r>
          </a:p>
        </p:txBody>
      </p:sp>
      <p:cxnSp>
        <p:nvCxnSpPr>
          <p:cNvPr id="5" name="Straight Arrow Connector 4"/>
          <p:cNvCxnSpPr/>
          <p:nvPr/>
        </p:nvCxnSpPr>
        <p:spPr>
          <a:xfrm flipV="1">
            <a:off x="5029200" y="2502932"/>
            <a:ext cx="838200" cy="7736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55349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a:t>The Components of a Computer</a:t>
            </a:r>
          </a:p>
        </p:txBody>
      </p:sp>
      <p:sp>
        <p:nvSpPr>
          <p:cNvPr id="3" name="Content Placeholder 2"/>
          <p:cNvSpPr>
            <a:spLocks noGrp="1"/>
          </p:cNvSpPr>
          <p:nvPr>
            <p:ph idx="1"/>
          </p:nvPr>
        </p:nvSpPr>
        <p:spPr>
          <a:xfrm>
            <a:off x="838200" y="914400"/>
            <a:ext cx="8153400" cy="5638800"/>
          </a:xfrm>
        </p:spPr>
        <p:txBody>
          <a:bodyPr rtlCol="0">
            <a:normAutofit lnSpcReduction="10000"/>
          </a:bodyPr>
          <a:lstStyle/>
          <a:p>
            <a:pPr eaLnBrk="1" fontAlgn="auto" hangingPunct="1">
              <a:spcAft>
                <a:spcPts val="0"/>
              </a:spcAft>
              <a:defRPr/>
            </a:pPr>
            <a:r>
              <a:rPr lang="en-US" dirty="0"/>
              <a:t>The six primary components of a computer are </a:t>
            </a:r>
            <a:r>
              <a:rPr lang="en-US" b="1" dirty="0"/>
              <a:t>input devices</a:t>
            </a:r>
            <a:r>
              <a:rPr lang="en-US" dirty="0"/>
              <a:t>, the </a:t>
            </a:r>
            <a:r>
              <a:rPr lang="en-US" b="1" dirty="0"/>
              <a:t>processor</a:t>
            </a:r>
            <a:r>
              <a:rPr lang="en-US" dirty="0"/>
              <a:t> (control unit and arithmetic/logic unit), </a:t>
            </a:r>
            <a:r>
              <a:rPr lang="en-US" b="1" dirty="0"/>
              <a:t>memory</a:t>
            </a:r>
            <a:r>
              <a:rPr lang="en-US" dirty="0"/>
              <a:t>, </a:t>
            </a:r>
            <a:r>
              <a:rPr lang="en-US" b="1" dirty="0"/>
              <a:t>output devices</a:t>
            </a:r>
            <a:r>
              <a:rPr lang="en-US" dirty="0"/>
              <a:t>, </a:t>
            </a:r>
            <a:r>
              <a:rPr lang="en-US" b="1" dirty="0"/>
              <a:t>storage devices</a:t>
            </a:r>
            <a:r>
              <a:rPr lang="en-US" dirty="0"/>
              <a:t>, and </a:t>
            </a:r>
            <a:r>
              <a:rPr lang="en-US" b="1" dirty="0"/>
              <a:t>communications devices</a:t>
            </a:r>
          </a:p>
          <a:p>
            <a:pPr eaLnBrk="1" fontAlgn="auto" hangingPunct="1">
              <a:spcAft>
                <a:spcPts val="0"/>
              </a:spcAft>
              <a:defRPr/>
            </a:pPr>
            <a:r>
              <a:rPr lang="en-US" dirty="0"/>
              <a:t>The processor, memory, and storage devices are housed in a box-like case called the system unit</a:t>
            </a:r>
          </a:p>
          <a:p>
            <a:pPr eaLnBrk="1" hangingPunct="1">
              <a:buFont typeface="Arial" charset="0"/>
              <a:buChar char="•"/>
              <a:defRPr/>
            </a:pPr>
            <a:r>
              <a:rPr lang="en-US" dirty="0"/>
              <a:t>A peripheral is a device that connects to the system unit and is controlled by the processor in the computer</a:t>
            </a:r>
          </a:p>
        </p:txBody>
      </p:sp>
      <p:sp>
        <p:nvSpPr>
          <p:cNvPr id="11269" name="Slide Number Placeholder 4"/>
          <p:cNvSpPr>
            <a:spLocks noGrp="1"/>
          </p:cNvSpPr>
          <p:nvPr>
            <p:ph type="sldNum" sz="quarter" idx="4294967295"/>
          </p:nvPr>
        </p:nvSpPr>
        <p:spPr bwMode="auto">
          <a:xfrm>
            <a:off x="8534400" y="6492875"/>
            <a:ext cx="457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6572E49-56BD-41F7-89E5-BE55F45C9314}" type="slidenum">
              <a:rPr lang="en-US" altLang="en-US" sz="1200">
                <a:solidFill>
                  <a:schemeClr val="bg1"/>
                </a:solidFill>
              </a:rPr>
              <a:pPr>
                <a:spcBef>
                  <a:spcPct val="0"/>
                </a:spcBef>
                <a:buFontTx/>
                <a:buNone/>
              </a:pPr>
              <a:t>12</a:t>
            </a:fld>
            <a:endParaRPr lang="en-US" altLang="en-US" sz="1200">
              <a:solidFill>
                <a:schemeClr val="bg1"/>
              </a:solidFill>
            </a:endParaRPr>
          </a:p>
        </p:txBody>
      </p:sp>
    </p:spTree>
    <p:extLst>
      <p:ext uri="{BB962C8B-B14F-4D97-AF65-F5344CB8AC3E}">
        <p14:creationId xmlns:p14="http://schemas.microsoft.com/office/powerpoint/2010/main" val="23654154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Input Unit</a:t>
            </a:r>
          </a:p>
        </p:txBody>
      </p:sp>
      <p:sp>
        <p:nvSpPr>
          <p:cNvPr id="3" name="Content Placeholder 2"/>
          <p:cNvSpPr>
            <a:spLocks noGrp="1"/>
          </p:cNvSpPr>
          <p:nvPr>
            <p:ph idx="1"/>
          </p:nvPr>
        </p:nvSpPr>
        <p:spPr/>
        <p:txBody>
          <a:bodyPr/>
          <a:lstStyle/>
          <a:p>
            <a:r>
              <a:rPr lang="en-US" dirty="0"/>
              <a:t>This unit contains devices with the help of which we enter data into the computer. This unit creates a link between the user and the computer. </a:t>
            </a:r>
          </a:p>
          <a:p>
            <a:r>
              <a:rPr lang="en-US" dirty="0"/>
              <a:t>The input devices translate the information into a form understandable by the computer. </a:t>
            </a:r>
          </a:p>
          <a:p>
            <a:endParaRPr lang="en-US" dirty="0"/>
          </a:p>
          <a:p>
            <a:endParaRPr lang="en-US" dirty="0"/>
          </a:p>
        </p:txBody>
      </p:sp>
    </p:spTree>
    <p:extLst>
      <p:ext uri="{BB962C8B-B14F-4D97-AF65-F5344CB8AC3E}">
        <p14:creationId xmlns:p14="http://schemas.microsoft.com/office/powerpoint/2010/main" val="856858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a:t>Input Devices</a:t>
            </a:r>
          </a:p>
        </p:txBody>
      </p:sp>
      <p:sp>
        <p:nvSpPr>
          <p:cNvPr id="3" name="Content Placeholder 2"/>
          <p:cNvSpPr>
            <a:spLocks noGrp="1"/>
          </p:cNvSpPr>
          <p:nvPr>
            <p:ph idx="1"/>
          </p:nvPr>
        </p:nvSpPr>
        <p:spPr/>
        <p:txBody>
          <a:bodyPr rtlCol="0">
            <a:normAutofit fontScale="85000" lnSpcReduction="10000"/>
          </a:bodyPr>
          <a:lstStyle/>
          <a:p>
            <a:pPr eaLnBrk="1" hangingPunct="1">
              <a:buFont typeface="Arial" charset="0"/>
              <a:buChar char="•"/>
              <a:defRPr/>
            </a:pPr>
            <a:r>
              <a:rPr lang="en-US" sz="3500" dirty="0"/>
              <a:t>An input device is any hardware component that allows you to enter data and instructions into a computer</a:t>
            </a:r>
          </a:p>
          <a:p>
            <a:pPr lvl="1" eaLnBrk="1" hangingPunct="1">
              <a:buFont typeface="Arial" charset="0"/>
              <a:buChar char="–"/>
              <a:defRPr/>
            </a:pPr>
            <a:r>
              <a:rPr lang="en-US" dirty="0"/>
              <a:t>A </a:t>
            </a:r>
            <a:r>
              <a:rPr lang="en-US" b="1" dirty="0"/>
              <a:t>keyboard</a:t>
            </a:r>
            <a:r>
              <a:rPr lang="en-US" dirty="0"/>
              <a:t> is an input device that contains keys users press to enter data and instructions into the computer</a:t>
            </a:r>
          </a:p>
          <a:p>
            <a:pPr lvl="1" eaLnBrk="1" fontAlgn="auto" hangingPunct="1">
              <a:spcAft>
                <a:spcPts val="0"/>
              </a:spcAft>
              <a:defRPr/>
            </a:pPr>
            <a:r>
              <a:rPr lang="en-US" dirty="0"/>
              <a:t>A </a:t>
            </a:r>
            <a:r>
              <a:rPr lang="en-US" b="1" dirty="0"/>
              <a:t>stylus</a:t>
            </a:r>
            <a:r>
              <a:rPr lang="en-US" dirty="0"/>
              <a:t> is a small metal or plastic device that looks like a tiny ink pen, but uses pressure instead of ink</a:t>
            </a:r>
          </a:p>
          <a:p>
            <a:pPr lvl="1" eaLnBrk="1" fontAlgn="auto" hangingPunct="1">
              <a:spcAft>
                <a:spcPts val="0"/>
              </a:spcAft>
              <a:defRPr/>
            </a:pPr>
            <a:r>
              <a:rPr lang="en-US" dirty="0"/>
              <a:t>A </a:t>
            </a:r>
            <a:r>
              <a:rPr lang="en-US" b="1" dirty="0"/>
              <a:t>mouse</a:t>
            </a:r>
            <a:r>
              <a:rPr lang="en-US" dirty="0"/>
              <a:t> is a pointing device that fits comfortably under the palm of your hand</a:t>
            </a:r>
          </a:p>
          <a:p>
            <a:pPr lvl="1" eaLnBrk="1" fontAlgn="auto" hangingPunct="1">
              <a:spcAft>
                <a:spcPts val="0"/>
              </a:spcAft>
              <a:defRPr/>
            </a:pPr>
            <a:r>
              <a:rPr lang="en-US" dirty="0"/>
              <a:t>Most notebook computers have a </a:t>
            </a:r>
            <a:r>
              <a:rPr lang="en-US" b="1" dirty="0"/>
              <a:t>touchpad</a:t>
            </a:r>
            <a:r>
              <a:rPr lang="en-US" dirty="0"/>
              <a:t>, a small, flat, rectangular pointing device</a:t>
            </a:r>
          </a:p>
        </p:txBody>
      </p:sp>
      <p:sp>
        <p:nvSpPr>
          <p:cNvPr id="15365" name="Slide Number Placeholder 4"/>
          <p:cNvSpPr>
            <a:spLocks noGrp="1"/>
          </p:cNvSpPr>
          <p:nvPr>
            <p:ph type="sldNum" sz="quarter" idx="4294967295"/>
          </p:nvPr>
        </p:nvSpPr>
        <p:spPr bwMode="auto">
          <a:xfrm>
            <a:off x="8534400" y="6492875"/>
            <a:ext cx="457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7DA468C-6630-497C-8DFC-7411A6966FB8}" type="slidenum">
              <a:rPr lang="en-US" altLang="en-US" sz="1200">
                <a:solidFill>
                  <a:schemeClr val="bg1"/>
                </a:solidFill>
              </a:rPr>
              <a:pPr>
                <a:spcBef>
                  <a:spcPct val="0"/>
                </a:spcBef>
                <a:buFontTx/>
                <a:buNone/>
              </a:pPr>
              <a:t>14</a:t>
            </a:fld>
            <a:endParaRPr lang="en-US" altLang="en-US" sz="1200">
              <a:solidFill>
                <a:schemeClr val="bg1"/>
              </a:solidFill>
            </a:endParaRPr>
          </a:p>
        </p:txBody>
      </p:sp>
    </p:spTree>
    <p:extLst>
      <p:ext uri="{BB962C8B-B14F-4D97-AF65-F5344CB8AC3E}">
        <p14:creationId xmlns:p14="http://schemas.microsoft.com/office/powerpoint/2010/main" val="15965847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a:t>Input Devices</a:t>
            </a:r>
          </a:p>
        </p:txBody>
      </p:sp>
      <p:sp>
        <p:nvSpPr>
          <p:cNvPr id="16388" name="Slide Number Placeholder 4"/>
          <p:cNvSpPr>
            <a:spLocks noGrp="1"/>
          </p:cNvSpPr>
          <p:nvPr>
            <p:ph type="sldNum" sz="quarter" idx="4294967295"/>
          </p:nvPr>
        </p:nvSpPr>
        <p:spPr bwMode="auto">
          <a:xfrm>
            <a:off x="8534400" y="6492875"/>
            <a:ext cx="457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838EBED-8F7A-4407-A036-B4A1FC504172}" type="slidenum">
              <a:rPr lang="en-US" altLang="en-US" sz="1200">
                <a:solidFill>
                  <a:schemeClr val="bg1"/>
                </a:solidFill>
              </a:rPr>
              <a:pPr>
                <a:spcBef>
                  <a:spcPct val="0"/>
                </a:spcBef>
                <a:buFontTx/>
                <a:buNone/>
              </a:pPr>
              <a:t>15</a:t>
            </a:fld>
            <a:endParaRPr lang="en-US" altLang="en-US" sz="1200">
              <a:solidFill>
                <a:schemeClr val="bg1"/>
              </a:solidFill>
            </a:endParaRPr>
          </a:p>
        </p:txBody>
      </p:sp>
      <p:pic>
        <p:nvPicPr>
          <p:cNvPr id="16389"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381000" y="1524000"/>
            <a:ext cx="3632200" cy="2057400"/>
          </a:xfrm>
        </p:spPr>
      </p:pic>
      <p:pic>
        <p:nvPicPr>
          <p:cNvPr id="1639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524000"/>
            <a:ext cx="4572000"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3657600"/>
            <a:ext cx="255905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30750" y="3657600"/>
            <a:ext cx="364490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70443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Central Processing Unit</a:t>
            </a:r>
          </a:p>
        </p:txBody>
      </p:sp>
      <p:sp>
        <p:nvSpPr>
          <p:cNvPr id="3" name="Content Placeholder 2"/>
          <p:cNvSpPr>
            <a:spLocks noGrp="1"/>
          </p:cNvSpPr>
          <p:nvPr>
            <p:ph idx="1"/>
          </p:nvPr>
        </p:nvSpPr>
        <p:spPr/>
        <p:txBody>
          <a:bodyPr/>
          <a:lstStyle/>
          <a:p>
            <a:r>
              <a:rPr lang="en-US" dirty="0"/>
              <a:t>CPU is considered as the brain of the computer. CPU performs all types of data processing operations. It stores data, intermediate results, and instructions (program). It controls the operation of all parts of the computer.</a:t>
            </a:r>
          </a:p>
          <a:p>
            <a:r>
              <a:rPr lang="en-US" dirty="0"/>
              <a:t>CPU itself has the following three components −</a:t>
            </a:r>
          </a:p>
          <a:p>
            <a:r>
              <a:rPr lang="en-US" dirty="0"/>
              <a:t>ALU (Arithmetic Logic Unit)</a:t>
            </a:r>
          </a:p>
          <a:p>
            <a:r>
              <a:rPr lang="en-US" dirty="0"/>
              <a:t>Memory Unit</a:t>
            </a:r>
          </a:p>
          <a:p>
            <a:r>
              <a:rPr lang="en-US" dirty="0"/>
              <a:t>Control Unit</a:t>
            </a:r>
          </a:p>
          <a:p>
            <a:pPr marL="0" indent="0">
              <a:buNone/>
            </a:pPr>
            <a:endParaRPr lang="en-US" dirty="0"/>
          </a:p>
          <a:p>
            <a:endParaRPr lang="en-US" dirty="0"/>
          </a:p>
        </p:txBody>
      </p:sp>
    </p:spTree>
    <p:extLst>
      <p:ext uri="{BB962C8B-B14F-4D97-AF65-F5344CB8AC3E}">
        <p14:creationId xmlns:p14="http://schemas.microsoft.com/office/powerpoint/2010/main" val="6840590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Central Processing Unit</a:t>
            </a:r>
          </a:p>
        </p:txBody>
      </p:sp>
      <p:sp>
        <p:nvSpPr>
          <p:cNvPr id="3" name="Content Placeholder 2"/>
          <p:cNvSpPr>
            <a:spLocks noGrp="1"/>
          </p:cNvSpPr>
          <p:nvPr>
            <p:ph idx="1"/>
          </p:nvPr>
        </p:nvSpPr>
        <p:spPr/>
        <p:txBody>
          <a:bodyPr/>
          <a:lstStyle/>
          <a:p>
            <a:r>
              <a:rPr lang="en-US" dirty="0"/>
              <a:t>CPU operation is divided into four basic steps:</a:t>
            </a:r>
          </a:p>
          <a:p>
            <a:pPr lvl="1"/>
            <a:r>
              <a:rPr lang="en-US" dirty="0"/>
              <a:t>Fetch</a:t>
            </a:r>
          </a:p>
          <a:p>
            <a:pPr lvl="1"/>
            <a:r>
              <a:rPr lang="en-US" dirty="0"/>
              <a:t>Decode</a:t>
            </a:r>
          </a:p>
          <a:p>
            <a:pPr lvl="1"/>
            <a:r>
              <a:rPr lang="en-US" dirty="0"/>
              <a:t>Execute</a:t>
            </a:r>
          </a:p>
          <a:p>
            <a:pPr lvl="1"/>
            <a:r>
              <a:rPr lang="en-US" dirty="0" err="1"/>
              <a:t>writeback</a:t>
            </a:r>
            <a:endParaRPr lang="en-US" dirty="0"/>
          </a:p>
        </p:txBody>
      </p:sp>
      <p:pic>
        <p:nvPicPr>
          <p:cNvPr id="2051" name="Picture 3" descr="F:\product-500x500.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1" y="4325339"/>
            <a:ext cx="5508524" cy="2478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3465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Central Processing Unit</a:t>
            </a:r>
          </a:p>
        </p:txBody>
      </p:sp>
      <p:sp>
        <p:nvSpPr>
          <p:cNvPr id="3" name="Content Placeholder 2"/>
          <p:cNvSpPr>
            <a:spLocks noGrp="1"/>
          </p:cNvSpPr>
          <p:nvPr>
            <p:ph idx="1"/>
          </p:nvPr>
        </p:nvSpPr>
        <p:spPr/>
        <p:txBody>
          <a:bodyPr/>
          <a:lstStyle/>
          <a:p>
            <a:r>
              <a:rPr lang="en-US" dirty="0"/>
              <a:t>Fetch	</a:t>
            </a:r>
          </a:p>
          <a:p>
            <a:pPr lvl="1"/>
            <a:r>
              <a:rPr lang="en-US" dirty="0"/>
              <a:t>The processor retrieves program instructions from memory</a:t>
            </a:r>
          </a:p>
          <a:p>
            <a:r>
              <a:rPr lang="en-US" dirty="0"/>
              <a:t>Decode	</a:t>
            </a:r>
          </a:p>
          <a:p>
            <a:pPr lvl="1"/>
            <a:r>
              <a:rPr lang="en-US" dirty="0"/>
              <a:t>The instruction is broken down into parts</a:t>
            </a:r>
          </a:p>
          <a:p>
            <a:pPr marL="457200" lvl="1" indent="0">
              <a:buNone/>
            </a:pPr>
            <a:endParaRPr lang="en-US" dirty="0"/>
          </a:p>
        </p:txBody>
      </p:sp>
      <p:pic>
        <p:nvPicPr>
          <p:cNvPr id="2051" name="Picture 3" descr="F:\product-500x500.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51592" y="3962400"/>
            <a:ext cx="5757333"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7907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Central Processing Unit</a:t>
            </a:r>
          </a:p>
        </p:txBody>
      </p:sp>
      <p:sp>
        <p:nvSpPr>
          <p:cNvPr id="3" name="Content Placeholder 2"/>
          <p:cNvSpPr>
            <a:spLocks noGrp="1"/>
          </p:cNvSpPr>
          <p:nvPr>
            <p:ph idx="1"/>
          </p:nvPr>
        </p:nvSpPr>
        <p:spPr/>
        <p:txBody>
          <a:bodyPr/>
          <a:lstStyle/>
          <a:p>
            <a:r>
              <a:rPr lang="en-US" dirty="0"/>
              <a:t>Execute	</a:t>
            </a:r>
          </a:p>
          <a:p>
            <a:pPr lvl="1"/>
            <a:r>
              <a:rPr lang="en-US" dirty="0"/>
              <a:t>CPU performs the operation implied by the program instruction.</a:t>
            </a:r>
          </a:p>
          <a:p>
            <a:r>
              <a:rPr lang="en-US" dirty="0" err="1"/>
              <a:t>Writeback</a:t>
            </a:r>
            <a:r>
              <a:rPr lang="en-US" dirty="0"/>
              <a:t>	</a:t>
            </a:r>
          </a:p>
          <a:p>
            <a:pPr lvl="1"/>
            <a:r>
              <a:rPr lang="en-US" dirty="0"/>
              <a:t>The CPU writes back the results of execution to the computer’s memory.</a:t>
            </a:r>
          </a:p>
          <a:p>
            <a:pPr marL="457200" lvl="1" indent="0">
              <a:buNone/>
            </a:pPr>
            <a:endParaRPr lang="en-US" dirty="0"/>
          </a:p>
        </p:txBody>
      </p:sp>
      <p:pic>
        <p:nvPicPr>
          <p:cNvPr id="2051" name="Picture 3" descr="F:\product-500x500.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59593" y="4713528"/>
            <a:ext cx="2049331" cy="922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9277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35611F-DE51-4CBA-8456-274775E7F382}"/>
              </a:ext>
            </a:extLst>
          </p:cNvPr>
          <p:cNvSpPr txBox="1"/>
          <p:nvPr/>
        </p:nvSpPr>
        <p:spPr>
          <a:xfrm>
            <a:off x="838200" y="887135"/>
            <a:ext cx="8305800" cy="1569660"/>
          </a:xfrm>
          <a:prstGeom prst="rect">
            <a:avLst/>
          </a:prstGeom>
          <a:noFill/>
        </p:spPr>
        <p:txBody>
          <a:bodyPr wrap="square">
            <a:spAutoFit/>
          </a:bodyPr>
          <a:lstStyle/>
          <a:p>
            <a:pPr lvl="1" fontAlgn="auto">
              <a:lnSpc>
                <a:spcPct val="200000"/>
              </a:lnSpc>
              <a:spcBef>
                <a:spcPts val="0"/>
              </a:spcBef>
              <a:spcAft>
                <a:spcPts val="0"/>
              </a:spcAft>
              <a:defRPr/>
            </a:pPr>
            <a:r>
              <a:rPr lang="en-US" sz="2400" b="1" dirty="0">
                <a:latin typeface="Arial" panose="020B0604020202020204" pitchFamily="34" charset="0"/>
                <a:cs typeface="Arial" panose="020B0604020202020204" pitchFamily="34" charset="0"/>
              </a:rPr>
              <a:t>Describe the Computer Components</a:t>
            </a:r>
          </a:p>
          <a:p>
            <a:pPr lvl="1" fontAlgn="auto">
              <a:lnSpc>
                <a:spcPct val="200000"/>
              </a:lnSpc>
              <a:spcBef>
                <a:spcPts val="0"/>
              </a:spcBef>
              <a:spcAft>
                <a:spcPts val="0"/>
              </a:spcAft>
              <a:defRPr/>
            </a:pPr>
            <a:r>
              <a:rPr lang="en-US" sz="2400" b="1" dirty="0">
                <a:latin typeface="Arial" panose="020B0604020202020204" pitchFamily="34" charset="0"/>
                <a:cs typeface="Arial" panose="020B0604020202020204" pitchFamily="34" charset="0"/>
              </a:rPr>
              <a:t>Understand Computing terminologies</a:t>
            </a:r>
            <a:endParaRPr lang="en-US" b="1" dirty="0">
              <a:latin typeface="Arial" panose="020B0604020202020204" pitchFamily="34" charset="0"/>
              <a:cs typeface="Arial" panose="020B0604020202020204" pitchFamily="34" charset="0"/>
            </a:endParaRPr>
          </a:p>
        </p:txBody>
      </p:sp>
      <p:sp>
        <p:nvSpPr>
          <p:cNvPr id="2" name="TextBox 1"/>
          <p:cNvSpPr txBox="1"/>
          <p:nvPr/>
        </p:nvSpPr>
        <p:spPr>
          <a:xfrm>
            <a:off x="990600" y="152400"/>
            <a:ext cx="7239000" cy="661720"/>
          </a:xfrm>
          <a:prstGeom prst="rect">
            <a:avLst/>
          </a:prstGeom>
          <a:noFill/>
        </p:spPr>
        <p:txBody>
          <a:bodyPr wrap="square" rtlCol="0">
            <a:spAutoFit/>
          </a:bodyPr>
          <a:lstStyle/>
          <a:p>
            <a:r>
              <a:rPr lang="en-US" sz="3700" b="1" dirty="0">
                <a:solidFill>
                  <a:srgbClr val="00793F"/>
                </a:solidFill>
                <a:latin typeface="Trebuchet MS" pitchFamily="34" charset="0"/>
                <a:ea typeface="Tahoma" pitchFamily="34" charset="0"/>
                <a:cs typeface="Tahoma" pitchFamily="34" charset="0"/>
              </a:rPr>
              <a:t>Session</a:t>
            </a:r>
            <a:r>
              <a:rPr lang="en-US" sz="2800" b="1" dirty="0">
                <a:latin typeface="Arial" panose="020B0604020202020204" pitchFamily="34" charset="0"/>
                <a:cs typeface="Arial" panose="020B0604020202020204" pitchFamily="34" charset="0"/>
              </a:rPr>
              <a:t> </a:t>
            </a:r>
            <a:r>
              <a:rPr lang="en-US" sz="3700" b="1" dirty="0">
                <a:solidFill>
                  <a:srgbClr val="00793F"/>
                </a:solidFill>
                <a:latin typeface="Trebuchet MS" pitchFamily="34" charset="0"/>
                <a:ea typeface="Tahoma" pitchFamily="34" charset="0"/>
                <a:cs typeface="Tahoma" pitchFamily="34" charset="0"/>
              </a:rPr>
              <a:t>Objectives</a:t>
            </a:r>
            <a:r>
              <a:rPr lang="en-US" sz="28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1540337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Central Processing Unit</a:t>
            </a:r>
          </a:p>
        </p:txBody>
      </p:sp>
      <p:sp>
        <p:nvSpPr>
          <p:cNvPr id="3" name="Content Placeholder 2"/>
          <p:cNvSpPr>
            <a:spLocks noGrp="1"/>
          </p:cNvSpPr>
          <p:nvPr>
            <p:ph idx="1"/>
          </p:nvPr>
        </p:nvSpPr>
        <p:spPr/>
        <p:txBody>
          <a:bodyPr/>
          <a:lstStyle/>
          <a:p>
            <a:r>
              <a:rPr lang="en-US" dirty="0"/>
              <a:t>Central processing unit also known as processor is an electronic circuit that executes computer programs.</a:t>
            </a:r>
          </a:p>
          <a:p>
            <a:r>
              <a:rPr lang="en-US" dirty="0"/>
              <a:t>Primary responsibility is to execute a sequential set of instructions that constitute a program.</a:t>
            </a:r>
          </a:p>
        </p:txBody>
      </p:sp>
      <p:pic>
        <p:nvPicPr>
          <p:cNvPr id="2051" name="Picture 3" descr="F:\product-500x500.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951" y="4325339"/>
            <a:ext cx="2911973" cy="1310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23428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6553200" y="5624513"/>
            <a:ext cx="2133600" cy="273844"/>
          </a:xfrm>
          <a:prstGeom prst="rect">
            <a:avLst/>
          </a:prstGeom>
        </p:spPr>
        <p:txBody>
          <a:bodyPr/>
          <a:lstStyle/>
          <a:p>
            <a:fld id="{FF4E71F8-29D5-4A82-B50A-439FC17DF5E4}" type="slidenum">
              <a:rPr lang="en-US" altLang="en-US"/>
              <a:pPr/>
              <a:t>21</a:t>
            </a:fld>
            <a:endParaRPr lang="en-US" altLang="en-US"/>
          </a:p>
        </p:txBody>
      </p:sp>
      <p:sp>
        <p:nvSpPr>
          <p:cNvPr id="86019" name="Rectangle 3"/>
          <p:cNvSpPr>
            <a:spLocks noGrp="1" noChangeArrowheads="1"/>
          </p:cNvSpPr>
          <p:nvPr>
            <p:ph type="body" idx="1"/>
          </p:nvPr>
        </p:nvSpPr>
        <p:spPr/>
        <p:txBody>
          <a:bodyPr>
            <a:normAutofit/>
          </a:bodyPr>
          <a:lstStyle/>
          <a:p>
            <a:pPr marL="342900" lvl="1" indent="0">
              <a:buNone/>
            </a:pPr>
            <a:endParaRPr lang="en-GB" altLang="en-US" dirty="0"/>
          </a:p>
          <a:p>
            <a:pPr marL="342900" lvl="1" indent="0">
              <a:buNone/>
            </a:pPr>
            <a:endParaRPr lang="en-US" altLang="en-US" dirty="0"/>
          </a:p>
        </p:txBody>
      </p:sp>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2611" y="1277357"/>
            <a:ext cx="7728276" cy="4347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66116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Control Unit</a:t>
            </a:r>
          </a:p>
        </p:txBody>
      </p:sp>
      <p:sp>
        <p:nvSpPr>
          <p:cNvPr id="3" name="Content Placeholder 2"/>
          <p:cNvSpPr>
            <a:spLocks noGrp="1"/>
          </p:cNvSpPr>
          <p:nvPr>
            <p:ph idx="1"/>
          </p:nvPr>
        </p:nvSpPr>
        <p:spPr/>
        <p:txBody>
          <a:bodyPr/>
          <a:lstStyle/>
          <a:p>
            <a:r>
              <a:rPr lang="en-US" dirty="0"/>
              <a:t>Core unit which manages the entire functioning of the computer device. </a:t>
            </a:r>
          </a:p>
          <a:p>
            <a:r>
              <a:rPr lang="en-US" dirty="0"/>
              <a:t>Collects the data entered using the input unit, leads it on for processing and once that is done, receives the output and presents it to the user. </a:t>
            </a:r>
          </a:p>
        </p:txBody>
      </p:sp>
    </p:spTree>
    <p:extLst>
      <p:ext uri="{BB962C8B-B14F-4D97-AF65-F5344CB8AC3E}">
        <p14:creationId xmlns:p14="http://schemas.microsoft.com/office/powerpoint/2010/main" val="40475175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Control Unit</a:t>
            </a:r>
          </a:p>
        </p:txBody>
      </p:sp>
      <p:sp>
        <p:nvSpPr>
          <p:cNvPr id="3" name="Content Placeholder 2"/>
          <p:cNvSpPr>
            <a:spLocks noGrp="1"/>
          </p:cNvSpPr>
          <p:nvPr>
            <p:ph idx="1"/>
          </p:nvPr>
        </p:nvSpPr>
        <p:spPr/>
        <p:txBody>
          <a:bodyPr/>
          <a:lstStyle/>
          <a:p>
            <a:r>
              <a:rPr lang="en-US" dirty="0"/>
              <a:t>Centre of all processing actions taking place inside a computer device. </a:t>
            </a:r>
          </a:p>
          <a:p>
            <a:r>
              <a:rPr lang="en-US" dirty="0"/>
              <a:t>Basically, the instructions taken, interpretation of entered data, issuing signals to execute the data and then finally retrieving the data is all done in the Control Unit. </a:t>
            </a:r>
          </a:p>
          <a:p>
            <a:pPr marL="0" indent="0">
              <a:buNone/>
            </a:pPr>
            <a:endParaRPr lang="en-US" dirty="0"/>
          </a:p>
          <a:p>
            <a:endParaRPr lang="en-US" dirty="0"/>
          </a:p>
        </p:txBody>
      </p:sp>
    </p:spTree>
    <p:extLst>
      <p:ext uri="{BB962C8B-B14F-4D97-AF65-F5344CB8AC3E}">
        <p14:creationId xmlns:p14="http://schemas.microsoft.com/office/powerpoint/2010/main" val="12998452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Arithmetic and Logical Unit</a:t>
            </a:r>
          </a:p>
        </p:txBody>
      </p:sp>
      <p:sp>
        <p:nvSpPr>
          <p:cNvPr id="3" name="Content Placeholder 2"/>
          <p:cNvSpPr>
            <a:spLocks noGrp="1"/>
          </p:cNvSpPr>
          <p:nvPr>
            <p:ph idx="1"/>
          </p:nvPr>
        </p:nvSpPr>
        <p:spPr/>
        <p:txBody>
          <a:bodyPr/>
          <a:lstStyle/>
          <a:p>
            <a:r>
              <a:rPr lang="en-US" dirty="0"/>
              <a:t>As the name suggests, all the mathematical calculations or arithmetic operations are performed in the Arithmetic and Logical Unit of the CPU. </a:t>
            </a:r>
          </a:p>
          <a:p>
            <a:r>
              <a:rPr lang="en-US" dirty="0"/>
              <a:t>It can also perform actions like a comparison of data and decision-making actions. </a:t>
            </a:r>
          </a:p>
          <a:p>
            <a:r>
              <a:rPr lang="en-US" dirty="0"/>
              <a:t>The ALU comprises circuits using which addition, subtraction, multiplication, division and other numerical based calculations can be performed. </a:t>
            </a:r>
          </a:p>
          <a:p>
            <a:pPr marL="0" indent="0">
              <a:buNone/>
            </a:pPr>
            <a:endParaRPr lang="en-US" dirty="0"/>
          </a:p>
          <a:p>
            <a:endParaRPr lang="en-US" dirty="0"/>
          </a:p>
        </p:txBody>
      </p:sp>
    </p:spTree>
    <p:extLst>
      <p:ext uri="{BB962C8B-B14F-4D97-AF65-F5344CB8AC3E}">
        <p14:creationId xmlns:p14="http://schemas.microsoft.com/office/powerpoint/2010/main" val="35649711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Memory Unit</a:t>
            </a:r>
          </a:p>
        </p:txBody>
      </p:sp>
      <p:sp>
        <p:nvSpPr>
          <p:cNvPr id="3" name="Content Placeholder 2"/>
          <p:cNvSpPr>
            <a:spLocks noGrp="1"/>
          </p:cNvSpPr>
          <p:nvPr>
            <p:ph idx="1"/>
          </p:nvPr>
        </p:nvSpPr>
        <p:spPr>
          <a:xfrm>
            <a:off x="762000" y="838200"/>
            <a:ext cx="8229600" cy="5638800"/>
          </a:xfrm>
        </p:spPr>
        <p:txBody>
          <a:bodyPr/>
          <a:lstStyle/>
          <a:p>
            <a:r>
              <a:rPr lang="en-US" dirty="0"/>
              <a:t>When we enter the data into the computer using an input device, the entered information immediately gets saved in the memory unit of the Central Processing Unit (CPU). Because of the presence of some existing programming, the Memory Unit transmits the data further to the other parts of the CPU.</a:t>
            </a:r>
          </a:p>
          <a:p>
            <a:r>
              <a:rPr lang="en-US" dirty="0"/>
              <a:t>Similarly, when the output of our command is processed by the computer, it is saved in the memory unit before giving the output to the user.</a:t>
            </a:r>
          </a:p>
          <a:p>
            <a:endParaRPr lang="en-US" dirty="0"/>
          </a:p>
        </p:txBody>
      </p:sp>
    </p:spTree>
    <p:extLst>
      <p:ext uri="{BB962C8B-B14F-4D97-AF65-F5344CB8AC3E}">
        <p14:creationId xmlns:p14="http://schemas.microsoft.com/office/powerpoint/2010/main" val="1536554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Computer Memory</a:t>
            </a:r>
          </a:p>
        </p:txBody>
      </p:sp>
      <p:sp>
        <p:nvSpPr>
          <p:cNvPr id="3" name="Content Placeholder 2"/>
          <p:cNvSpPr>
            <a:spLocks noGrp="1"/>
          </p:cNvSpPr>
          <p:nvPr>
            <p:ph idx="1"/>
          </p:nvPr>
        </p:nvSpPr>
        <p:spPr>
          <a:xfrm>
            <a:off x="914400" y="914400"/>
            <a:ext cx="8001000" cy="5943600"/>
          </a:xfrm>
        </p:spPr>
        <p:txBody>
          <a:bodyPr/>
          <a:lstStyle/>
          <a:p>
            <a:r>
              <a:rPr lang="en-US" dirty="0"/>
              <a:t>Components of the computer that retain digital data.</a:t>
            </a:r>
          </a:p>
          <a:p>
            <a:pPr lvl="1"/>
            <a:r>
              <a:rPr lang="en-US" dirty="0"/>
              <a:t>RAM: small sized light and volatile form of computer memory.</a:t>
            </a:r>
          </a:p>
          <a:p>
            <a:pPr lvl="1"/>
            <a:endParaRPr lang="en-US" dirty="0"/>
          </a:p>
          <a:p>
            <a:pPr lvl="1"/>
            <a:endParaRPr lang="en-US" dirty="0"/>
          </a:p>
          <a:p>
            <a:pPr marL="457200" lvl="1" indent="0">
              <a:buNone/>
            </a:pPr>
            <a:endParaRPr lang="en-US" dirty="0"/>
          </a:p>
        </p:txBody>
      </p:sp>
      <p:pic>
        <p:nvPicPr>
          <p:cNvPr id="4" name="Picture 3"/>
          <p:cNvPicPr>
            <a:picLocks noChangeAspect="1"/>
          </p:cNvPicPr>
          <p:nvPr/>
        </p:nvPicPr>
        <p:blipFill>
          <a:blip r:embed="rId2"/>
          <a:stretch>
            <a:fillRect/>
          </a:stretch>
        </p:blipFill>
        <p:spPr>
          <a:xfrm>
            <a:off x="2057400" y="3200400"/>
            <a:ext cx="4990476" cy="1600000"/>
          </a:xfrm>
          <a:prstGeom prst="rect">
            <a:avLst/>
          </a:prstGeom>
        </p:spPr>
      </p:pic>
    </p:spTree>
    <p:extLst>
      <p:ext uri="{BB962C8B-B14F-4D97-AF65-F5344CB8AC3E}">
        <p14:creationId xmlns:p14="http://schemas.microsoft.com/office/powerpoint/2010/main" val="14048230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Computer Memory</a:t>
            </a:r>
          </a:p>
        </p:txBody>
      </p:sp>
      <p:sp>
        <p:nvSpPr>
          <p:cNvPr id="3" name="Content Placeholder 2"/>
          <p:cNvSpPr>
            <a:spLocks noGrp="1"/>
          </p:cNvSpPr>
          <p:nvPr>
            <p:ph idx="1"/>
          </p:nvPr>
        </p:nvSpPr>
        <p:spPr>
          <a:xfrm>
            <a:off x="914400" y="914400"/>
            <a:ext cx="8001000" cy="5943600"/>
          </a:xfrm>
        </p:spPr>
        <p:txBody>
          <a:bodyPr/>
          <a:lstStyle/>
          <a:p>
            <a:r>
              <a:rPr lang="en-US" dirty="0"/>
              <a:t>RAM</a:t>
            </a:r>
          </a:p>
          <a:p>
            <a:endParaRPr lang="en-US" dirty="0"/>
          </a:p>
          <a:p>
            <a:endParaRPr lang="en-US" dirty="0"/>
          </a:p>
          <a:p>
            <a:pPr marL="0" indent="0">
              <a:buNone/>
            </a:pPr>
            <a:endParaRPr lang="en-US" dirty="0"/>
          </a:p>
          <a:p>
            <a:pPr lvl="1"/>
            <a:endParaRPr lang="en-US" dirty="0"/>
          </a:p>
          <a:p>
            <a:pPr lvl="1"/>
            <a:endParaRPr lang="en-US" dirty="0"/>
          </a:p>
          <a:p>
            <a:pPr lvl="1"/>
            <a:r>
              <a:rPr lang="en-US" dirty="0"/>
              <a:t>ROM: non volatile primary storage that reads large programs.</a:t>
            </a:r>
          </a:p>
          <a:p>
            <a:pPr lvl="1"/>
            <a:r>
              <a:rPr lang="en-US" dirty="0"/>
              <a:t>Secondary storage: flash memory, punch cards </a:t>
            </a:r>
            <a:r>
              <a:rPr lang="en-US" dirty="0" err="1"/>
              <a:t>etc</a:t>
            </a:r>
            <a:endParaRPr lang="en-US" dirty="0"/>
          </a:p>
          <a:p>
            <a:pPr marL="457200" lvl="1" indent="0">
              <a:buNone/>
            </a:pPr>
            <a:endParaRPr lang="en-US" dirty="0"/>
          </a:p>
        </p:txBody>
      </p:sp>
      <p:pic>
        <p:nvPicPr>
          <p:cNvPr id="5" name="Picture 4"/>
          <p:cNvPicPr>
            <a:picLocks noChangeAspect="1"/>
          </p:cNvPicPr>
          <p:nvPr/>
        </p:nvPicPr>
        <p:blipFill>
          <a:blip r:embed="rId2"/>
          <a:stretch>
            <a:fillRect/>
          </a:stretch>
        </p:blipFill>
        <p:spPr>
          <a:xfrm>
            <a:off x="2667000" y="1143000"/>
            <a:ext cx="4990476" cy="2857143"/>
          </a:xfrm>
          <a:prstGeom prst="rect">
            <a:avLst/>
          </a:prstGeom>
        </p:spPr>
      </p:pic>
    </p:spTree>
    <p:extLst>
      <p:ext uri="{BB962C8B-B14F-4D97-AF65-F5344CB8AC3E}">
        <p14:creationId xmlns:p14="http://schemas.microsoft.com/office/powerpoint/2010/main" val="32981548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Computer Memory</a:t>
            </a:r>
          </a:p>
        </p:txBody>
      </p:sp>
      <p:sp>
        <p:nvSpPr>
          <p:cNvPr id="3" name="Content Placeholder 2"/>
          <p:cNvSpPr>
            <a:spLocks noGrp="1"/>
          </p:cNvSpPr>
          <p:nvPr>
            <p:ph idx="1"/>
          </p:nvPr>
        </p:nvSpPr>
        <p:spPr>
          <a:xfrm>
            <a:off x="791865" y="1066800"/>
            <a:ext cx="8246070" cy="3797779"/>
          </a:xfrm>
        </p:spPr>
        <p:txBody>
          <a:bodyPr>
            <a:normAutofit/>
          </a:bodyPr>
          <a:lstStyle/>
          <a:p>
            <a:r>
              <a:rPr lang="en-GB" dirty="0"/>
              <a:t>Cache memory</a:t>
            </a:r>
          </a:p>
          <a:p>
            <a:pPr lvl="1"/>
            <a:r>
              <a:rPr lang="en-GB" dirty="0"/>
              <a:t>Extremely fast memory type that acts as a buffer between RAM and the CPU.</a:t>
            </a:r>
          </a:p>
          <a:p>
            <a:pPr lvl="1"/>
            <a:endParaRPr lang="en-US" dirty="0"/>
          </a:p>
          <a:p>
            <a:pPr marL="457200" lvl="1" indent="0">
              <a:buNone/>
            </a:pPr>
            <a:endParaRPr lang="en-US" dirty="0"/>
          </a:p>
        </p:txBody>
      </p:sp>
      <p:pic>
        <p:nvPicPr>
          <p:cNvPr id="4" name="Picture 3"/>
          <p:cNvPicPr>
            <a:picLocks noChangeAspect="1"/>
          </p:cNvPicPr>
          <p:nvPr/>
        </p:nvPicPr>
        <p:blipFill>
          <a:blip r:embed="rId2"/>
          <a:stretch>
            <a:fillRect/>
          </a:stretch>
        </p:blipFill>
        <p:spPr>
          <a:xfrm>
            <a:off x="2819400" y="2940769"/>
            <a:ext cx="3676190" cy="1923810"/>
          </a:xfrm>
          <a:prstGeom prst="rect">
            <a:avLst/>
          </a:prstGeom>
        </p:spPr>
      </p:pic>
    </p:spTree>
    <p:extLst>
      <p:ext uri="{BB962C8B-B14F-4D97-AF65-F5344CB8AC3E}">
        <p14:creationId xmlns:p14="http://schemas.microsoft.com/office/powerpoint/2010/main" val="27863734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Computer Memory</a:t>
            </a:r>
          </a:p>
        </p:txBody>
      </p:sp>
      <p:sp>
        <p:nvSpPr>
          <p:cNvPr id="3" name="Content Placeholder 2"/>
          <p:cNvSpPr>
            <a:spLocks noGrp="1"/>
          </p:cNvSpPr>
          <p:nvPr>
            <p:ph idx="1"/>
          </p:nvPr>
        </p:nvSpPr>
        <p:spPr>
          <a:xfrm>
            <a:off x="791865" y="1066800"/>
            <a:ext cx="8246070" cy="5562600"/>
          </a:xfrm>
        </p:spPr>
        <p:txBody>
          <a:bodyPr>
            <a:normAutofit fontScale="85000" lnSpcReduction="20000"/>
          </a:bodyPr>
          <a:lstStyle/>
          <a:p>
            <a:r>
              <a:rPr lang="en-GB" dirty="0"/>
              <a:t>Cache memory</a:t>
            </a:r>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r>
              <a:rPr lang="en-GB" dirty="0"/>
              <a:t>Holds frequently requested data and instructions so that they are immediately available to the CPU when needed.</a:t>
            </a:r>
          </a:p>
          <a:p>
            <a:pPr lvl="1"/>
            <a:r>
              <a:rPr lang="en-GB" dirty="0"/>
              <a:t>Used to reduce average time to access data from main memory.</a:t>
            </a:r>
            <a:endParaRPr lang="en-US" dirty="0"/>
          </a:p>
          <a:p>
            <a:pPr marL="457200" lvl="1" indent="0">
              <a:buNone/>
            </a:pPr>
            <a:endParaRPr lang="en-US" dirty="0"/>
          </a:p>
        </p:txBody>
      </p:sp>
      <p:pic>
        <p:nvPicPr>
          <p:cNvPr id="4" name="Picture 3"/>
          <p:cNvPicPr>
            <a:picLocks noChangeAspect="1"/>
          </p:cNvPicPr>
          <p:nvPr/>
        </p:nvPicPr>
        <p:blipFill>
          <a:blip r:embed="rId2"/>
          <a:stretch>
            <a:fillRect/>
          </a:stretch>
        </p:blipFill>
        <p:spPr>
          <a:xfrm>
            <a:off x="4114801" y="914400"/>
            <a:ext cx="4038600" cy="3332298"/>
          </a:xfrm>
          <a:prstGeom prst="rect">
            <a:avLst/>
          </a:prstGeom>
        </p:spPr>
      </p:pic>
    </p:spTree>
    <p:extLst>
      <p:ext uri="{BB962C8B-B14F-4D97-AF65-F5344CB8AC3E}">
        <p14:creationId xmlns:p14="http://schemas.microsoft.com/office/powerpoint/2010/main" val="19628431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Computer</a:t>
            </a:r>
          </a:p>
        </p:txBody>
      </p:sp>
      <p:sp>
        <p:nvSpPr>
          <p:cNvPr id="3" name="Content Placeholder 2"/>
          <p:cNvSpPr>
            <a:spLocks noGrp="1"/>
          </p:cNvSpPr>
          <p:nvPr>
            <p:ph idx="1"/>
          </p:nvPr>
        </p:nvSpPr>
        <p:spPr/>
        <p:txBody>
          <a:bodyPr/>
          <a:lstStyle/>
          <a:p>
            <a:r>
              <a:rPr lang="en-GB" dirty="0"/>
              <a:t>An electronic device that manipulates information, or data. </a:t>
            </a:r>
          </a:p>
          <a:p>
            <a:r>
              <a:rPr lang="en-GB" dirty="0"/>
              <a:t>It has the ability to </a:t>
            </a:r>
            <a:r>
              <a:rPr lang="en-GB" b="1" dirty="0"/>
              <a:t>store</a:t>
            </a:r>
            <a:r>
              <a:rPr lang="en-GB" dirty="0"/>
              <a:t>, </a:t>
            </a:r>
            <a:r>
              <a:rPr lang="en-GB" b="1" dirty="0"/>
              <a:t>retrieve</a:t>
            </a:r>
            <a:r>
              <a:rPr lang="en-GB" dirty="0"/>
              <a:t>, and </a:t>
            </a:r>
            <a:r>
              <a:rPr lang="en-GB" b="1" dirty="0"/>
              <a:t>process</a:t>
            </a:r>
            <a:r>
              <a:rPr lang="en-GB" dirty="0"/>
              <a:t> data. </a:t>
            </a:r>
          </a:p>
          <a:p>
            <a:r>
              <a:rPr lang="en-GB" dirty="0"/>
              <a:t>Computers come in many shapes and sizes, and they perform many different functions in our daily lives.</a:t>
            </a:r>
            <a:endParaRPr lang="en-US" dirty="0"/>
          </a:p>
          <a:p>
            <a:endParaRPr lang="en-US" dirty="0"/>
          </a:p>
          <a:p>
            <a:endParaRPr lang="en-US" dirty="0"/>
          </a:p>
        </p:txBody>
      </p:sp>
    </p:spTree>
    <p:extLst>
      <p:ext uri="{BB962C8B-B14F-4D97-AF65-F5344CB8AC3E}">
        <p14:creationId xmlns:p14="http://schemas.microsoft.com/office/powerpoint/2010/main" val="32377485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Motherboard</a:t>
            </a:r>
          </a:p>
        </p:txBody>
      </p:sp>
      <p:sp>
        <p:nvSpPr>
          <p:cNvPr id="3" name="Content Placeholder 2"/>
          <p:cNvSpPr>
            <a:spLocks noGrp="1"/>
          </p:cNvSpPr>
          <p:nvPr>
            <p:ph idx="1"/>
          </p:nvPr>
        </p:nvSpPr>
        <p:spPr/>
        <p:txBody>
          <a:bodyPr/>
          <a:lstStyle/>
          <a:p>
            <a:r>
              <a:rPr lang="en-US" dirty="0"/>
              <a:t>Consists of sockets in which microprocessors are installed, memory slots, a chipset, non volatile memory chips, clock generator.</a:t>
            </a:r>
          </a:p>
          <a:p>
            <a:r>
              <a:rPr lang="en-US" dirty="0"/>
              <a:t>Some motherboards also contain logic and connectors.</a:t>
            </a:r>
          </a:p>
          <a:p>
            <a:pPr marL="457200" lvl="1" indent="0">
              <a:buNone/>
            </a:pPr>
            <a:endParaRPr lang="en-US" dirty="0"/>
          </a:p>
        </p:txBody>
      </p:sp>
      <p:pic>
        <p:nvPicPr>
          <p:cNvPr id="4" name="Picture 3"/>
          <p:cNvPicPr>
            <a:picLocks noChangeAspect="1"/>
          </p:cNvPicPr>
          <p:nvPr/>
        </p:nvPicPr>
        <p:blipFill>
          <a:blip r:embed="rId2"/>
          <a:stretch>
            <a:fillRect/>
          </a:stretch>
        </p:blipFill>
        <p:spPr>
          <a:xfrm>
            <a:off x="2971800" y="4038913"/>
            <a:ext cx="4343400" cy="2679107"/>
          </a:xfrm>
          <a:prstGeom prst="rect">
            <a:avLst/>
          </a:prstGeom>
        </p:spPr>
      </p:pic>
    </p:spTree>
    <p:extLst>
      <p:ext uri="{BB962C8B-B14F-4D97-AF65-F5344CB8AC3E}">
        <p14:creationId xmlns:p14="http://schemas.microsoft.com/office/powerpoint/2010/main" val="22404369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Output Unit</a:t>
            </a:r>
          </a:p>
        </p:txBody>
      </p:sp>
      <p:sp>
        <p:nvSpPr>
          <p:cNvPr id="3" name="Content Placeholder 2"/>
          <p:cNvSpPr>
            <a:spLocks noGrp="1"/>
          </p:cNvSpPr>
          <p:nvPr>
            <p:ph idx="1"/>
          </p:nvPr>
        </p:nvSpPr>
        <p:spPr/>
        <p:txBody>
          <a:bodyPr/>
          <a:lstStyle/>
          <a:p>
            <a:r>
              <a:rPr lang="en-US" dirty="0"/>
              <a:t>The output unit consists of devices with the help of which we get the information from the computer. </a:t>
            </a:r>
          </a:p>
          <a:p>
            <a:r>
              <a:rPr lang="en-US" dirty="0"/>
              <a:t>This unit is a link between the computer and the users. Output devices translate the computer's output into a form understandable by the users.</a:t>
            </a:r>
          </a:p>
          <a:p>
            <a:endParaRPr lang="en-US" dirty="0"/>
          </a:p>
        </p:txBody>
      </p:sp>
    </p:spTree>
    <p:extLst>
      <p:ext uri="{BB962C8B-B14F-4D97-AF65-F5344CB8AC3E}">
        <p14:creationId xmlns:p14="http://schemas.microsoft.com/office/powerpoint/2010/main" val="2506543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a:t>Output Devices</a:t>
            </a:r>
          </a:p>
        </p:txBody>
      </p:sp>
      <p:sp>
        <p:nvSpPr>
          <p:cNvPr id="3" name="Content Placeholder 2"/>
          <p:cNvSpPr>
            <a:spLocks noGrp="1"/>
          </p:cNvSpPr>
          <p:nvPr>
            <p:ph idx="1"/>
          </p:nvPr>
        </p:nvSpPr>
        <p:spPr>
          <a:xfrm>
            <a:off x="762000" y="914400"/>
            <a:ext cx="8153400" cy="5638800"/>
          </a:xfrm>
        </p:spPr>
        <p:txBody>
          <a:bodyPr rtlCol="0">
            <a:noAutofit/>
          </a:bodyPr>
          <a:lstStyle/>
          <a:p>
            <a:pPr eaLnBrk="1" fontAlgn="auto" hangingPunct="1">
              <a:spcAft>
                <a:spcPts val="0"/>
              </a:spcAft>
              <a:defRPr/>
            </a:pPr>
            <a:r>
              <a:rPr lang="en-US" dirty="0"/>
              <a:t>Output devices are hardware components that convey information to one or more people</a:t>
            </a:r>
          </a:p>
          <a:p>
            <a:pPr fontAlgn="auto">
              <a:spcAft>
                <a:spcPts val="0"/>
              </a:spcAft>
              <a:defRPr/>
            </a:pPr>
            <a:r>
              <a:rPr lang="en-ZW" dirty="0"/>
              <a:t>A computer produces the output through an output device such as the monitor to display the result of the processing operations.</a:t>
            </a:r>
            <a:endParaRPr lang="en-US" dirty="0"/>
          </a:p>
          <a:p>
            <a:pPr lvl="1">
              <a:buFont typeface="Arial" charset="0"/>
              <a:buChar char="•"/>
              <a:defRPr/>
            </a:pPr>
            <a:r>
              <a:rPr lang="en-US" dirty="0"/>
              <a:t>A printer</a:t>
            </a:r>
            <a:r>
              <a:rPr lang="en-US" b="1" dirty="0"/>
              <a:t> </a:t>
            </a:r>
            <a:r>
              <a:rPr lang="en-US" dirty="0"/>
              <a:t>is an output device that produces text and graphics on a physical medium such as paper</a:t>
            </a:r>
          </a:p>
        </p:txBody>
      </p:sp>
      <p:sp>
        <p:nvSpPr>
          <p:cNvPr id="20485" name="Slide Number Placeholder 4"/>
          <p:cNvSpPr>
            <a:spLocks noGrp="1"/>
          </p:cNvSpPr>
          <p:nvPr>
            <p:ph type="sldNum" sz="quarter" idx="4294967295"/>
          </p:nvPr>
        </p:nvSpPr>
        <p:spPr bwMode="auto">
          <a:xfrm>
            <a:off x="8534400" y="6492875"/>
            <a:ext cx="457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57509C6-33C7-4E32-A79A-EDB618807D50}" type="slidenum">
              <a:rPr lang="en-US" altLang="en-US" sz="1200">
                <a:solidFill>
                  <a:schemeClr val="bg1"/>
                </a:solidFill>
              </a:rPr>
              <a:pPr>
                <a:spcBef>
                  <a:spcPct val="0"/>
                </a:spcBef>
                <a:buFontTx/>
                <a:buNone/>
              </a:pPr>
              <a:t>32</a:t>
            </a:fld>
            <a:endParaRPr lang="en-US" altLang="en-US" sz="1200">
              <a:solidFill>
                <a:schemeClr val="bg1"/>
              </a:solidFill>
            </a:endParaRPr>
          </a:p>
        </p:txBody>
      </p:sp>
    </p:spTree>
    <p:extLst>
      <p:ext uri="{BB962C8B-B14F-4D97-AF65-F5344CB8AC3E}">
        <p14:creationId xmlns:p14="http://schemas.microsoft.com/office/powerpoint/2010/main" val="40570552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a:t>Output Devices</a:t>
            </a:r>
          </a:p>
        </p:txBody>
      </p:sp>
      <p:sp>
        <p:nvSpPr>
          <p:cNvPr id="21508" name="Slide Number Placeholder 4"/>
          <p:cNvSpPr>
            <a:spLocks noGrp="1"/>
          </p:cNvSpPr>
          <p:nvPr>
            <p:ph type="sldNum" sz="quarter" idx="4294967295"/>
          </p:nvPr>
        </p:nvSpPr>
        <p:spPr bwMode="auto">
          <a:xfrm>
            <a:off x="8534400" y="6492875"/>
            <a:ext cx="457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0A6B980-DD71-4C06-BB7D-8DBDE20B18AC}" type="slidenum">
              <a:rPr lang="en-US" altLang="en-US" sz="1200">
                <a:solidFill>
                  <a:schemeClr val="bg1"/>
                </a:solidFill>
              </a:rPr>
              <a:pPr>
                <a:spcBef>
                  <a:spcPct val="0"/>
                </a:spcBef>
                <a:buFontTx/>
                <a:buNone/>
              </a:pPr>
              <a:t>33</a:t>
            </a:fld>
            <a:endParaRPr lang="en-US" altLang="en-US" sz="1200">
              <a:solidFill>
                <a:schemeClr val="bg1"/>
              </a:solidFill>
            </a:endParaRPr>
          </a:p>
        </p:txBody>
      </p:sp>
      <p:pic>
        <p:nvPicPr>
          <p:cNvPr id="21509"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9637" y="1066800"/>
            <a:ext cx="45720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02325" y="1047750"/>
            <a:ext cx="2851150" cy="379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4336898"/>
            <a:ext cx="2590800" cy="2338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52080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a:t>System Unit</a:t>
            </a:r>
          </a:p>
        </p:txBody>
      </p:sp>
      <p:sp>
        <p:nvSpPr>
          <p:cNvPr id="3" name="Content Placeholder 2"/>
          <p:cNvSpPr>
            <a:spLocks noGrp="1"/>
          </p:cNvSpPr>
          <p:nvPr>
            <p:ph idx="1"/>
          </p:nvPr>
        </p:nvSpPr>
        <p:spPr/>
        <p:txBody>
          <a:bodyPr rtlCol="0">
            <a:normAutofit/>
          </a:bodyPr>
          <a:lstStyle/>
          <a:p>
            <a:pPr eaLnBrk="1" fontAlgn="auto" hangingPunct="1">
              <a:spcAft>
                <a:spcPts val="0"/>
              </a:spcAft>
              <a:defRPr/>
            </a:pPr>
            <a:r>
              <a:rPr lang="en-US" dirty="0"/>
              <a:t>The system unit is a case that contains electronic components of the computer used to process data</a:t>
            </a:r>
          </a:p>
          <a:p>
            <a:pPr eaLnBrk="1" fontAlgn="auto" hangingPunct="1">
              <a:spcAft>
                <a:spcPts val="0"/>
              </a:spcAft>
              <a:defRPr/>
            </a:pPr>
            <a:endParaRPr lang="en-US" dirty="0"/>
          </a:p>
        </p:txBody>
      </p:sp>
      <p:sp>
        <p:nvSpPr>
          <p:cNvPr id="18437" name="Slide Number Placeholder 4"/>
          <p:cNvSpPr>
            <a:spLocks noGrp="1"/>
          </p:cNvSpPr>
          <p:nvPr>
            <p:ph type="sldNum" sz="quarter" idx="4294967295"/>
          </p:nvPr>
        </p:nvSpPr>
        <p:spPr bwMode="auto">
          <a:xfrm>
            <a:off x="8534400" y="6492875"/>
            <a:ext cx="457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EE04B25-7B28-49BA-842C-CD16DF2E2018}" type="slidenum">
              <a:rPr lang="en-US" altLang="en-US" sz="1200">
                <a:solidFill>
                  <a:schemeClr val="bg1"/>
                </a:solidFill>
              </a:rPr>
              <a:pPr>
                <a:spcBef>
                  <a:spcPct val="0"/>
                </a:spcBef>
                <a:buFontTx/>
                <a:buNone/>
              </a:pPr>
              <a:t>34</a:t>
            </a:fld>
            <a:endParaRPr lang="en-US" altLang="en-US" sz="1200">
              <a:solidFill>
                <a:schemeClr val="bg1"/>
              </a:solidFill>
            </a:endParaRPr>
          </a:p>
        </p:txBody>
      </p:sp>
      <p:pic>
        <p:nvPicPr>
          <p:cNvPr id="4" name="Picture 3"/>
          <p:cNvPicPr>
            <a:picLocks noChangeAspect="1"/>
          </p:cNvPicPr>
          <p:nvPr/>
        </p:nvPicPr>
        <p:blipFill>
          <a:blip r:embed="rId2"/>
          <a:stretch>
            <a:fillRect/>
          </a:stretch>
        </p:blipFill>
        <p:spPr>
          <a:xfrm>
            <a:off x="1828800" y="2506663"/>
            <a:ext cx="4629150" cy="3695700"/>
          </a:xfrm>
          <a:prstGeom prst="rect">
            <a:avLst/>
          </a:prstGeom>
        </p:spPr>
      </p:pic>
    </p:spTree>
    <p:extLst>
      <p:ext uri="{BB962C8B-B14F-4D97-AF65-F5344CB8AC3E}">
        <p14:creationId xmlns:p14="http://schemas.microsoft.com/office/powerpoint/2010/main" val="31698161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a:t>System Unit</a:t>
            </a:r>
          </a:p>
        </p:txBody>
      </p:sp>
      <p:sp>
        <p:nvSpPr>
          <p:cNvPr id="3" name="Content Placeholder 2"/>
          <p:cNvSpPr>
            <a:spLocks noGrp="1"/>
          </p:cNvSpPr>
          <p:nvPr>
            <p:ph idx="1"/>
          </p:nvPr>
        </p:nvSpPr>
        <p:spPr/>
        <p:txBody>
          <a:bodyPr rtlCol="0">
            <a:normAutofit/>
          </a:bodyPr>
          <a:lstStyle/>
          <a:p>
            <a:pPr eaLnBrk="1" fontAlgn="auto" hangingPunct="1">
              <a:spcAft>
                <a:spcPts val="0"/>
              </a:spcAft>
              <a:defRPr/>
            </a:pPr>
            <a:r>
              <a:rPr lang="en-US" dirty="0"/>
              <a:t>Contains</a:t>
            </a:r>
          </a:p>
          <a:p>
            <a:pPr lvl="1" eaLnBrk="1" fontAlgn="auto" hangingPunct="1">
              <a:spcAft>
                <a:spcPts val="0"/>
              </a:spcAft>
              <a:defRPr/>
            </a:pPr>
            <a:r>
              <a:rPr lang="en-US" dirty="0"/>
              <a:t>The processor (CPU) interprets and carries out the basic instructions that operate a computer</a:t>
            </a:r>
          </a:p>
          <a:p>
            <a:pPr lvl="2" eaLnBrk="1" fontAlgn="auto" hangingPunct="1">
              <a:spcAft>
                <a:spcPts val="0"/>
              </a:spcAft>
              <a:defRPr/>
            </a:pPr>
            <a:r>
              <a:rPr lang="en-US" dirty="0"/>
              <a:t>Arithmetic/logic unit</a:t>
            </a:r>
          </a:p>
          <a:p>
            <a:pPr lvl="1" eaLnBrk="1" hangingPunct="1">
              <a:buFont typeface="Arial" charset="0"/>
              <a:buChar char="–"/>
              <a:defRPr/>
            </a:pPr>
            <a:r>
              <a:rPr lang="en-US" dirty="0"/>
              <a:t>Memory (RAM) consists of electronic components that store instructions waiting to be executed and data needed by those instructions</a:t>
            </a:r>
          </a:p>
        </p:txBody>
      </p:sp>
      <p:sp>
        <p:nvSpPr>
          <p:cNvPr id="18437" name="Slide Number Placeholder 4"/>
          <p:cNvSpPr>
            <a:spLocks noGrp="1"/>
          </p:cNvSpPr>
          <p:nvPr>
            <p:ph type="sldNum" sz="quarter" idx="4294967295"/>
          </p:nvPr>
        </p:nvSpPr>
        <p:spPr bwMode="auto">
          <a:xfrm>
            <a:off x="8534400" y="6492875"/>
            <a:ext cx="457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EE04B25-7B28-49BA-842C-CD16DF2E2018}" type="slidenum">
              <a:rPr lang="en-US" altLang="en-US" sz="1200">
                <a:solidFill>
                  <a:schemeClr val="bg1"/>
                </a:solidFill>
              </a:rPr>
              <a:pPr>
                <a:spcBef>
                  <a:spcPct val="0"/>
                </a:spcBef>
                <a:buFontTx/>
                <a:buNone/>
              </a:pPr>
              <a:t>35</a:t>
            </a:fld>
            <a:endParaRPr lang="en-US" altLang="en-US" sz="1200">
              <a:solidFill>
                <a:schemeClr val="bg1"/>
              </a:solidFill>
            </a:endParaRPr>
          </a:p>
        </p:txBody>
      </p:sp>
    </p:spTree>
    <p:extLst>
      <p:ext uri="{BB962C8B-B14F-4D97-AF65-F5344CB8AC3E}">
        <p14:creationId xmlns:p14="http://schemas.microsoft.com/office/powerpoint/2010/main" val="22800672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a:t>Storage Devices</a:t>
            </a:r>
          </a:p>
        </p:txBody>
      </p:sp>
      <p:sp>
        <p:nvSpPr>
          <p:cNvPr id="3" name="Content Placeholder 2"/>
          <p:cNvSpPr>
            <a:spLocks noGrp="1"/>
          </p:cNvSpPr>
          <p:nvPr>
            <p:ph idx="1"/>
          </p:nvPr>
        </p:nvSpPr>
        <p:spPr/>
        <p:txBody>
          <a:bodyPr rtlCol="0">
            <a:noAutofit/>
          </a:bodyPr>
          <a:lstStyle/>
          <a:p>
            <a:pPr>
              <a:defRPr/>
            </a:pPr>
            <a:r>
              <a:rPr lang="en-ZW" dirty="0"/>
              <a:t>A computer stores the result of the processing operations in a storage device such as the </a:t>
            </a:r>
            <a:r>
              <a:rPr lang="en-ZW" b="1" dirty="0"/>
              <a:t>hard disk;</a:t>
            </a:r>
          </a:p>
          <a:p>
            <a:pPr>
              <a:defRPr/>
            </a:pPr>
            <a:r>
              <a:rPr lang="en-ZW" dirty="0"/>
              <a:t>HDD: a personal computer storage device that uses fixed media, which means that the disk is built into the drive and the drives are not removed from the computer unless you are performing an upgrade or a repair.</a:t>
            </a:r>
            <a:endParaRPr lang="en-US" dirty="0"/>
          </a:p>
        </p:txBody>
      </p:sp>
      <p:sp>
        <p:nvSpPr>
          <p:cNvPr id="24581" name="Slide Number Placeholder 4"/>
          <p:cNvSpPr>
            <a:spLocks noGrp="1"/>
          </p:cNvSpPr>
          <p:nvPr>
            <p:ph type="sldNum" sz="quarter" idx="4294967295"/>
          </p:nvPr>
        </p:nvSpPr>
        <p:spPr bwMode="auto">
          <a:xfrm>
            <a:off x="8534400" y="6492875"/>
            <a:ext cx="457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5BC5163-ED4B-46EF-A252-6761769FED2A}" type="slidenum">
              <a:rPr lang="en-US" altLang="en-US" sz="1200">
                <a:solidFill>
                  <a:schemeClr val="bg1"/>
                </a:solidFill>
              </a:rPr>
              <a:pPr>
                <a:spcBef>
                  <a:spcPct val="0"/>
                </a:spcBef>
                <a:buFontTx/>
                <a:buNone/>
              </a:pPr>
              <a:t>36</a:t>
            </a:fld>
            <a:endParaRPr lang="en-US" altLang="en-US" sz="1200">
              <a:solidFill>
                <a:schemeClr val="bg1"/>
              </a:solidFill>
            </a:endParaRPr>
          </a:p>
        </p:txBody>
      </p:sp>
      <p:pic>
        <p:nvPicPr>
          <p:cNvPr id="4" name="Picture 3"/>
          <p:cNvPicPr>
            <a:picLocks noChangeAspect="1"/>
          </p:cNvPicPr>
          <p:nvPr/>
        </p:nvPicPr>
        <p:blipFill>
          <a:blip r:embed="rId2"/>
          <a:stretch>
            <a:fillRect/>
          </a:stretch>
        </p:blipFill>
        <p:spPr>
          <a:xfrm>
            <a:off x="5648886" y="4965046"/>
            <a:ext cx="3342714" cy="1710391"/>
          </a:xfrm>
          <a:prstGeom prst="rect">
            <a:avLst/>
          </a:prstGeom>
        </p:spPr>
      </p:pic>
    </p:spTree>
    <p:extLst>
      <p:ext uri="{BB962C8B-B14F-4D97-AF65-F5344CB8AC3E}">
        <p14:creationId xmlns:p14="http://schemas.microsoft.com/office/powerpoint/2010/main" val="9526404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a:t>Storage Devices</a:t>
            </a:r>
          </a:p>
        </p:txBody>
      </p:sp>
      <p:sp>
        <p:nvSpPr>
          <p:cNvPr id="3" name="Content Placeholder 2"/>
          <p:cNvSpPr>
            <a:spLocks noGrp="1"/>
          </p:cNvSpPr>
          <p:nvPr>
            <p:ph idx="1"/>
          </p:nvPr>
        </p:nvSpPr>
        <p:spPr/>
        <p:txBody>
          <a:bodyPr rtlCol="0">
            <a:normAutofit/>
          </a:bodyPr>
          <a:lstStyle/>
          <a:p>
            <a:pPr eaLnBrk="1" hangingPunct="1">
              <a:buFont typeface="Arial" charset="0"/>
              <a:buChar char="•"/>
              <a:defRPr/>
            </a:pPr>
            <a:r>
              <a:rPr lang="en-US" sz="2800" dirty="0"/>
              <a:t>An external hard disk is a separate freestanding hard disk that connects with a cable to a port on the system unit or communicates wirelessly</a:t>
            </a:r>
          </a:p>
          <a:p>
            <a:pPr eaLnBrk="1" hangingPunct="1">
              <a:buFont typeface="Arial" charset="0"/>
              <a:buChar char="•"/>
              <a:defRPr/>
            </a:pPr>
            <a:r>
              <a:rPr lang="en-US" sz="2800" dirty="0"/>
              <a:t>A removable hard disk is a hard disk that you insert and remove from a drive</a:t>
            </a:r>
          </a:p>
        </p:txBody>
      </p:sp>
      <p:sp>
        <p:nvSpPr>
          <p:cNvPr id="26629" name="Slide Number Placeholder 4"/>
          <p:cNvSpPr>
            <a:spLocks noGrp="1"/>
          </p:cNvSpPr>
          <p:nvPr>
            <p:ph type="sldNum" sz="quarter" idx="4294967295"/>
          </p:nvPr>
        </p:nvSpPr>
        <p:spPr bwMode="auto">
          <a:xfrm>
            <a:off x="8534400" y="6492875"/>
            <a:ext cx="457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9715938-6282-4640-BE55-AF561BDA9DC6}" type="slidenum">
              <a:rPr lang="en-US" altLang="en-US" sz="1200">
                <a:solidFill>
                  <a:schemeClr val="bg1"/>
                </a:solidFill>
              </a:rPr>
              <a:pPr>
                <a:spcBef>
                  <a:spcPct val="0"/>
                </a:spcBef>
                <a:buFontTx/>
                <a:buNone/>
              </a:pPr>
              <a:t>37</a:t>
            </a:fld>
            <a:endParaRPr lang="en-US" altLang="en-US" sz="1200">
              <a:solidFill>
                <a:schemeClr val="bg1"/>
              </a:solidFill>
            </a:endParaRPr>
          </a:p>
        </p:txBody>
      </p:sp>
      <p:pic>
        <p:nvPicPr>
          <p:cNvPr id="26630"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3886200"/>
            <a:ext cx="3048000"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3872706"/>
            <a:ext cx="2708275"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8324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Storage Devices</a:t>
            </a:r>
          </a:p>
        </p:txBody>
      </p:sp>
      <p:sp>
        <p:nvSpPr>
          <p:cNvPr id="3" name="Content Placeholder 2"/>
          <p:cNvSpPr>
            <a:spLocks noGrp="1"/>
          </p:cNvSpPr>
          <p:nvPr>
            <p:ph idx="1"/>
          </p:nvPr>
        </p:nvSpPr>
        <p:spPr/>
        <p:txBody>
          <a:bodyPr/>
          <a:lstStyle/>
          <a:p>
            <a:pPr eaLnBrk="1" hangingPunct="1">
              <a:buFont typeface="Arial" charset="0"/>
              <a:buChar char="•"/>
              <a:defRPr/>
            </a:pPr>
            <a:r>
              <a:rPr lang="en-US" dirty="0"/>
              <a:t>Flash memory is a type of memory that can be erased electronically and rewritten</a:t>
            </a:r>
          </a:p>
          <a:p>
            <a:pPr lvl="1" eaLnBrk="1" hangingPunct="1">
              <a:buFont typeface="Arial" charset="0"/>
              <a:buChar char="–"/>
              <a:defRPr/>
            </a:pPr>
            <a:r>
              <a:rPr lang="en-US" dirty="0"/>
              <a:t>Solid state media</a:t>
            </a:r>
          </a:p>
          <a:p>
            <a:pPr lvl="1" eaLnBrk="1" hangingPunct="1">
              <a:buFont typeface="Arial" charset="0"/>
              <a:buChar char="–"/>
              <a:defRPr/>
            </a:pPr>
            <a:r>
              <a:rPr lang="en-US" dirty="0"/>
              <a:t>A solid state drive (SSD) is a storage device that typically uses flash memory to store data, instructions, and information</a:t>
            </a:r>
          </a:p>
        </p:txBody>
      </p:sp>
      <p:sp>
        <p:nvSpPr>
          <p:cNvPr id="27653" name="Slide Number Placeholder 4"/>
          <p:cNvSpPr>
            <a:spLocks noGrp="1"/>
          </p:cNvSpPr>
          <p:nvPr>
            <p:ph type="sldNum" sz="quarter" idx="4294967295"/>
          </p:nvPr>
        </p:nvSpPr>
        <p:spPr bwMode="auto">
          <a:xfrm>
            <a:off x="8534400" y="6492875"/>
            <a:ext cx="457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D1DF5D5-F4A0-4E0F-9B70-0A452569178B}" type="slidenum">
              <a:rPr lang="en-US" altLang="en-US" sz="1200">
                <a:solidFill>
                  <a:schemeClr val="bg1"/>
                </a:solidFill>
              </a:rPr>
              <a:pPr>
                <a:spcBef>
                  <a:spcPct val="0"/>
                </a:spcBef>
                <a:buFontTx/>
                <a:buNone/>
              </a:pPr>
              <a:t>38</a:t>
            </a:fld>
            <a:endParaRPr lang="en-US" altLang="en-US" sz="1200">
              <a:solidFill>
                <a:schemeClr val="bg1"/>
              </a:solidFill>
            </a:endParaRPr>
          </a:p>
        </p:txBody>
      </p:sp>
      <p:pic>
        <p:nvPicPr>
          <p:cNvPr id="27654"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066" y="5058910"/>
            <a:ext cx="3352800" cy="1653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6771466" y="4580354"/>
            <a:ext cx="1991534" cy="2229430"/>
          </a:xfrm>
          <a:prstGeom prst="rect">
            <a:avLst/>
          </a:prstGeom>
        </p:spPr>
      </p:pic>
      <p:pic>
        <p:nvPicPr>
          <p:cNvPr id="8"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3381" y="5197252"/>
            <a:ext cx="2971800" cy="16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81196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User</a:t>
            </a:r>
          </a:p>
        </p:txBody>
      </p:sp>
      <p:sp>
        <p:nvSpPr>
          <p:cNvPr id="3" name="Content Placeholder 2"/>
          <p:cNvSpPr>
            <a:spLocks noGrp="1"/>
          </p:cNvSpPr>
          <p:nvPr>
            <p:ph idx="1"/>
          </p:nvPr>
        </p:nvSpPr>
        <p:spPr/>
        <p:txBody>
          <a:bodyPr/>
          <a:lstStyle/>
          <a:p>
            <a:r>
              <a:rPr lang="en-GB" dirty="0"/>
              <a:t>An individual who uses a computer the user. </a:t>
            </a:r>
          </a:p>
          <a:p>
            <a:r>
              <a:rPr lang="en-GB" dirty="0"/>
              <a:t>This includes expert programmers as well as novices.</a:t>
            </a:r>
          </a:p>
          <a:p>
            <a:r>
              <a:rPr lang="en-GB" dirty="0"/>
              <a:t>An end user can also be looked at as any individual who runs an application program.</a:t>
            </a:r>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66104" y="3851877"/>
            <a:ext cx="1842821" cy="1783851"/>
          </a:xfrm>
          <a:prstGeom prst="rect">
            <a:avLst/>
          </a:prstGeom>
        </p:spPr>
      </p:pic>
    </p:spTree>
    <p:extLst>
      <p:ext uri="{BB962C8B-B14F-4D97-AF65-F5344CB8AC3E}">
        <p14:creationId xmlns:p14="http://schemas.microsoft.com/office/powerpoint/2010/main" val="560706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Computer</a:t>
            </a:r>
          </a:p>
        </p:txBody>
      </p:sp>
      <p:sp>
        <p:nvSpPr>
          <p:cNvPr id="3" name="Content Placeholder 2"/>
          <p:cNvSpPr>
            <a:spLocks noGrp="1"/>
          </p:cNvSpPr>
          <p:nvPr>
            <p:ph idx="1"/>
          </p:nvPr>
        </p:nvSpPr>
        <p:spPr/>
        <p:txBody>
          <a:bodyPr/>
          <a:lstStyle/>
          <a:p>
            <a:r>
              <a:rPr lang="en-US" dirty="0"/>
              <a:t>Hardware – contains software</a:t>
            </a:r>
          </a:p>
          <a:p>
            <a:r>
              <a:rPr lang="en-US" dirty="0"/>
              <a:t>Software – </a:t>
            </a:r>
            <a:r>
              <a:rPr lang="en-US" dirty="0" err="1"/>
              <a:t>eg</a:t>
            </a:r>
            <a:r>
              <a:rPr lang="en-US" dirty="0"/>
              <a:t> system software (OS)</a:t>
            </a:r>
          </a:p>
          <a:p>
            <a:endParaRPr lang="en-US" dirty="0"/>
          </a:p>
          <a:p>
            <a:endParaRPr lang="en-US" dirty="0"/>
          </a:p>
        </p:txBody>
      </p:sp>
    </p:spTree>
    <p:extLst>
      <p:ext uri="{BB962C8B-B14F-4D97-AF65-F5344CB8AC3E}">
        <p14:creationId xmlns:p14="http://schemas.microsoft.com/office/powerpoint/2010/main" val="4702323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4B5F5998-585B-4AE1-8890-3B3F2C40F012}"/>
              </a:ext>
            </a:extLst>
          </p:cNvPr>
          <p:cNvSpPr>
            <a:spLocks noGrp="1"/>
          </p:cNvSpPr>
          <p:nvPr>
            <p:ph type="title"/>
          </p:nvPr>
        </p:nvSpPr>
        <p:spPr>
          <a:xfrm>
            <a:off x="892791" y="152400"/>
            <a:ext cx="8229600" cy="685800"/>
          </a:xfrm>
        </p:spPr>
        <p:txBody>
          <a:bodyPr/>
          <a:lstStyle/>
          <a:p>
            <a:pPr rtl="0" eaLnBrk="1" hangingPunct="1"/>
            <a:r>
              <a:rPr lang="en-US" altLang="en-US" dirty="0"/>
              <a:t>Summary</a:t>
            </a:r>
            <a:endParaRPr lang="ar-SA" altLang="en-US" dirty="0"/>
          </a:p>
        </p:txBody>
      </p:sp>
      <p:sp>
        <p:nvSpPr>
          <p:cNvPr id="11267" name="Content Placeholder 2">
            <a:extLst>
              <a:ext uri="{FF2B5EF4-FFF2-40B4-BE49-F238E27FC236}">
                <a16:creationId xmlns:a16="http://schemas.microsoft.com/office/drawing/2014/main" id="{C042A492-CC1A-4AC6-89AB-9AC99595D336}"/>
              </a:ext>
            </a:extLst>
          </p:cNvPr>
          <p:cNvSpPr>
            <a:spLocks noGrp="1"/>
          </p:cNvSpPr>
          <p:nvPr>
            <p:ph idx="1"/>
          </p:nvPr>
        </p:nvSpPr>
        <p:spPr>
          <a:xfrm>
            <a:off x="892791" y="1066800"/>
            <a:ext cx="8229600" cy="4114800"/>
          </a:xfrm>
        </p:spPr>
        <p:txBody>
          <a:bodyPr>
            <a:normAutofit/>
          </a:bodyPr>
          <a:lstStyle/>
          <a:p>
            <a:pPr fontAlgn="auto">
              <a:spcBef>
                <a:spcPts val="0"/>
              </a:spcBef>
              <a:spcAft>
                <a:spcPts val="0"/>
              </a:spcAft>
              <a:defRPr/>
            </a:pPr>
            <a:r>
              <a:rPr lang="en-US" dirty="0"/>
              <a:t>IT is technology that helps to produce, manipulate, store, communicate, and/or disseminate information.</a:t>
            </a:r>
          </a:p>
          <a:p>
            <a:pPr fontAlgn="auto">
              <a:spcBef>
                <a:spcPts val="0"/>
              </a:spcBef>
              <a:spcAft>
                <a:spcPts val="0"/>
              </a:spcAft>
              <a:defRPr/>
            </a:pPr>
            <a:r>
              <a:rPr lang="en-US" dirty="0"/>
              <a:t>Computers are electronic devices that can accepts, process and produce or store information</a:t>
            </a:r>
          </a:p>
          <a:p>
            <a:pPr fontAlgn="auto">
              <a:spcBef>
                <a:spcPts val="0"/>
              </a:spcBef>
              <a:spcAft>
                <a:spcPts val="0"/>
              </a:spcAft>
              <a:defRPr/>
            </a:pPr>
            <a:r>
              <a:rPr lang="en-US" dirty="0"/>
              <a:t>Different types of computers</a:t>
            </a:r>
          </a:p>
          <a:p>
            <a:pPr fontAlgn="auto">
              <a:spcBef>
                <a:spcPts val="0"/>
              </a:spcBef>
              <a:spcAft>
                <a:spcPts val="0"/>
              </a:spcAft>
              <a:defRPr/>
            </a:pPr>
            <a:r>
              <a:rPr lang="en-US" dirty="0"/>
              <a:t>Different types of interfaces</a:t>
            </a:r>
          </a:p>
        </p:txBody>
      </p:sp>
    </p:spTree>
    <p:extLst>
      <p:ext uri="{BB962C8B-B14F-4D97-AF65-F5344CB8AC3E}">
        <p14:creationId xmlns:p14="http://schemas.microsoft.com/office/powerpoint/2010/main" val="32928112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4068152" y="3324211"/>
            <a:ext cx="986734" cy="73004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a:solidFill>
                  <a:srgbClr val="C00000"/>
                </a:solidFill>
              </a:rPr>
              <a:t>END</a:t>
            </a:r>
          </a:p>
        </p:txBody>
      </p:sp>
    </p:spTree>
    <p:extLst>
      <p:ext uri="{BB962C8B-B14F-4D97-AF65-F5344CB8AC3E}">
        <p14:creationId xmlns:p14="http://schemas.microsoft.com/office/powerpoint/2010/main" val="25358032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Operating System</a:t>
            </a:r>
          </a:p>
        </p:txBody>
      </p:sp>
      <p:sp>
        <p:nvSpPr>
          <p:cNvPr id="3" name="Content Placeholder 2"/>
          <p:cNvSpPr>
            <a:spLocks noGrp="1"/>
          </p:cNvSpPr>
          <p:nvPr>
            <p:ph idx="1"/>
          </p:nvPr>
        </p:nvSpPr>
        <p:spPr>
          <a:xfrm>
            <a:off x="838200" y="914400"/>
            <a:ext cx="8229600" cy="5638800"/>
          </a:xfrm>
        </p:spPr>
        <p:txBody>
          <a:bodyPr/>
          <a:lstStyle/>
          <a:p>
            <a:pPr marL="0" indent="0">
              <a:buNone/>
            </a:pPr>
            <a:r>
              <a:rPr lang="en-US" dirty="0"/>
              <a:t>The objectives of the operating system are;</a:t>
            </a:r>
          </a:p>
          <a:p>
            <a:r>
              <a:rPr lang="en-US" dirty="0"/>
              <a:t>To make the computer system convenient to use in an efficient manner.</a:t>
            </a:r>
          </a:p>
          <a:p>
            <a:r>
              <a:rPr lang="en-US" dirty="0"/>
              <a:t>To hide the details of the hardware resources from the users.</a:t>
            </a:r>
          </a:p>
          <a:p>
            <a:r>
              <a:rPr lang="en-US" dirty="0"/>
              <a:t>To provide users a convenient interface to use the computer system.</a:t>
            </a:r>
          </a:p>
          <a:p>
            <a:endParaRPr lang="en-US" dirty="0"/>
          </a:p>
          <a:p>
            <a:endParaRPr lang="en-US" dirty="0"/>
          </a:p>
        </p:txBody>
      </p:sp>
    </p:spTree>
    <p:extLst>
      <p:ext uri="{BB962C8B-B14F-4D97-AF65-F5344CB8AC3E}">
        <p14:creationId xmlns:p14="http://schemas.microsoft.com/office/powerpoint/2010/main" val="16594992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Operating System</a:t>
            </a:r>
          </a:p>
        </p:txBody>
      </p:sp>
      <p:sp>
        <p:nvSpPr>
          <p:cNvPr id="3" name="Content Placeholder 2"/>
          <p:cNvSpPr>
            <a:spLocks noGrp="1"/>
          </p:cNvSpPr>
          <p:nvPr>
            <p:ph idx="1"/>
          </p:nvPr>
        </p:nvSpPr>
        <p:spPr>
          <a:xfrm>
            <a:off x="838200" y="914400"/>
            <a:ext cx="8229600" cy="5638800"/>
          </a:xfrm>
        </p:spPr>
        <p:txBody>
          <a:bodyPr/>
          <a:lstStyle/>
          <a:p>
            <a:pPr marL="0" indent="0">
              <a:buNone/>
            </a:pPr>
            <a:r>
              <a:rPr lang="en-US" dirty="0"/>
              <a:t>The objectives of the operating system are;</a:t>
            </a:r>
          </a:p>
          <a:p>
            <a:r>
              <a:rPr lang="en-US" dirty="0"/>
              <a:t>To act as an intermediary between the hardware and its users, making it easier for the users to access and use other resources.</a:t>
            </a:r>
          </a:p>
          <a:p>
            <a:r>
              <a:rPr lang="en-US" dirty="0"/>
              <a:t>To manage the resources of a computer system.</a:t>
            </a:r>
          </a:p>
        </p:txBody>
      </p:sp>
    </p:spTree>
    <p:extLst>
      <p:ext uri="{BB962C8B-B14F-4D97-AF65-F5344CB8AC3E}">
        <p14:creationId xmlns:p14="http://schemas.microsoft.com/office/powerpoint/2010/main" val="40448159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Operating System</a:t>
            </a:r>
          </a:p>
        </p:txBody>
      </p:sp>
      <p:sp>
        <p:nvSpPr>
          <p:cNvPr id="3" name="Content Placeholder 2"/>
          <p:cNvSpPr>
            <a:spLocks noGrp="1"/>
          </p:cNvSpPr>
          <p:nvPr>
            <p:ph idx="1"/>
          </p:nvPr>
        </p:nvSpPr>
        <p:spPr>
          <a:xfrm>
            <a:off x="838200" y="914400"/>
            <a:ext cx="8229600" cy="5638800"/>
          </a:xfrm>
        </p:spPr>
        <p:txBody>
          <a:bodyPr/>
          <a:lstStyle/>
          <a:p>
            <a:pPr marL="0" indent="0">
              <a:buNone/>
            </a:pPr>
            <a:r>
              <a:rPr lang="en-US" dirty="0"/>
              <a:t>The objectives of the operating system are;</a:t>
            </a:r>
          </a:p>
          <a:p>
            <a:r>
              <a:rPr lang="en-US" dirty="0"/>
              <a:t>To keep track of who is using which resource, granting resource requests, and mediating conflicting requests from different programs and users.</a:t>
            </a:r>
          </a:p>
          <a:p>
            <a:r>
              <a:rPr lang="en-US" dirty="0"/>
              <a:t>To provide efficient and fair sharing of resources among users and programs.</a:t>
            </a:r>
          </a:p>
          <a:p>
            <a:endParaRPr lang="en-US" dirty="0"/>
          </a:p>
          <a:p>
            <a:endParaRPr lang="en-US" dirty="0"/>
          </a:p>
        </p:txBody>
      </p:sp>
    </p:spTree>
    <p:extLst>
      <p:ext uri="{BB962C8B-B14F-4D97-AF65-F5344CB8AC3E}">
        <p14:creationId xmlns:p14="http://schemas.microsoft.com/office/powerpoint/2010/main" val="25752908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Basic Terminologies</a:t>
            </a:r>
          </a:p>
        </p:txBody>
      </p:sp>
      <p:sp>
        <p:nvSpPr>
          <p:cNvPr id="3" name="Content Placeholder 2"/>
          <p:cNvSpPr>
            <a:spLocks noGrp="1"/>
          </p:cNvSpPr>
          <p:nvPr>
            <p:ph idx="1"/>
          </p:nvPr>
        </p:nvSpPr>
        <p:spPr>
          <a:xfrm>
            <a:off x="914400" y="1066800"/>
            <a:ext cx="8001000" cy="3962400"/>
          </a:xfrm>
        </p:spPr>
        <p:txBody>
          <a:bodyPr/>
          <a:lstStyle/>
          <a:p>
            <a:pPr marL="0" indent="0">
              <a:buNone/>
            </a:pPr>
            <a:r>
              <a:rPr lang="en-US" dirty="0"/>
              <a:t>All types of computers follow the same basic logical structure and perform the following five basic operations for converting raw input data into information useful to their users.</a:t>
            </a:r>
            <a:endParaRPr lang="en-US" b="1" dirty="0">
              <a:solidFill>
                <a:srgbClr val="C00000"/>
              </a:solidFill>
            </a:endParaRPr>
          </a:p>
          <a:p>
            <a:endParaRPr lang="en-US" b="1" dirty="0">
              <a:solidFill>
                <a:srgbClr val="C00000"/>
              </a:solidFill>
            </a:endParaRPr>
          </a:p>
        </p:txBody>
      </p:sp>
    </p:spTree>
    <p:extLst>
      <p:ext uri="{BB962C8B-B14F-4D97-AF65-F5344CB8AC3E}">
        <p14:creationId xmlns:p14="http://schemas.microsoft.com/office/powerpoint/2010/main" val="3604834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Description</a:t>
            </a:r>
          </a:p>
        </p:txBody>
      </p:sp>
      <p:graphicFrame>
        <p:nvGraphicFramePr>
          <p:cNvPr id="4" name="Table 3"/>
          <p:cNvGraphicFramePr>
            <a:graphicFrameLocks noGrp="1"/>
          </p:cNvGraphicFramePr>
          <p:nvPr>
            <p:extLst>
              <p:ext uri="{D42A27DB-BD31-4B8C-83A1-F6EECF244321}">
                <p14:modId xmlns:p14="http://schemas.microsoft.com/office/powerpoint/2010/main" val="2017658666"/>
              </p:ext>
            </p:extLst>
          </p:nvPr>
        </p:nvGraphicFramePr>
        <p:xfrm>
          <a:off x="914400" y="946245"/>
          <a:ext cx="8001000" cy="5674502"/>
        </p:xfrm>
        <a:graphic>
          <a:graphicData uri="http://schemas.openxmlformats.org/drawingml/2006/table">
            <a:tbl>
              <a:tblPr/>
              <a:tblGrid>
                <a:gridCol w="8382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4267200">
                  <a:extLst>
                    <a:ext uri="{9D8B030D-6E8A-4147-A177-3AD203B41FA5}">
                      <a16:colId xmlns:a16="http://schemas.microsoft.com/office/drawing/2014/main" val="20002"/>
                    </a:ext>
                  </a:extLst>
                </a:gridCol>
              </a:tblGrid>
              <a:tr h="882555">
                <a:tc>
                  <a:txBody>
                    <a:bodyPr/>
                    <a:lstStyle/>
                    <a:p>
                      <a:pPr algn="ctr" fontAlgn="ctr"/>
                      <a:r>
                        <a:rPr lang="en-US" sz="2000" dirty="0">
                          <a:effectLst/>
                        </a:rPr>
                        <a:t>1</a:t>
                      </a:r>
                    </a:p>
                  </a:txBody>
                  <a:tcPr marL="40591" marR="40591" marT="40591" marB="4059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ctr" fontAlgn="ctr"/>
                      <a:r>
                        <a:rPr lang="en-US" sz="2000" dirty="0">
                          <a:effectLst/>
                        </a:rPr>
                        <a:t>Take Input</a:t>
                      </a:r>
                    </a:p>
                  </a:txBody>
                  <a:tcPr marL="40591" marR="40591" marT="40591" marB="4059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2000" dirty="0">
                          <a:effectLst/>
                        </a:rPr>
                        <a:t>The process of entering data and instructions into the computer system.</a:t>
                      </a:r>
                    </a:p>
                  </a:txBody>
                  <a:tcPr marL="40591" marR="40591" marT="40591" marB="4059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0"/>
                  </a:ext>
                </a:extLst>
              </a:tr>
              <a:tr h="1143000">
                <a:tc>
                  <a:txBody>
                    <a:bodyPr/>
                    <a:lstStyle/>
                    <a:p>
                      <a:pPr algn="ctr" fontAlgn="ctr"/>
                      <a:r>
                        <a:rPr lang="en-US" sz="2000" dirty="0">
                          <a:effectLst/>
                        </a:rPr>
                        <a:t>2</a:t>
                      </a:r>
                    </a:p>
                  </a:txBody>
                  <a:tcPr marL="40591" marR="40591" marT="40591" marB="4059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ctr" fontAlgn="ctr"/>
                      <a:r>
                        <a:rPr lang="en-US" sz="2000">
                          <a:effectLst/>
                        </a:rPr>
                        <a:t>Store Data</a:t>
                      </a:r>
                    </a:p>
                  </a:txBody>
                  <a:tcPr marL="40591" marR="40591" marT="40591" marB="4059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2000">
                          <a:effectLst/>
                        </a:rPr>
                        <a:t>Saving data and instructions so that they are available for processing as and when required.</a:t>
                      </a:r>
                    </a:p>
                  </a:txBody>
                  <a:tcPr marL="40591" marR="40591" marT="40591" marB="4059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1"/>
                  </a:ext>
                </a:extLst>
              </a:tr>
              <a:tr h="1219200">
                <a:tc>
                  <a:txBody>
                    <a:bodyPr/>
                    <a:lstStyle/>
                    <a:p>
                      <a:pPr algn="ctr" fontAlgn="ctr"/>
                      <a:r>
                        <a:rPr lang="en-US" sz="2000">
                          <a:effectLst/>
                        </a:rPr>
                        <a:t>3</a:t>
                      </a:r>
                    </a:p>
                  </a:txBody>
                  <a:tcPr marL="40591" marR="40591" marT="40591" marB="4059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ctr" fontAlgn="ctr"/>
                      <a:r>
                        <a:rPr lang="en-US" sz="2000">
                          <a:effectLst/>
                        </a:rPr>
                        <a:t>Processing Data</a:t>
                      </a:r>
                    </a:p>
                  </a:txBody>
                  <a:tcPr marL="40591" marR="40591" marT="40591" marB="4059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2000">
                          <a:effectLst/>
                        </a:rPr>
                        <a:t>Performing arithmetic, and logical operations on data in order to convert them into useful information.</a:t>
                      </a:r>
                    </a:p>
                  </a:txBody>
                  <a:tcPr marL="40591" marR="40591" marT="40591" marB="4059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2"/>
                  </a:ext>
                </a:extLst>
              </a:tr>
              <a:tr h="1219200">
                <a:tc>
                  <a:txBody>
                    <a:bodyPr/>
                    <a:lstStyle/>
                    <a:p>
                      <a:pPr algn="ctr" fontAlgn="ctr"/>
                      <a:r>
                        <a:rPr lang="en-US" sz="2000">
                          <a:effectLst/>
                        </a:rPr>
                        <a:t>4</a:t>
                      </a:r>
                    </a:p>
                  </a:txBody>
                  <a:tcPr marL="40591" marR="40591" marT="40591" marB="4059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ctr" fontAlgn="ctr"/>
                      <a:r>
                        <a:rPr lang="en-US" sz="2000">
                          <a:effectLst/>
                        </a:rPr>
                        <a:t>Output Information</a:t>
                      </a:r>
                    </a:p>
                  </a:txBody>
                  <a:tcPr marL="40591" marR="40591" marT="40591" marB="4059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2000">
                          <a:effectLst/>
                        </a:rPr>
                        <a:t>The process of producing useful information or results for the user, such as a printed report or visual display.</a:t>
                      </a:r>
                    </a:p>
                  </a:txBody>
                  <a:tcPr marL="40591" marR="40591" marT="40591" marB="4059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3"/>
                  </a:ext>
                </a:extLst>
              </a:tr>
              <a:tr h="1210547">
                <a:tc>
                  <a:txBody>
                    <a:bodyPr/>
                    <a:lstStyle/>
                    <a:p>
                      <a:pPr algn="ctr" fontAlgn="ctr"/>
                      <a:r>
                        <a:rPr lang="en-US" sz="2000">
                          <a:effectLst/>
                        </a:rPr>
                        <a:t>5</a:t>
                      </a:r>
                    </a:p>
                  </a:txBody>
                  <a:tcPr marL="40591" marR="40591" marT="40591" marB="4059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ctr" fontAlgn="ctr"/>
                      <a:r>
                        <a:rPr lang="en-US" sz="2000">
                          <a:effectLst/>
                        </a:rPr>
                        <a:t>Control the workflow</a:t>
                      </a:r>
                    </a:p>
                  </a:txBody>
                  <a:tcPr marL="40591" marR="40591" marT="40591" marB="4059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2000" dirty="0">
                          <a:effectLst/>
                        </a:rPr>
                        <a:t>Directs the manner and sequence in which all of the above operations are performed.</a:t>
                      </a:r>
                    </a:p>
                  </a:txBody>
                  <a:tcPr marL="40591" marR="40591" marT="40591" marB="4059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7631107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theme/theme1.xml><?xml version="1.0" encoding="utf-8"?>
<a:theme xmlns:a="http://schemas.openxmlformats.org/drawingml/2006/main" name="4_Custom Design">
  <a:themeElements>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Custom Design 13">
        <a:dk1>
          <a:srgbClr val="000000"/>
        </a:dk1>
        <a:lt1>
          <a:srgbClr val="FFFFFF"/>
        </a:lt1>
        <a:dk2>
          <a:srgbClr val="000000"/>
        </a:dk2>
        <a:lt2>
          <a:srgbClr val="808080"/>
        </a:lt2>
        <a:accent1>
          <a:srgbClr val="BBE0E3"/>
        </a:accent1>
        <a:accent2>
          <a:srgbClr val="339933"/>
        </a:accent2>
        <a:accent3>
          <a:srgbClr val="FFFFFF"/>
        </a:accent3>
        <a:accent4>
          <a:srgbClr val="000000"/>
        </a:accent4>
        <a:accent5>
          <a:srgbClr val="DAEDEF"/>
        </a:accent5>
        <a:accent6>
          <a:srgbClr val="2D8A2D"/>
        </a:accent6>
        <a:hlink>
          <a:srgbClr val="6600CC"/>
        </a:hlink>
        <a:folHlink>
          <a:srgbClr val="3399FF"/>
        </a:folHlink>
      </a:clrScheme>
      <a:clrMap bg1="lt1" tx1="dk1" bg2="lt2" tx2="dk2" accent1="accent1" accent2="accent2" accent3="accent3" accent4="accent4" accent5="accent5" accent6="accent6" hlink="hlink" folHlink="folHlink"/>
    </a:extraClrScheme>
    <a:extraClrScheme>
      <a:clrScheme name="4_Custom Design 14">
        <a:dk1>
          <a:srgbClr val="000000"/>
        </a:dk1>
        <a:lt1>
          <a:srgbClr val="FFFFFF"/>
        </a:lt1>
        <a:dk2>
          <a:srgbClr val="000000"/>
        </a:dk2>
        <a:lt2>
          <a:srgbClr val="808080"/>
        </a:lt2>
        <a:accent1>
          <a:srgbClr val="EFE1AF"/>
        </a:accent1>
        <a:accent2>
          <a:srgbClr val="CC6600"/>
        </a:accent2>
        <a:accent3>
          <a:srgbClr val="FFFFFF"/>
        </a:accent3>
        <a:accent4>
          <a:srgbClr val="000000"/>
        </a:accent4>
        <a:accent5>
          <a:srgbClr val="F6EED4"/>
        </a:accent5>
        <a:accent6>
          <a:srgbClr val="B95C00"/>
        </a:accent6>
        <a:hlink>
          <a:srgbClr val="CC3300"/>
        </a:hlink>
        <a:folHlink>
          <a:srgbClr val="99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bjectiv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TM10001114[[fn=Gallery]]</Template>
  <TotalTime>7225</TotalTime>
  <Words>1505</Words>
  <Application>Microsoft Office PowerPoint</Application>
  <PresentationFormat>On-screen Show (4:3)</PresentationFormat>
  <Paragraphs>179</Paragraphs>
  <Slides>41</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41</vt:i4>
      </vt:variant>
    </vt:vector>
  </HeadingPairs>
  <TitlesOfParts>
    <vt:vector size="49" baseType="lpstr">
      <vt:lpstr>Arial</vt:lpstr>
      <vt:lpstr>Calibri</vt:lpstr>
      <vt:lpstr>Palatino Linotype</vt:lpstr>
      <vt:lpstr>Tahoma</vt:lpstr>
      <vt:lpstr>Trebuchet MS</vt:lpstr>
      <vt:lpstr>Verdana</vt:lpstr>
      <vt:lpstr>4_Custom Design</vt:lpstr>
      <vt:lpstr>Objectives</vt:lpstr>
      <vt:lpstr>1.2</vt:lpstr>
      <vt:lpstr>PowerPoint Presentation</vt:lpstr>
      <vt:lpstr>Computer</vt:lpstr>
      <vt:lpstr>Computer</vt:lpstr>
      <vt:lpstr>Operating System</vt:lpstr>
      <vt:lpstr>Operating System</vt:lpstr>
      <vt:lpstr>Operating System</vt:lpstr>
      <vt:lpstr>Basic Terminologies</vt:lpstr>
      <vt:lpstr>Description</vt:lpstr>
      <vt:lpstr>Basic Terminologies</vt:lpstr>
      <vt:lpstr>The Components of a Computer</vt:lpstr>
      <vt:lpstr>The Components of a Computer</vt:lpstr>
      <vt:lpstr>Input Unit</vt:lpstr>
      <vt:lpstr>Input Devices</vt:lpstr>
      <vt:lpstr>Input Devices</vt:lpstr>
      <vt:lpstr>Central Processing Unit</vt:lpstr>
      <vt:lpstr>Central Processing Unit</vt:lpstr>
      <vt:lpstr>Central Processing Unit</vt:lpstr>
      <vt:lpstr>Central Processing Unit</vt:lpstr>
      <vt:lpstr>Central Processing Unit</vt:lpstr>
      <vt:lpstr>PowerPoint Presentation</vt:lpstr>
      <vt:lpstr>Control Unit</vt:lpstr>
      <vt:lpstr>Control Unit</vt:lpstr>
      <vt:lpstr>Arithmetic and Logical Unit</vt:lpstr>
      <vt:lpstr>Memory Unit</vt:lpstr>
      <vt:lpstr>Computer Memory</vt:lpstr>
      <vt:lpstr>Computer Memory</vt:lpstr>
      <vt:lpstr>Computer Memory</vt:lpstr>
      <vt:lpstr>Computer Memory</vt:lpstr>
      <vt:lpstr>Motherboard</vt:lpstr>
      <vt:lpstr>Output Unit</vt:lpstr>
      <vt:lpstr>Output Devices</vt:lpstr>
      <vt:lpstr>Output Devices</vt:lpstr>
      <vt:lpstr>System Unit</vt:lpstr>
      <vt:lpstr>System Unit</vt:lpstr>
      <vt:lpstr>Storage Devices</vt:lpstr>
      <vt:lpstr>Storage Devices</vt:lpstr>
      <vt:lpstr>Storage Devices</vt:lpstr>
      <vt:lpstr>User</vt:lpstr>
      <vt:lpstr>Summary</vt:lpstr>
      <vt:lpstr>PowerPoint Presentation</vt:lpstr>
    </vt:vector>
  </TitlesOfParts>
  <Company>kaau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Information Technology</dc:title>
  <dc:creator>rjsimushi</dc:creator>
  <cp:lastModifiedBy>Pious Kaira</cp:lastModifiedBy>
  <cp:revision>97</cp:revision>
  <dcterms:created xsi:type="dcterms:W3CDTF">2008-02-26T07:14:41Z</dcterms:created>
  <dcterms:modified xsi:type="dcterms:W3CDTF">2024-03-22T15:09:18Z</dcterms:modified>
</cp:coreProperties>
</file>