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63" r:id="rId4"/>
    <p:sldId id="259" r:id="rId5"/>
    <p:sldId id="264" r:id="rId6"/>
    <p:sldId id="269" r:id="rId7"/>
    <p:sldId id="273" r:id="rId8"/>
    <p:sldId id="276" r:id="rId9"/>
    <p:sldId id="278" r:id="rId10"/>
    <p:sldId id="281" r:id="rId11"/>
    <p:sldId id="283" r:id="rId12"/>
    <p:sldId id="285" r:id="rId13"/>
    <p:sldId id="287" r:id="rId14"/>
    <p:sldId id="289" r:id="rId15"/>
    <p:sldId id="291" r:id="rId16"/>
    <p:sldId id="292" r:id="rId17"/>
    <p:sldId id="294" r:id="rId18"/>
    <p:sldId id="293" r:id="rId19"/>
    <p:sldId id="290" r:id="rId20"/>
    <p:sldId id="288" r:id="rId21"/>
    <p:sldId id="286" r:id="rId22"/>
    <p:sldId id="296" r:id="rId23"/>
    <p:sldId id="284" r:id="rId24"/>
    <p:sldId id="297" r:id="rId25"/>
    <p:sldId id="298" r:id="rId26"/>
    <p:sldId id="260" r:id="rId27"/>
    <p:sldId id="265" r:id="rId28"/>
    <p:sldId id="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CD865-D65A-61A3-6F8C-5ACD329D3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1CAD9-DBFB-546A-72DB-1DF34C879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E345B-0BB6-AF24-97A5-BDFFB5059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2A80-7E62-4263-A7AD-917FA98603B6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37694-37FF-5DDB-51BF-27225AAE4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B98BD-4EFE-ECBA-DBFD-6FC21EA1D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D648-D8A3-4C80-B067-957A022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6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09B8A-C9A4-1220-2609-FC38885D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17CD4-8F97-54A5-6971-CE0A94240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5820C2-7CCE-45E0-6590-A487ACC00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2A80-7E62-4263-A7AD-917FA98603B6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46FE9-5BE4-857E-87C5-DFF1A223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292C9-A559-C01E-9B36-50C0316A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D648-D8A3-4C80-B067-957A022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85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D2549-2ABA-8DEA-D08B-826C761B2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B6236-9307-8890-C2F4-687DF600E8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98CF-FC88-E4FF-E011-CCA36EC5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2A80-7E62-4263-A7AD-917FA98603B6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88BD3-7768-3F94-C682-4BFBD3D2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ABDB7-CDE1-4D5C-8758-0ABACD9B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D648-D8A3-4C80-B067-957A022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92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93A87-3C0A-599D-CE90-C117E106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3357E-4060-F3AA-6E97-1C14B9CCA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E0AEB-AF9B-F912-BE39-CCAAE3D1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2A80-7E62-4263-A7AD-917FA98603B6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0C13E-B1ED-1B60-AA00-34A50CC03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A9253-C93B-CF5F-6BA0-0EE08A774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D648-D8A3-4C80-B067-957A022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5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F6D9F-08AB-1EAA-799B-7CC1AE25C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BE9B45-0D5E-7372-FDB6-4FC4CD0D5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31D4B-BABD-EF5A-FB41-38E14EE1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2A80-7E62-4263-A7AD-917FA98603B6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BB2C5-F54F-9810-B47F-487A23C2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6A53D-B108-AAFF-3A85-569ADC5BB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D648-D8A3-4C80-B067-957A022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1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91AF0-DB68-F37E-498B-15650B4F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DC8B3-CD48-13A7-1C12-7E7C38BD4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6BE3F-5520-911A-C987-90FFDD939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0A4CDD-8680-7D57-A8BC-85FB1BF6A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2A80-7E62-4263-A7AD-917FA98603B6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B853D-7666-5D33-8D9D-F95247AA8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B8D2D-918D-A176-7005-43ECF6F3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D648-D8A3-4C80-B067-957A022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50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9433-7E4D-E877-2352-ECF1324F6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48E81-16E7-E764-F896-6CDB35566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0A94C-9415-96CC-599C-7D68388B6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7009E1-E7AD-9310-0844-C47231BF3D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62C9B-7C55-91DF-828E-CEAFAE091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CDD09D-2D13-264E-568C-240708CDB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2A80-7E62-4263-A7AD-917FA98603B6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71E85-2104-AB9E-8E53-E184AF263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326275-7868-C659-AA88-90BA0B5D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D648-D8A3-4C80-B067-957A022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8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DDFA-F395-9773-342F-5D666B535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CF761-4737-23E1-3F3A-BFE4DE1E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2A80-7E62-4263-A7AD-917FA98603B6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D570D-FDEC-4732-1455-EED0BCF07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0F427-493F-6668-532D-EBFD77DDB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D648-D8A3-4C80-B067-957A022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57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22630F-0993-DCA8-8B57-C241A56C9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2A80-7E62-4263-A7AD-917FA98603B6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AA5F79-23A2-6B72-E023-D7A681C29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25DA7-333D-2127-AFEC-CF22E1FB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D648-D8A3-4C80-B067-957A022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94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F9140-F68F-4938-264F-6153CC54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C933B-E230-8437-C94E-92F1BA8C1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663F87-0A6D-5C6C-0736-3A567B13AD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A23063-BD24-5967-EB61-C65095AB2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2A80-7E62-4263-A7AD-917FA98603B6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F221E-58FD-BDD3-E848-016CE420F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9A58A-A32B-B070-B7EB-283500EA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D648-D8A3-4C80-B067-957A022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3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C9FD-7401-FD4A-D59F-88E8B9DDD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3436B9-FFC2-CAE8-2132-AA5BCB2755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49A807-80D5-63CF-BE3A-DE9B3D6C1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72DB1A-912F-1615-E9B2-D62C163BC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2A80-7E62-4263-A7AD-917FA98603B6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37D36B-6B14-B1E8-B4DD-D2728C60C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FDD73A-4115-3F53-673F-A5BB60BF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AD648-D8A3-4C80-B067-957A022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6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7C574-3E3F-7839-ADC5-84893D58F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269C0-3ACB-C582-A07E-639AB7770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6FCB7-986C-7577-4769-6A5E700D87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F2A80-7E62-4263-A7AD-917FA98603B6}" type="datetimeFigureOut">
              <a:rPr lang="en-US" smtClean="0"/>
              <a:t>16-Aug-23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D3272-7176-8132-D8C5-0013A97D1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9DDC7-8DE6-61B6-A586-5CE4333BB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AD648-D8A3-4C80-B067-957A0221F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2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221F1-53E4-F521-2498-1D7169E611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HISTOLOGY REVISION ASSESSMENT 3B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774007-DB96-8E6D-8A7A-CD587E1F28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DR. IMM</a:t>
            </a:r>
          </a:p>
        </p:txBody>
      </p:sp>
    </p:spTree>
    <p:extLst>
      <p:ext uri="{BB962C8B-B14F-4D97-AF65-F5344CB8AC3E}">
        <p14:creationId xmlns:p14="http://schemas.microsoft.com/office/powerpoint/2010/main" val="3261949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41E55-737C-8B4A-589D-477798BF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8FCF55-F879-FE77-59C8-D77D73DB4A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287888"/>
            <a:ext cx="6863366" cy="543488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506C8-7E23-3C91-D6F3-13AD000A0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3538" y="1825625"/>
            <a:ext cx="3330262" cy="4351338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b="1" dirty="0"/>
              <a:t>Name type of epithelia shown</a:t>
            </a:r>
          </a:p>
          <a:p>
            <a:pPr marL="0" indent="0">
              <a:buNone/>
            </a:pPr>
            <a:endParaRPr lang="en-US" b="1" dirty="0"/>
          </a:p>
          <a:p>
            <a:pPr marL="514350" indent="-514350">
              <a:buAutoNum type="alphaUcPeriod"/>
            </a:pPr>
            <a:r>
              <a:rPr lang="en-US" b="1" dirty="0"/>
              <a:t>Name 2 sites where you find it</a:t>
            </a:r>
          </a:p>
        </p:txBody>
      </p:sp>
    </p:spTree>
    <p:extLst>
      <p:ext uri="{BB962C8B-B14F-4D97-AF65-F5344CB8AC3E}">
        <p14:creationId xmlns:p14="http://schemas.microsoft.com/office/powerpoint/2010/main" val="4219906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9EA9E-4952-3A01-6ADF-49FBBF13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EEEA1A-DC33-208D-C066-17BDFBBBFC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2277" y="1300766"/>
            <a:ext cx="6516710" cy="543488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0B9BF8-96D6-8E10-4D19-8331A3A2D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3386" y="1825625"/>
            <a:ext cx="3420414" cy="4351338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b="1" dirty="0"/>
              <a:t>Identify slide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514350" indent="-514350">
              <a:buAutoNum type="alphaUcPeriod"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B1. Name B and C</a:t>
            </a:r>
          </a:p>
          <a:p>
            <a:pPr marL="0" indent="0">
              <a:buNone/>
            </a:pPr>
            <a:r>
              <a:rPr lang="en-US" b="1" dirty="0"/>
              <a:t>B2. Function of B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A1C3552-DDDA-3F4E-673F-696A5126BAD6}"/>
              </a:ext>
            </a:extLst>
          </p:cNvPr>
          <p:cNvSpPr/>
          <p:nvPr/>
        </p:nvSpPr>
        <p:spPr>
          <a:xfrm>
            <a:off x="1730816" y="5325414"/>
            <a:ext cx="1390918" cy="23182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41C998-1744-C989-43D5-C7F47D707DD6}"/>
              </a:ext>
            </a:extLst>
          </p:cNvPr>
          <p:cNvSpPr/>
          <p:nvPr/>
        </p:nvSpPr>
        <p:spPr>
          <a:xfrm>
            <a:off x="1872483" y="4823138"/>
            <a:ext cx="553792" cy="5022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72DE143-FE42-248D-FE25-C1AA24665F9A}"/>
              </a:ext>
            </a:extLst>
          </p:cNvPr>
          <p:cNvSpPr/>
          <p:nvPr/>
        </p:nvSpPr>
        <p:spPr>
          <a:xfrm>
            <a:off x="4687910" y="3334186"/>
            <a:ext cx="1210614" cy="18962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5CF76E-B36E-0F41-34A6-BEEB1F34E9AB}"/>
              </a:ext>
            </a:extLst>
          </p:cNvPr>
          <p:cNvSpPr/>
          <p:nvPr/>
        </p:nvSpPr>
        <p:spPr>
          <a:xfrm>
            <a:off x="4095482" y="3129566"/>
            <a:ext cx="643943" cy="7083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04060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63428-ADBB-B87B-D468-9A3187900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5CA696-3B05-861C-8516-11738BB361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9245" y="1397838"/>
            <a:ext cx="6761409" cy="54601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CC2B1-665E-9F4D-5DBE-63A0337C7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9898" y="1825625"/>
            <a:ext cx="3793901" cy="4351338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b="1" dirty="0"/>
              <a:t>Name type of epithelia shown</a:t>
            </a:r>
          </a:p>
          <a:p>
            <a:pPr marL="514350" indent="-514350">
              <a:buAutoNum type="alphaUcPeriod"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B. Name 2 sites where you can find it</a:t>
            </a:r>
          </a:p>
        </p:txBody>
      </p:sp>
    </p:spTree>
    <p:extLst>
      <p:ext uri="{BB962C8B-B14F-4D97-AF65-F5344CB8AC3E}">
        <p14:creationId xmlns:p14="http://schemas.microsoft.com/office/powerpoint/2010/main" val="30847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AC539-6C4C-99DB-0AF8-F290F5D5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343095-CF1B-C2F0-DDE2-051C26C486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584" t="2996" r="-1377" b="24223"/>
          <a:stretch/>
        </p:blipFill>
        <p:spPr>
          <a:xfrm>
            <a:off x="679621" y="1297459"/>
            <a:ext cx="6487297" cy="530940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B52EF-9ACA-3C33-794A-1B33BD35B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4184" y="1408671"/>
            <a:ext cx="3776625" cy="4452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b="1" dirty="0"/>
              <a:t>A. IDENTIFY THE SLIDE?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b="1" dirty="0"/>
              <a:t>B. NAME 2 STRUCTURES  WHERE YOU FIND THIS TYPE OF TISSUE</a:t>
            </a:r>
          </a:p>
        </p:txBody>
      </p:sp>
    </p:spTree>
    <p:extLst>
      <p:ext uri="{BB962C8B-B14F-4D97-AF65-F5344CB8AC3E}">
        <p14:creationId xmlns:p14="http://schemas.microsoft.com/office/powerpoint/2010/main" val="2231919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6B880-27C6-1321-3299-8C7453D4E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17A523-1EF5-8343-8D75-748D44E348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7861" r="29459" b="20941"/>
          <a:stretch/>
        </p:blipFill>
        <p:spPr>
          <a:xfrm>
            <a:off x="358346" y="1346886"/>
            <a:ext cx="6364426" cy="529861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C6136-D9A8-77DB-854C-22080F07D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84757" y="1690689"/>
            <a:ext cx="3826052" cy="417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A1. IDENTIFY SLIDE</a:t>
            </a:r>
          </a:p>
          <a:p>
            <a:pPr marL="0" indent="0">
              <a:buNone/>
            </a:pPr>
            <a:r>
              <a:rPr lang="en-US" b="1" dirty="0"/>
              <a:t>A2. GIVE 2 REASONS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B. NAME 2 STRUCTURES WHERE YOU FIND THID TISSUE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29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29A4A-2E93-E408-8EBC-FD87EE2B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00C9D83-4DA3-A7CF-24B5-E6B42AAEAA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1421027"/>
            <a:ext cx="5913432" cy="510856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37BF4-929E-5A52-AA01-FF0FBC58F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30601" y="1878227"/>
            <a:ext cx="3692523" cy="4651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A. IDENTIFY STRUCTURE SHOWN?</a:t>
            </a:r>
          </a:p>
          <a:p>
            <a:pPr marL="0" indent="0">
              <a:buNone/>
            </a:pPr>
            <a:r>
              <a:rPr lang="en-US" b="1" i="1" dirty="0"/>
              <a:t>B. LABELED THE SHOWN PARTS?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E276B3D6-DA3E-9BC7-51AB-FCD10B9726DE}"/>
              </a:ext>
            </a:extLst>
          </p:cNvPr>
          <p:cNvSpPr/>
          <p:nvPr/>
        </p:nvSpPr>
        <p:spPr>
          <a:xfrm>
            <a:off x="4930346" y="2553050"/>
            <a:ext cx="2475006" cy="218941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14C2F856-30D7-A4FC-9FA6-6ACEACCD094B}"/>
              </a:ext>
            </a:extLst>
          </p:cNvPr>
          <p:cNvSpPr/>
          <p:nvPr/>
        </p:nvSpPr>
        <p:spPr>
          <a:xfrm>
            <a:off x="3826679" y="3460015"/>
            <a:ext cx="3389087" cy="109471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97A392-3D6A-039E-9DC9-3C987BCF0FFE}"/>
              </a:ext>
            </a:extLst>
          </p:cNvPr>
          <p:cNvSpPr txBox="1"/>
          <p:nvPr/>
        </p:nvSpPr>
        <p:spPr>
          <a:xfrm>
            <a:off x="7092778" y="23230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826CA3-0CD1-7AD0-8B34-AC57F0E34E8D}"/>
              </a:ext>
            </a:extLst>
          </p:cNvPr>
          <p:cNvSpPr txBox="1"/>
          <p:nvPr/>
        </p:nvSpPr>
        <p:spPr>
          <a:xfrm>
            <a:off x="6941935" y="31263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13203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983F6-01EA-2F81-A0DD-36842A51F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0E2167-50D5-F5FC-8502-73A2C7AAC0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4694" y="1431567"/>
            <a:ext cx="6759767" cy="508816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5833D-F9C4-32DE-BE54-292A58942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55093" y="1431567"/>
            <a:ext cx="3855716" cy="5265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A1. IDENTIFY TISSUE</a:t>
            </a:r>
          </a:p>
          <a:p>
            <a:pPr marL="0" indent="0">
              <a:buNone/>
            </a:pPr>
            <a:r>
              <a:rPr lang="en-US" dirty="0"/>
              <a:t>A2. NAME THE LABELLED PARTS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B. NAME 2 SITES WHERE YOU CAN FIND THIS TISSUE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2F95A8E-BFB5-9E7C-F570-103D20B1DBCB}"/>
              </a:ext>
            </a:extLst>
          </p:cNvPr>
          <p:cNvSpPr/>
          <p:nvPr/>
        </p:nvSpPr>
        <p:spPr>
          <a:xfrm flipV="1">
            <a:off x="1081825" y="3688122"/>
            <a:ext cx="3451538" cy="24180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DEEF3B73-59D5-E239-EA74-73A9AD5567FD}"/>
              </a:ext>
            </a:extLst>
          </p:cNvPr>
          <p:cNvSpPr/>
          <p:nvPr/>
        </p:nvSpPr>
        <p:spPr>
          <a:xfrm>
            <a:off x="1242810" y="5205236"/>
            <a:ext cx="141147" cy="1171977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1B2ACA-B142-442F-82C6-DC1380982F9E}"/>
              </a:ext>
            </a:extLst>
          </p:cNvPr>
          <p:cNvSpPr/>
          <p:nvPr/>
        </p:nvSpPr>
        <p:spPr>
          <a:xfrm>
            <a:off x="581193" y="3429000"/>
            <a:ext cx="500632" cy="6407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46E849-C85B-7D56-B722-317BE33B01E8}"/>
              </a:ext>
            </a:extLst>
          </p:cNvPr>
          <p:cNvSpPr/>
          <p:nvPr/>
        </p:nvSpPr>
        <p:spPr>
          <a:xfrm>
            <a:off x="779171" y="5677637"/>
            <a:ext cx="463639" cy="5492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07780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82E04-7372-3EBD-EE8C-95456544D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3C4881-CC4D-E2B8-83AD-D85425DF87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9831" t="24277" r="23797" b="20239"/>
          <a:stretch/>
        </p:blipFill>
        <p:spPr>
          <a:xfrm>
            <a:off x="1692875" y="1272746"/>
            <a:ext cx="5214551" cy="522012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0C22C-8295-CB55-29E3-E0D11B5D9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49737" y="1272746"/>
            <a:ext cx="4175679" cy="4666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A1. IDENTIFY SLIDE</a:t>
            </a:r>
          </a:p>
          <a:p>
            <a:pPr marL="0" indent="0">
              <a:buNone/>
            </a:pPr>
            <a:r>
              <a:rPr lang="en-US" b="1" dirty="0"/>
              <a:t>A2. GIVE 2 REASONS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B. GIVE 2 AREAS OF THE BODY WHERE YOU CAN FIND THIS STRUCTURE?</a:t>
            </a:r>
          </a:p>
        </p:txBody>
      </p:sp>
    </p:spTree>
    <p:extLst>
      <p:ext uri="{BB962C8B-B14F-4D97-AF65-F5344CB8AC3E}">
        <p14:creationId xmlns:p14="http://schemas.microsoft.com/office/powerpoint/2010/main" val="2270334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A0ADB-1A10-550A-CD16-16A8F743F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045B74-9ACF-2743-4C0F-0F5CD5D4B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26569" y="1825625"/>
            <a:ext cx="322723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A1. IDENTIFY TISSUE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B. NAME THE SHOWN STRUCTURES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F349367-3C61-8272-9EE7-D616623BF9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1365161"/>
            <a:ext cx="5961845" cy="5127714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A01B2E7C-A7DB-FD83-E4F4-7EAC0D2A7842}"/>
              </a:ext>
            </a:extLst>
          </p:cNvPr>
          <p:cNvSpPr/>
          <p:nvPr/>
        </p:nvSpPr>
        <p:spPr>
          <a:xfrm>
            <a:off x="6465194" y="5087155"/>
            <a:ext cx="1133341" cy="12878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98C163BD-9986-BE78-E46E-43AF464C5E9D}"/>
              </a:ext>
            </a:extLst>
          </p:cNvPr>
          <p:cNvSpPr/>
          <p:nvPr/>
        </p:nvSpPr>
        <p:spPr>
          <a:xfrm>
            <a:off x="6555346" y="4198512"/>
            <a:ext cx="811369" cy="12878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8BA8AEE0-5D6E-09F8-B63B-27F38AC1CF7F}"/>
              </a:ext>
            </a:extLst>
          </p:cNvPr>
          <p:cNvSpPr/>
          <p:nvPr/>
        </p:nvSpPr>
        <p:spPr>
          <a:xfrm>
            <a:off x="5396248" y="2511380"/>
            <a:ext cx="1790162" cy="12878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2D019-9081-57E1-54CF-AFBCE68DB213}"/>
              </a:ext>
            </a:extLst>
          </p:cNvPr>
          <p:cNvSpPr/>
          <p:nvPr/>
        </p:nvSpPr>
        <p:spPr>
          <a:xfrm>
            <a:off x="6800044" y="1954414"/>
            <a:ext cx="476519" cy="5569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AAF8A-63A2-2CB5-D40D-B59845150E12}"/>
              </a:ext>
            </a:extLst>
          </p:cNvPr>
          <p:cNvSpPr/>
          <p:nvPr/>
        </p:nvSpPr>
        <p:spPr>
          <a:xfrm>
            <a:off x="6993229" y="3667304"/>
            <a:ext cx="476518" cy="5569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8C48A8-AD9F-AAF8-662F-4BB640A5EDE3}"/>
              </a:ext>
            </a:extLst>
          </p:cNvPr>
          <p:cNvSpPr/>
          <p:nvPr/>
        </p:nvSpPr>
        <p:spPr>
          <a:xfrm>
            <a:off x="7186410" y="4530190"/>
            <a:ext cx="553793" cy="5569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10404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6610-170B-065A-7E56-452F67EC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CE5360-BD03-84B8-E810-896218AC6C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296" t="7768" r="22628"/>
          <a:stretch/>
        </p:blipFill>
        <p:spPr>
          <a:xfrm>
            <a:off x="489397" y="1455313"/>
            <a:ext cx="5280338" cy="50375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30F5B-83FF-9A4A-CE4A-1D2B697832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/>
              <a:t>IDENTIFY SLIDE</a:t>
            </a:r>
          </a:p>
          <a:p>
            <a:pPr marL="514350" indent="-514350">
              <a:buAutoNum type="alphaUcPeriod"/>
            </a:pPr>
            <a:endParaRPr lang="en-US" dirty="0"/>
          </a:p>
          <a:p>
            <a:pPr marL="514350" indent="-514350">
              <a:buAutoNum type="alphaUcPeriod"/>
            </a:pPr>
            <a:r>
              <a:rPr lang="en-US" dirty="0"/>
              <a:t>NAME THE SHOWN STRUCTURES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0DD497-C34F-A7DF-6DDA-7E905D48C295}"/>
              </a:ext>
            </a:extLst>
          </p:cNvPr>
          <p:cNvSpPr/>
          <p:nvPr/>
        </p:nvSpPr>
        <p:spPr>
          <a:xfrm>
            <a:off x="3709115" y="2073499"/>
            <a:ext cx="502277" cy="60530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BF82B2-3473-A656-6F2C-FE122750E438}"/>
              </a:ext>
            </a:extLst>
          </p:cNvPr>
          <p:cNvSpPr/>
          <p:nvPr/>
        </p:nvSpPr>
        <p:spPr>
          <a:xfrm>
            <a:off x="4468969" y="3631842"/>
            <a:ext cx="502276" cy="6181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19CBBC-3E61-2408-E9F8-489E7F2F92CD}"/>
              </a:ext>
            </a:extLst>
          </p:cNvPr>
          <p:cNvSpPr/>
          <p:nvPr/>
        </p:nvSpPr>
        <p:spPr>
          <a:xfrm>
            <a:off x="4468969" y="5576552"/>
            <a:ext cx="502276" cy="6004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8348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42973-DB20-2553-A8B7-56272FAA1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B8112-2D68-0152-37E6-16291C4AF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25 QUESTIONS</a:t>
            </a:r>
          </a:p>
          <a:p>
            <a:r>
              <a:rPr lang="en-US" dirty="0"/>
              <a:t>EACH QUESTION CARRIES 90 SECONDS</a:t>
            </a:r>
          </a:p>
          <a:p>
            <a:r>
              <a:rPr lang="en-US" dirty="0"/>
              <a:t>YOU ARE ALLOWED TO CRY BUT DO IT QUIETLY</a:t>
            </a:r>
          </a:p>
        </p:txBody>
      </p:sp>
    </p:spTree>
    <p:extLst>
      <p:ext uri="{BB962C8B-B14F-4D97-AF65-F5344CB8AC3E}">
        <p14:creationId xmlns:p14="http://schemas.microsoft.com/office/powerpoint/2010/main" val="571256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532D3-B712-752B-EFB7-8A549BBF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9555F6-79B8-5A7C-722E-1EE96AE733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1914" r="4034"/>
          <a:stretch/>
        </p:blipFill>
        <p:spPr>
          <a:xfrm>
            <a:off x="450761" y="1313645"/>
            <a:ext cx="5911401" cy="542200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4A1B1-961A-8123-BCF7-B232E038E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26498" y="1825625"/>
            <a:ext cx="4327302" cy="4351338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dirty="0"/>
              <a:t>IDENTIFY TISSUE</a:t>
            </a:r>
          </a:p>
          <a:p>
            <a:pPr marL="0" indent="0">
              <a:buNone/>
            </a:pPr>
            <a:r>
              <a:rPr lang="en-US" dirty="0"/>
              <a:t>A2. GIVE 2 REASONS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B. NAME 2 SITES WHERE THIS TISSUE ID FOUND</a:t>
            </a:r>
          </a:p>
        </p:txBody>
      </p:sp>
    </p:spTree>
    <p:extLst>
      <p:ext uri="{BB962C8B-B14F-4D97-AF65-F5344CB8AC3E}">
        <p14:creationId xmlns:p14="http://schemas.microsoft.com/office/powerpoint/2010/main" val="3659435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5AAD7-21F2-BE04-EB3C-52AA1DEE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4D59FF-45ED-27A5-0A13-8FB235F93C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7730" y="1339403"/>
            <a:ext cx="5632667" cy="515347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98A97-8CC5-46ED-82B7-1834853D151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/>
              <a:t>IDENTIFY SLIDE</a:t>
            </a:r>
          </a:p>
          <a:p>
            <a:pPr marL="0" indent="0">
              <a:buNone/>
            </a:pPr>
            <a:r>
              <a:rPr lang="en-US" dirty="0"/>
              <a:t>A2. GIVE A REASON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B. NAME THE SHOWN CELL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C02E776A-E877-7087-AF16-F41ED099FE89}"/>
              </a:ext>
            </a:extLst>
          </p:cNvPr>
          <p:cNvSpPr/>
          <p:nvPr/>
        </p:nvSpPr>
        <p:spPr>
          <a:xfrm>
            <a:off x="3902299" y="3837904"/>
            <a:ext cx="1545464" cy="1803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57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21324-697E-1B59-9A64-BD6F5F6A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19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FCF7555-140B-ED3E-F184-1D296DADA5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4287" y="128789"/>
            <a:ext cx="4829578" cy="6490951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CA4A4-73F0-799E-781E-565201766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64865" cy="4351338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dirty="0"/>
              <a:t>Identify the condition</a:t>
            </a:r>
          </a:p>
          <a:p>
            <a:pPr marL="514350" indent="-514350">
              <a:buAutoNum type="alphaUcPeriod"/>
            </a:pPr>
            <a:endParaRPr lang="en-US" dirty="0"/>
          </a:p>
          <a:p>
            <a:pPr marL="514350" indent="-514350">
              <a:buAutoNum type="alphaUcPeriod"/>
            </a:pPr>
            <a:r>
              <a:rPr lang="en-US" dirty="0"/>
              <a:t>What is the cause of this condition</a:t>
            </a:r>
          </a:p>
          <a:p>
            <a:pPr marL="0" indent="0">
              <a:buNone/>
            </a:pPr>
            <a:r>
              <a:rPr lang="en-US" dirty="0"/>
              <a:t>B2. NAME 2 THINGS THAT CAN BE FOUND IN THE SWELLING</a:t>
            </a:r>
          </a:p>
        </p:txBody>
      </p:sp>
    </p:spTree>
    <p:extLst>
      <p:ext uri="{BB962C8B-B14F-4D97-AF65-F5344CB8AC3E}">
        <p14:creationId xmlns:p14="http://schemas.microsoft.com/office/powerpoint/2010/main" val="1734726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06189-BFD4-A36F-1788-6B668ACD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FF258D-B6F8-715F-F3F0-070EA60CA3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19800" y="476519"/>
            <a:ext cx="5931793" cy="583538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8D73E-CEAD-FE95-5827-CE6C46499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518" y="1825625"/>
            <a:ext cx="464927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A1. IDENTIFY SLIDE</a:t>
            </a:r>
          </a:p>
          <a:p>
            <a:pPr marL="0" indent="0">
              <a:buNone/>
            </a:pPr>
            <a:r>
              <a:rPr lang="en-US" dirty="0"/>
              <a:t>A2. GIVE A REASON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B. NAME THE SHOWN PARTS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496FD334-1F72-565E-DADA-8D00D6B6FDCE}"/>
              </a:ext>
            </a:extLst>
          </p:cNvPr>
          <p:cNvSpPr/>
          <p:nvPr/>
        </p:nvSpPr>
        <p:spPr>
          <a:xfrm>
            <a:off x="5615189" y="2704563"/>
            <a:ext cx="1451021" cy="1803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028C66-6343-2C46-B7C2-A743A3573E49}"/>
              </a:ext>
            </a:extLst>
          </p:cNvPr>
          <p:cNvSpPr/>
          <p:nvPr/>
        </p:nvSpPr>
        <p:spPr>
          <a:xfrm>
            <a:off x="5530403" y="2176530"/>
            <a:ext cx="489397" cy="5280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E403AB32-94FF-764B-25C9-CC1FD245177F}"/>
              </a:ext>
            </a:extLst>
          </p:cNvPr>
          <p:cNvSpPr/>
          <p:nvPr/>
        </p:nvSpPr>
        <p:spPr>
          <a:xfrm>
            <a:off x="5210578" y="4134118"/>
            <a:ext cx="2014470" cy="1803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856B2-8ABF-6F08-DAD2-5708675A8D81}"/>
              </a:ext>
            </a:extLst>
          </p:cNvPr>
          <p:cNvSpPr/>
          <p:nvPr/>
        </p:nvSpPr>
        <p:spPr>
          <a:xfrm>
            <a:off x="5210578" y="3618963"/>
            <a:ext cx="584915" cy="5280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44721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B8F50-E5D5-08B9-389B-3FD6788BE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D0825-0E74-BC3A-72C3-41E08B930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45924" cy="4351338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dirty="0"/>
              <a:t>IDENTIFY EPITHELIUM</a:t>
            </a:r>
          </a:p>
          <a:p>
            <a:pPr marL="514350" indent="-514350">
              <a:buAutoNum type="alphaUcPeriod"/>
            </a:pPr>
            <a:endParaRPr lang="en-US" dirty="0"/>
          </a:p>
          <a:p>
            <a:pPr marL="514350" indent="-514350">
              <a:buAutoNum type="alphaUcPeriod"/>
            </a:pPr>
            <a:r>
              <a:rPr lang="en-US" dirty="0"/>
              <a:t>NAME 2 SITES WHERE IT CAN BE FOUND IN THE BODY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916768-05B4-CEDE-CAA7-C28685EAFF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84125" y="365125"/>
            <a:ext cx="7006106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62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EF71-9168-66AE-9162-BD858FFA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9453C-F86D-45BB-08A2-DF4A749B2A8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>
              <a:buAutoNum type="alphaUcPeriod"/>
            </a:pPr>
            <a:r>
              <a:rPr lang="en-US" dirty="0"/>
              <a:t>IDENTIFY SLIDE</a:t>
            </a:r>
          </a:p>
          <a:p>
            <a:pPr marL="0" indent="0">
              <a:buNone/>
            </a:pPr>
            <a:r>
              <a:rPr lang="en-US" dirty="0"/>
              <a:t>A2. GIVE A REASON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B. NAME THE SHOWN PARTS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EA5C73-1FA1-9F1E-91F9-968F2EA94B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365125"/>
            <a:ext cx="5740758" cy="612775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1F18CB6-50C0-6188-CE83-5E562DFAE6A2}"/>
              </a:ext>
            </a:extLst>
          </p:cNvPr>
          <p:cNvSpPr/>
          <p:nvPr/>
        </p:nvSpPr>
        <p:spPr>
          <a:xfrm>
            <a:off x="6362163" y="2820473"/>
            <a:ext cx="1481071" cy="15454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D61172-4FCB-ECA0-8678-6307A51AF72D}"/>
              </a:ext>
            </a:extLst>
          </p:cNvPr>
          <p:cNvSpPr/>
          <p:nvPr/>
        </p:nvSpPr>
        <p:spPr>
          <a:xfrm>
            <a:off x="5808372" y="2472744"/>
            <a:ext cx="553791" cy="7212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6964D4DD-AFC1-F716-523C-49EC5916656F}"/>
              </a:ext>
            </a:extLst>
          </p:cNvPr>
          <p:cNvSpPr/>
          <p:nvPr/>
        </p:nvSpPr>
        <p:spPr>
          <a:xfrm>
            <a:off x="9311425" y="3193961"/>
            <a:ext cx="1390919" cy="128788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09BA9B-218B-DE60-2B6C-0E5AD4F36784}"/>
              </a:ext>
            </a:extLst>
          </p:cNvPr>
          <p:cNvSpPr/>
          <p:nvPr/>
        </p:nvSpPr>
        <p:spPr>
          <a:xfrm>
            <a:off x="10406130" y="2472744"/>
            <a:ext cx="553791" cy="6181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23245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248AC-DF63-C484-0FC9-78AF29B9A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6658C2-04EF-325A-9015-9225D1A1E8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9863" t="19307" r="5870" b="12624"/>
          <a:stretch/>
        </p:blipFill>
        <p:spPr>
          <a:xfrm>
            <a:off x="734096" y="1262130"/>
            <a:ext cx="5679583" cy="537049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DE98D-A753-02D5-1D82-A1836CC4F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59900" y="1262130"/>
            <a:ext cx="4314422" cy="4914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A. IDENTIFY SLIDE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B. OF THE 4 GROUPS OF TISSUE, WHICH GROUP DOES THIS ONE BELONG TO?</a:t>
            </a:r>
          </a:p>
        </p:txBody>
      </p:sp>
    </p:spTree>
    <p:extLst>
      <p:ext uri="{BB962C8B-B14F-4D97-AF65-F5344CB8AC3E}">
        <p14:creationId xmlns:p14="http://schemas.microsoft.com/office/powerpoint/2010/main" val="37793305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ED3B3-FBD2-ECC2-D3D9-92555848B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18252A-3BE7-FB7A-FC01-4BC251BAB3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68" y="1403797"/>
            <a:ext cx="5498206" cy="508907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E0A18-5C67-B03C-73B3-F6BF946AD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77329" y="2743199"/>
            <a:ext cx="3181081" cy="2807595"/>
          </a:xfrm>
        </p:spPr>
        <p:txBody>
          <a:bodyPr>
            <a:normAutofit/>
          </a:bodyPr>
          <a:lstStyle/>
          <a:p>
            <a:r>
              <a:rPr lang="en-US" sz="2400" dirty="0"/>
              <a:t>IDENTIFY THE SHOWN CELL</a:t>
            </a:r>
          </a:p>
          <a:p>
            <a:r>
              <a:rPr lang="en-US" sz="2400" dirty="0"/>
              <a:t>WHAT CELL DO THEY ARISE FROM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AFA63CA6-63D9-4DEE-759B-CB7FB9C59268}"/>
              </a:ext>
            </a:extLst>
          </p:cNvPr>
          <p:cNvSpPr/>
          <p:nvPr/>
        </p:nvSpPr>
        <p:spPr>
          <a:xfrm rot="10800000">
            <a:off x="4327301" y="2613450"/>
            <a:ext cx="2562896" cy="231819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FD6D63-2246-1556-1A84-8E27AFB8E8CE}"/>
              </a:ext>
            </a:extLst>
          </p:cNvPr>
          <p:cNvSpPr/>
          <p:nvPr/>
        </p:nvSpPr>
        <p:spPr>
          <a:xfrm>
            <a:off x="6890197" y="2511380"/>
            <a:ext cx="592428" cy="5409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258581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9A232-9590-F4CD-9771-FEF82A665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dirty="0"/>
              <a:t>THE  END</a:t>
            </a:r>
          </a:p>
        </p:txBody>
      </p:sp>
    </p:spTree>
    <p:extLst>
      <p:ext uri="{BB962C8B-B14F-4D97-AF65-F5344CB8AC3E}">
        <p14:creationId xmlns:p14="http://schemas.microsoft.com/office/powerpoint/2010/main" val="632538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0E47A-BD78-2D01-57CF-42E285B9D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1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8D672B-1D9F-F00F-E9E7-848B12AFDA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9398" y="1519707"/>
            <a:ext cx="6645498" cy="484245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72B59-E304-5BBA-6AA0-22A67787D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65202" y="1927654"/>
            <a:ext cx="3652234" cy="4188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A1. IDENTIFY TISSUE</a:t>
            </a:r>
          </a:p>
          <a:p>
            <a:pPr marL="0" indent="0">
              <a:buNone/>
            </a:pPr>
            <a:r>
              <a:rPr lang="en-US" sz="3200" b="1" dirty="0"/>
              <a:t>A2. GIVE 2 REASONS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B1. NAME THE SHOWN PARTS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211D0F6-C75F-6E78-6326-2A6454AB4E8C}"/>
              </a:ext>
            </a:extLst>
          </p:cNvPr>
          <p:cNvSpPr/>
          <p:nvPr/>
        </p:nvSpPr>
        <p:spPr>
          <a:xfrm rot="10800000">
            <a:off x="4378816" y="4365937"/>
            <a:ext cx="3090931" cy="1803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BC38F61-B262-F5D4-06D7-BE919DF484D7}"/>
              </a:ext>
            </a:extLst>
          </p:cNvPr>
          <p:cNvSpPr/>
          <p:nvPr/>
        </p:nvSpPr>
        <p:spPr>
          <a:xfrm rot="10800000">
            <a:off x="5009881" y="3248695"/>
            <a:ext cx="2356833" cy="18030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D0C916-E5EA-C2A0-20B8-3B0BE329C3DC}"/>
              </a:ext>
            </a:extLst>
          </p:cNvPr>
          <p:cNvSpPr/>
          <p:nvPr/>
        </p:nvSpPr>
        <p:spPr>
          <a:xfrm>
            <a:off x="7366714" y="3078339"/>
            <a:ext cx="566670" cy="60208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C7BE0E-F18B-06CE-9EB9-74A4E62A0AE2}"/>
              </a:ext>
            </a:extLst>
          </p:cNvPr>
          <p:cNvSpPr/>
          <p:nvPr/>
        </p:nvSpPr>
        <p:spPr>
          <a:xfrm>
            <a:off x="7469747" y="4172487"/>
            <a:ext cx="463637" cy="567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477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BE61F-B7CA-B908-7809-94E7D729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73A10E-7E33-DE8C-67D7-8B23AC5126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512" t="13406" r="23116" b="26366"/>
          <a:stretch/>
        </p:blipFill>
        <p:spPr>
          <a:xfrm>
            <a:off x="370704" y="1285104"/>
            <a:ext cx="7002452" cy="509098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7C29D-0A1A-EDB3-E144-966387360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65960" y="1285104"/>
            <a:ext cx="3587839" cy="4304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A1. IDENTIFY TISSUE</a:t>
            </a:r>
          </a:p>
          <a:p>
            <a:pPr marL="0" indent="0">
              <a:buNone/>
            </a:pPr>
            <a:r>
              <a:rPr lang="en-US" sz="3200" b="1" dirty="0"/>
              <a:t>A2. GIVE A REASON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B1. NAME THE SHOWN PARTS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8D33425-682A-D8D4-E6C3-E87111372EFD}"/>
              </a:ext>
            </a:extLst>
          </p:cNvPr>
          <p:cNvSpPr/>
          <p:nvPr/>
        </p:nvSpPr>
        <p:spPr>
          <a:xfrm>
            <a:off x="3871930" y="1519881"/>
            <a:ext cx="131659" cy="78382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E24497F-77CA-6E20-D21A-7BC233CD1E73}"/>
              </a:ext>
            </a:extLst>
          </p:cNvPr>
          <p:cNvSpPr/>
          <p:nvPr/>
        </p:nvSpPr>
        <p:spPr>
          <a:xfrm>
            <a:off x="4778019" y="1672415"/>
            <a:ext cx="131659" cy="7838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C52B1A-7F42-DE17-BFBD-E94AC0946BAE}"/>
              </a:ext>
            </a:extLst>
          </p:cNvPr>
          <p:cNvSpPr txBox="1"/>
          <p:nvPr/>
        </p:nvSpPr>
        <p:spPr>
          <a:xfrm>
            <a:off x="5029200" y="18040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B7337-7170-9730-0FA4-398C3898130A}"/>
              </a:ext>
            </a:extLst>
          </p:cNvPr>
          <p:cNvSpPr txBox="1"/>
          <p:nvPr/>
        </p:nvSpPr>
        <p:spPr>
          <a:xfrm>
            <a:off x="4003589" y="18040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73138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65144-F886-619B-3BCA-E52237126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 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C63790-B6F8-93CD-C679-790E925B06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57" y="1598112"/>
            <a:ext cx="5181600" cy="481443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82EBD-08C4-71AB-C371-75817F668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3386" y="1825624"/>
            <a:ext cx="3420414" cy="35619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A1. IDENTIFY SLIDE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B1. NAME ONE THE SHOWN CELLS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B40B62A-78E5-4F75-243D-23347D2F69B5}"/>
              </a:ext>
            </a:extLst>
          </p:cNvPr>
          <p:cNvSpPr/>
          <p:nvPr/>
        </p:nvSpPr>
        <p:spPr>
          <a:xfrm rot="10800000">
            <a:off x="3747752" y="4005330"/>
            <a:ext cx="2846231" cy="2060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3EEA5752-4327-C756-7271-954C5E2D58CA}"/>
              </a:ext>
            </a:extLst>
          </p:cNvPr>
          <p:cNvSpPr/>
          <p:nvPr/>
        </p:nvSpPr>
        <p:spPr>
          <a:xfrm rot="10800000">
            <a:off x="4794421" y="3309870"/>
            <a:ext cx="1799561" cy="11913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C8517D-7CAF-7342-9D1C-E7F3EDF7569F}"/>
              </a:ext>
            </a:extLst>
          </p:cNvPr>
          <p:cNvSpPr/>
          <p:nvPr/>
        </p:nvSpPr>
        <p:spPr>
          <a:xfrm>
            <a:off x="6575738" y="3133121"/>
            <a:ext cx="592428" cy="54091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39316D-277A-17C3-1873-2DE4CCEECE96}"/>
              </a:ext>
            </a:extLst>
          </p:cNvPr>
          <p:cNvSpPr/>
          <p:nvPr/>
        </p:nvSpPr>
        <p:spPr>
          <a:xfrm>
            <a:off x="6575738" y="3850783"/>
            <a:ext cx="592428" cy="63428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66618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CC2B8-EC03-2874-3F9B-16D953592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4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2CC187-25A3-4319-E94B-B5C26BC6F4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2995" y="1371600"/>
            <a:ext cx="6751747" cy="512127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76CA6A-E41D-AE80-F9F5-FED63471A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34184" y="1371600"/>
            <a:ext cx="3519615" cy="41534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A1. IDENTIFY TYPE OF EPITHELIA</a:t>
            </a:r>
          </a:p>
          <a:p>
            <a:pPr marL="0" indent="0">
              <a:buNone/>
            </a:pPr>
            <a:r>
              <a:rPr lang="en-US" sz="3200" b="1" dirty="0"/>
              <a:t>A2. GIVE A REASON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B1. NAME 2 SITES IN THE BODY WHERE YOU FIND THIS EPITHELIUM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6858489-B235-51F9-90ED-7B3BC08FF24D}"/>
              </a:ext>
            </a:extLst>
          </p:cNvPr>
          <p:cNvSpPr/>
          <p:nvPr/>
        </p:nvSpPr>
        <p:spPr>
          <a:xfrm rot="10800000">
            <a:off x="4892360" y="2404514"/>
            <a:ext cx="2369713" cy="2060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DF49AD-0B4B-2C54-E834-513563667941}"/>
              </a:ext>
            </a:extLst>
          </p:cNvPr>
          <p:cNvSpPr/>
          <p:nvPr/>
        </p:nvSpPr>
        <p:spPr>
          <a:xfrm>
            <a:off x="6735650" y="1850722"/>
            <a:ext cx="618186" cy="6568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BCE27FE-E6C9-5BA8-0E3B-6F6D758A050E}"/>
              </a:ext>
            </a:extLst>
          </p:cNvPr>
          <p:cNvSpPr/>
          <p:nvPr/>
        </p:nvSpPr>
        <p:spPr>
          <a:xfrm rot="10800000">
            <a:off x="3571103" y="5525037"/>
            <a:ext cx="2842576" cy="20606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676D21-4D3D-CC0D-7532-26725439D99F}"/>
              </a:ext>
            </a:extLst>
          </p:cNvPr>
          <p:cNvSpPr/>
          <p:nvPr/>
        </p:nvSpPr>
        <p:spPr>
          <a:xfrm>
            <a:off x="5780468" y="5628068"/>
            <a:ext cx="631064" cy="6568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82976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BF3F8-9028-E5FF-16DB-F067B6753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44" y="477860"/>
            <a:ext cx="10515600" cy="1325563"/>
          </a:xfrm>
        </p:spPr>
        <p:txBody>
          <a:bodyPr/>
          <a:lstStyle/>
          <a:p>
            <a:r>
              <a:rPr lang="en-US" dirty="0"/>
              <a:t>QUESTION 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CBFF66-E236-1E22-7205-26EF40A91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8838" y="1825625"/>
            <a:ext cx="3574961" cy="4351338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b="1" dirty="0"/>
              <a:t>Identify slide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/>
              <a:t>A2. Name part A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514350" indent="-514350">
              <a:buAutoNum type="alphaUcPeriod"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B. What name is given to granules shown by B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5BDA97-6597-D7F9-A34C-262066CBB6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6359" y="1352470"/>
            <a:ext cx="6478074" cy="5190186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6B79F95-FF7C-E92A-256D-D7DFA8352E9A}"/>
              </a:ext>
            </a:extLst>
          </p:cNvPr>
          <p:cNvSpPr/>
          <p:nvPr/>
        </p:nvSpPr>
        <p:spPr>
          <a:xfrm rot="10800000">
            <a:off x="4520485" y="3915176"/>
            <a:ext cx="2331076" cy="14166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F85272-D56D-341F-88F2-675AED35A9CC}"/>
              </a:ext>
            </a:extLst>
          </p:cNvPr>
          <p:cNvSpPr/>
          <p:nvPr/>
        </p:nvSpPr>
        <p:spPr>
          <a:xfrm>
            <a:off x="6851561" y="3644721"/>
            <a:ext cx="553791" cy="7212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C99755C-33B3-BDB2-4D6C-2467EECEE260}"/>
              </a:ext>
            </a:extLst>
          </p:cNvPr>
          <p:cNvSpPr/>
          <p:nvPr/>
        </p:nvSpPr>
        <p:spPr>
          <a:xfrm rot="10800000">
            <a:off x="2646071" y="3599001"/>
            <a:ext cx="2853207" cy="4571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1922D-AF74-493D-23A1-312BBABE3640}"/>
              </a:ext>
            </a:extLst>
          </p:cNvPr>
          <p:cNvSpPr/>
          <p:nvPr/>
        </p:nvSpPr>
        <p:spPr>
          <a:xfrm>
            <a:off x="3580327" y="3039414"/>
            <a:ext cx="605307" cy="5595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910269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F2F29-99F4-BF62-321A-178988F43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77384D-C0C6-1B20-9E1E-A622F74CAF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1064" y="1352282"/>
            <a:ext cx="6606863" cy="538336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54E1A1-E7B4-F4F7-F88E-4CF2AF768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90962" y="1825625"/>
            <a:ext cx="3162837" cy="4351338"/>
          </a:xfrm>
        </p:spPr>
        <p:txBody>
          <a:bodyPr>
            <a:normAutofit/>
          </a:bodyPr>
          <a:lstStyle/>
          <a:p>
            <a:pPr marL="514350" indent="-514350">
              <a:buAutoNum type="alphaUcPeriod"/>
            </a:pPr>
            <a:r>
              <a:rPr lang="en-US" b="1" dirty="0"/>
              <a:t>Identify slide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B. Give 3 reasons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486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1CDF9-A868-7FF7-DC55-6A638863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EDBAE9-FE46-BD24-25BC-05266DC042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3995" y="1275008"/>
            <a:ext cx="6098325" cy="542200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AE387-3E92-4941-8780-F262924DC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57633" y="1825625"/>
            <a:ext cx="3052293" cy="4351338"/>
          </a:xfrm>
        </p:spPr>
        <p:txBody>
          <a:bodyPr/>
          <a:lstStyle/>
          <a:p>
            <a:pPr marL="514350" indent="-514350">
              <a:buAutoNum type="alphaUcPeriod"/>
            </a:pPr>
            <a:r>
              <a:rPr lang="en-US" b="1" dirty="0"/>
              <a:t>Identify slide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B. Name the part A &amp; B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7FC41119-9193-1901-38DF-B56A12E88FA0}"/>
              </a:ext>
            </a:extLst>
          </p:cNvPr>
          <p:cNvSpPr/>
          <p:nvPr/>
        </p:nvSpPr>
        <p:spPr>
          <a:xfrm rot="10647309">
            <a:off x="5010150" y="4534107"/>
            <a:ext cx="2786398" cy="25599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57323462-86C4-8DCA-9723-241876D95A73}"/>
              </a:ext>
            </a:extLst>
          </p:cNvPr>
          <p:cNvSpPr/>
          <p:nvPr/>
        </p:nvSpPr>
        <p:spPr>
          <a:xfrm>
            <a:off x="6896367" y="3558746"/>
            <a:ext cx="998006" cy="25949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E46D0F-86BF-E048-38A2-6800989B3C32}"/>
              </a:ext>
            </a:extLst>
          </p:cNvPr>
          <p:cNvSpPr txBox="1"/>
          <p:nvPr/>
        </p:nvSpPr>
        <p:spPr>
          <a:xfrm>
            <a:off x="7491157" y="3286897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5EFED3-DF55-1B00-0CF1-ABCA6CCD8919}"/>
              </a:ext>
            </a:extLst>
          </p:cNvPr>
          <p:cNvSpPr txBox="1"/>
          <p:nvPr/>
        </p:nvSpPr>
        <p:spPr>
          <a:xfrm>
            <a:off x="7491157" y="417503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84116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</TotalTime>
  <Words>484</Words>
  <Application>Microsoft Office PowerPoint</Application>
  <PresentationFormat>Widescreen</PresentationFormat>
  <Paragraphs>159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HISTOLOGY REVISION ASSESSMENT 3B</vt:lpstr>
      <vt:lpstr>INSTRUCTION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QUESTION 9</vt:lpstr>
      <vt:lpstr>QUESTION 10</vt:lpstr>
      <vt:lpstr>QUESTION 11</vt:lpstr>
      <vt:lpstr>QUESTION 12</vt:lpstr>
      <vt:lpstr>QUESTION 13</vt:lpstr>
      <vt:lpstr>QUESTION 13</vt:lpstr>
      <vt:lpstr>QUESTION 14</vt:lpstr>
      <vt:lpstr>QUESTION 15</vt:lpstr>
      <vt:lpstr>QUESTION 16</vt:lpstr>
      <vt:lpstr>QUESTION 17</vt:lpstr>
      <vt:lpstr>QUESTION 18</vt:lpstr>
      <vt:lpstr>QUESTION 19</vt:lpstr>
      <vt:lpstr>QUESTION 20</vt:lpstr>
      <vt:lpstr>QUESTION 21</vt:lpstr>
      <vt:lpstr>QUESTION 22</vt:lpstr>
      <vt:lpstr>QUESTION 23</vt:lpstr>
      <vt:lpstr>QUESTION 24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mulofwaisaac305@outlook.com</dc:creator>
  <cp:lastModifiedBy>mulofwaisaac305@outlook.com</cp:lastModifiedBy>
  <cp:revision>15</cp:revision>
  <dcterms:created xsi:type="dcterms:W3CDTF">2022-08-17T17:52:57Z</dcterms:created>
  <dcterms:modified xsi:type="dcterms:W3CDTF">2023-08-16T16:06:38Z</dcterms:modified>
</cp:coreProperties>
</file>