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8" r:id="rId4"/>
    <p:sldId id="284" r:id="rId5"/>
    <p:sldId id="259" r:id="rId6"/>
    <p:sldId id="261" r:id="rId7"/>
    <p:sldId id="282" r:id="rId8"/>
    <p:sldId id="260" r:id="rId9"/>
    <p:sldId id="262" r:id="rId10"/>
    <p:sldId id="263" r:id="rId11"/>
    <p:sldId id="286" r:id="rId12"/>
    <p:sldId id="273" r:id="rId13"/>
    <p:sldId id="265" r:id="rId14"/>
    <p:sldId id="266" r:id="rId15"/>
    <p:sldId id="267" r:id="rId16"/>
    <p:sldId id="283" r:id="rId17"/>
    <p:sldId id="268" r:id="rId18"/>
    <p:sldId id="269" r:id="rId19"/>
    <p:sldId id="279" r:id="rId20"/>
    <p:sldId id="287" r:id="rId21"/>
    <p:sldId id="271" r:id="rId22"/>
    <p:sldId id="274" r:id="rId23"/>
    <p:sldId id="275" r:id="rId24"/>
    <p:sldId id="285" r:id="rId25"/>
    <p:sldId id="276" r:id="rId26"/>
    <p:sldId id="278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85A4-C295-4606-A2E7-7F579A15195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402-A0F2-401B-B8E0-38D747B5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256929">
            <a:off x="2389274" y="2283093"/>
            <a:ext cx="690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 3 HISTO</a:t>
            </a:r>
            <a:endParaRPr 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0651" y="5059025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HatsMD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13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10" y="-132347"/>
            <a:ext cx="8506327" cy="8223333"/>
          </a:xfrm>
        </p:spPr>
      </p:pic>
      <p:sp>
        <p:nvSpPr>
          <p:cNvPr id="5" name="Rectangle 4"/>
          <p:cNvSpPr/>
          <p:nvPr/>
        </p:nvSpPr>
        <p:spPr>
          <a:xfrm>
            <a:off x="2788319" y="389188"/>
            <a:ext cx="6112042" cy="67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25842" y="3197265"/>
            <a:ext cx="7543800" cy="842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73179" y="6184231"/>
            <a:ext cx="8049126" cy="85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6273" y="255246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682" y="25524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9524" y="561086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5682" y="5665221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6975" y="264407"/>
            <a:ext cx="7244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 THE TWINNING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9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0" y="0"/>
            <a:ext cx="9178533" cy="6855571"/>
          </a:xfrm>
        </p:spPr>
      </p:pic>
    </p:spTree>
    <p:extLst>
      <p:ext uri="{BB962C8B-B14F-4D97-AF65-F5344CB8AC3E}">
        <p14:creationId xmlns:p14="http://schemas.microsoft.com/office/powerpoint/2010/main" val="709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4" y="377157"/>
            <a:ext cx="7577121" cy="5659455"/>
          </a:xfrm>
        </p:spPr>
      </p:pic>
    </p:spTree>
    <p:extLst>
      <p:ext uri="{BB962C8B-B14F-4D97-AF65-F5344CB8AC3E}">
        <p14:creationId xmlns:p14="http://schemas.microsoft.com/office/powerpoint/2010/main" val="7037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104" y="865824"/>
            <a:ext cx="6812281" cy="5109209"/>
          </a:xfrm>
        </p:spPr>
      </p:pic>
    </p:spTree>
    <p:extLst>
      <p:ext uri="{BB962C8B-B14F-4D97-AF65-F5344CB8AC3E}">
        <p14:creationId xmlns:p14="http://schemas.microsoft.com/office/powerpoint/2010/main" val="25795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2769" y="867729"/>
            <a:ext cx="6827521" cy="5120639"/>
          </a:xfrm>
        </p:spPr>
      </p:pic>
    </p:spTree>
    <p:extLst>
      <p:ext uri="{BB962C8B-B14F-4D97-AF65-F5344CB8AC3E}">
        <p14:creationId xmlns:p14="http://schemas.microsoft.com/office/powerpoint/2010/main" val="40317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1" y="146786"/>
            <a:ext cx="6737098" cy="6525036"/>
          </a:xfrm>
        </p:spPr>
      </p:pic>
      <p:sp>
        <p:nvSpPr>
          <p:cNvPr id="6" name="Rounded Rectangle 5"/>
          <p:cNvSpPr/>
          <p:nvPr/>
        </p:nvSpPr>
        <p:spPr>
          <a:xfrm>
            <a:off x="5886450" y="937260"/>
            <a:ext cx="857250" cy="354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06690" y="1348740"/>
            <a:ext cx="1200150" cy="560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43700" y="4400550"/>
            <a:ext cx="857250" cy="560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77690" y="4183380"/>
            <a:ext cx="948690" cy="66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30007" y="65276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9779" y="11671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5646" y="42189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8486" y="405318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678" y="3322617"/>
            <a:ext cx="5724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LABEL THE LETTERS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747" y="252663"/>
            <a:ext cx="6220327" cy="5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7529" y="856299"/>
            <a:ext cx="6858001" cy="5143499"/>
          </a:xfrm>
        </p:spPr>
      </p:pic>
    </p:spTree>
    <p:extLst>
      <p:ext uri="{BB962C8B-B14F-4D97-AF65-F5344CB8AC3E}">
        <p14:creationId xmlns:p14="http://schemas.microsoft.com/office/powerpoint/2010/main" val="18073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" y="-13708"/>
            <a:ext cx="12248647" cy="6883740"/>
          </a:xfrm>
        </p:spPr>
      </p:pic>
    </p:spTree>
    <p:extLst>
      <p:ext uri="{BB962C8B-B14F-4D97-AF65-F5344CB8AC3E}">
        <p14:creationId xmlns:p14="http://schemas.microsoft.com/office/powerpoint/2010/main" val="590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73" y="-63096"/>
            <a:ext cx="4629149" cy="6848081"/>
          </a:xfrm>
        </p:spPr>
      </p:pic>
      <p:sp>
        <p:nvSpPr>
          <p:cNvPr id="3" name="Rectangle 2"/>
          <p:cNvSpPr/>
          <p:nvPr/>
        </p:nvSpPr>
        <p:spPr>
          <a:xfrm>
            <a:off x="-98289" y="2343176"/>
            <a:ext cx="55714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THE CONDITION</a:t>
            </a:r>
          </a:p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CAUSE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2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NAME SLIDE AND GIVE TWO REASONS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015874"/>
            <a:ext cx="5991140" cy="3884804"/>
          </a:xfrm>
        </p:spPr>
      </p:pic>
    </p:spTree>
    <p:extLst>
      <p:ext uri="{BB962C8B-B14F-4D97-AF65-F5344CB8AC3E}">
        <p14:creationId xmlns:p14="http://schemas.microsoft.com/office/powerpoint/2010/main" val="39726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38" y="0"/>
            <a:ext cx="9181785" cy="6858000"/>
          </a:xfrm>
        </p:spPr>
      </p:pic>
    </p:spTree>
    <p:extLst>
      <p:ext uri="{BB962C8B-B14F-4D97-AF65-F5344CB8AC3E}">
        <p14:creationId xmlns:p14="http://schemas.microsoft.com/office/powerpoint/2010/main" val="13610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0" y="0"/>
            <a:ext cx="9156489" cy="6867366"/>
          </a:xfrm>
        </p:spPr>
      </p:pic>
    </p:spTree>
    <p:extLst>
      <p:ext uri="{BB962C8B-B14F-4D97-AF65-F5344CB8AC3E}">
        <p14:creationId xmlns:p14="http://schemas.microsoft.com/office/powerpoint/2010/main" val="35259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1" y="24064"/>
            <a:ext cx="9133628" cy="6850221"/>
          </a:xfrm>
        </p:spPr>
      </p:pic>
      <p:sp>
        <p:nvSpPr>
          <p:cNvPr id="3" name="Rectangle 2"/>
          <p:cNvSpPr/>
          <p:nvPr/>
        </p:nvSpPr>
        <p:spPr>
          <a:xfrm>
            <a:off x="9300287" y="514505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0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3" y="2430379"/>
            <a:ext cx="6530029" cy="4275614"/>
          </a:xfrm>
        </p:spPr>
      </p:pic>
      <p:sp>
        <p:nvSpPr>
          <p:cNvPr id="5" name="Left Arrow 4"/>
          <p:cNvSpPr/>
          <p:nvPr/>
        </p:nvSpPr>
        <p:spPr>
          <a:xfrm>
            <a:off x="6208295" y="4568186"/>
            <a:ext cx="1997242" cy="6376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05537" y="4163747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760" y="497948"/>
            <a:ext cx="8795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 4 FUNCTIONS OF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STRUCTURE AND LABEL A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8" y="10966"/>
            <a:ext cx="9167103" cy="6847034"/>
          </a:xfrm>
        </p:spPr>
      </p:pic>
    </p:spTree>
    <p:extLst>
      <p:ext uri="{BB962C8B-B14F-4D97-AF65-F5344CB8AC3E}">
        <p14:creationId xmlns:p14="http://schemas.microsoft.com/office/powerpoint/2010/main" val="13321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884" y="1463147"/>
            <a:ext cx="6847841" cy="3851910"/>
          </a:xfrm>
        </p:spPr>
      </p:pic>
    </p:spTree>
    <p:extLst>
      <p:ext uri="{BB962C8B-B14F-4D97-AF65-F5344CB8AC3E}">
        <p14:creationId xmlns:p14="http://schemas.microsoft.com/office/powerpoint/2010/main" val="765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203848"/>
            <a:ext cx="5783580" cy="6561357"/>
          </a:xfrm>
        </p:spPr>
      </p:pic>
      <p:sp>
        <p:nvSpPr>
          <p:cNvPr id="3" name="Rectangle 2"/>
          <p:cNvSpPr/>
          <p:nvPr/>
        </p:nvSpPr>
        <p:spPr>
          <a:xfrm>
            <a:off x="10808501" y="4281785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9228" y="4550360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16480" y="5086350"/>
            <a:ext cx="368427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972550" y="4686300"/>
            <a:ext cx="1835951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587" y="1229023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A AND B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9618" y="2967335"/>
            <a:ext cx="23727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</a:t>
            </a:r>
            <a:endParaRPr 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4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1103" y="1025370"/>
            <a:ext cx="8106697" cy="6080021"/>
          </a:xfrm>
        </p:spPr>
      </p:pic>
    </p:spTree>
    <p:extLst>
      <p:ext uri="{BB962C8B-B14F-4D97-AF65-F5344CB8AC3E}">
        <p14:creationId xmlns:p14="http://schemas.microsoft.com/office/powerpoint/2010/main" val="11097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365861"/>
            <a:ext cx="7205599" cy="5811102"/>
          </a:xfrm>
        </p:spPr>
      </p:pic>
      <p:sp>
        <p:nvSpPr>
          <p:cNvPr id="5" name="Rectangle 4"/>
          <p:cNvSpPr/>
          <p:nvPr/>
        </p:nvSpPr>
        <p:spPr>
          <a:xfrm>
            <a:off x="2514600" y="649705"/>
            <a:ext cx="2719137" cy="28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26022" y="4158461"/>
            <a:ext cx="4835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the condition</a:t>
            </a:r>
          </a:p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cause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10" y="365125"/>
            <a:ext cx="8712549" cy="6507522"/>
          </a:xfrm>
        </p:spPr>
      </p:pic>
    </p:spTree>
    <p:extLst>
      <p:ext uri="{BB962C8B-B14F-4D97-AF65-F5344CB8AC3E}">
        <p14:creationId xmlns:p14="http://schemas.microsoft.com/office/powerpoint/2010/main" val="30792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365124"/>
            <a:ext cx="8657166" cy="6492875"/>
          </a:xfrm>
        </p:spPr>
      </p:pic>
    </p:spTree>
    <p:extLst>
      <p:ext uri="{BB962C8B-B14F-4D97-AF65-F5344CB8AC3E}">
        <p14:creationId xmlns:p14="http://schemas.microsoft.com/office/powerpoint/2010/main" val="1500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" y="289960"/>
            <a:ext cx="7226515" cy="5532120"/>
          </a:xfrm>
        </p:spPr>
      </p:pic>
      <p:sp>
        <p:nvSpPr>
          <p:cNvPr id="3" name="Left Arrow 2"/>
          <p:cNvSpPr/>
          <p:nvPr/>
        </p:nvSpPr>
        <p:spPr>
          <a:xfrm>
            <a:off x="5795010" y="2613257"/>
            <a:ext cx="3977640" cy="411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72650" y="2157277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47" y="2309834"/>
            <a:ext cx="8178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8200" y="2948338"/>
            <a:ext cx="1808747" cy="27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3126" y="4481511"/>
            <a:ext cx="6434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MACHINE AND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THE PARTS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7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7529" y="856299"/>
            <a:ext cx="6858001" cy="5143499"/>
          </a:xfrm>
        </p:spPr>
      </p:pic>
    </p:spTree>
    <p:extLst>
      <p:ext uri="{BB962C8B-B14F-4D97-AF65-F5344CB8AC3E}">
        <p14:creationId xmlns:p14="http://schemas.microsoft.com/office/powerpoint/2010/main" val="36483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341671"/>
            <a:ext cx="8732519" cy="6522438"/>
          </a:xfrm>
        </p:spPr>
      </p:pic>
    </p:spTree>
    <p:extLst>
      <p:ext uri="{BB962C8B-B14F-4D97-AF65-F5344CB8AC3E}">
        <p14:creationId xmlns:p14="http://schemas.microsoft.com/office/powerpoint/2010/main" val="497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61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NAME SLIDE AND GIVE TWO REASONS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2020-10-26T18:43:55Z</dcterms:created>
  <dcterms:modified xsi:type="dcterms:W3CDTF">2021-09-03T00:13:17Z</dcterms:modified>
</cp:coreProperties>
</file>