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4" r:id="rId1"/>
  </p:sldMasterIdLst>
  <p:sldIdLst>
    <p:sldId id="256" r:id="rId2"/>
    <p:sldId id="257" r:id="rId3"/>
    <p:sldId id="260" r:id="rId4"/>
    <p:sldId id="261" r:id="rId5"/>
    <p:sldId id="262" r:id="rId6"/>
    <p:sldId id="263" r:id="rId7"/>
    <p:sldId id="264" r:id="rId8"/>
    <p:sldId id="258" r:id="rId9"/>
    <p:sldId id="259"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4" d="100"/>
          <a:sy n="74" d="100"/>
        </p:scale>
        <p:origin x="552" y="54"/>
      </p:cViewPr>
      <p:guideLst>
        <p:guide orient="horz" pos="2160"/>
        <p:guide pos="384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7" name="Picture 6"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ctrTitle"/>
          </p:nvPr>
        </p:nvSpPr>
        <p:spPr>
          <a:xfrm>
            <a:off x="1371600" y="1803405"/>
            <a:ext cx="9448800" cy="1825096"/>
          </a:xfrm>
        </p:spPr>
        <p:txBody>
          <a:bodyPr anchor="b">
            <a:normAutofit/>
          </a:bodyPr>
          <a:lstStyle>
            <a:lvl1pPr algn="l">
              <a:defRPr sz="6000"/>
            </a:lvl1pPr>
          </a:lstStyle>
          <a:p>
            <a:r>
              <a:rPr lang="en-US"/>
              <a:t>Click to edit Master title style</a:t>
            </a:r>
            <a:endParaRPr lang="en-US" dirty="0"/>
          </a:p>
        </p:txBody>
      </p:sp>
      <p:sp>
        <p:nvSpPr>
          <p:cNvPr id="3" name="Subtitle 2"/>
          <p:cNvSpPr>
            <a:spLocks noGrp="1"/>
          </p:cNvSpPr>
          <p:nvPr>
            <p:ph type="subTitle" idx="1"/>
          </p:nvPr>
        </p:nvSpPr>
        <p:spPr>
          <a:xfrm>
            <a:off x="1371600" y="3632201"/>
            <a:ext cx="9448800" cy="685800"/>
          </a:xfrm>
        </p:spPr>
        <p:txBody>
          <a:bodyPr>
            <a:normAutofit/>
          </a:bodyPr>
          <a:lstStyle>
            <a:lvl1pPr marL="0" indent="0" algn="l">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a:xfrm>
            <a:off x="7909561" y="4314328"/>
            <a:ext cx="2910840" cy="374642"/>
          </a:xfrm>
        </p:spPr>
        <p:txBody>
          <a:bodyPr/>
          <a:lstStyle/>
          <a:p>
            <a:fld id="{45ADA74C-47AD-449F-A0BF-EF76117AA8A8}" type="datetimeFigureOut">
              <a:rPr lang="en-AU" smtClean="0"/>
              <a:pPr/>
              <a:t>30/12/2021</a:t>
            </a:fld>
            <a:endParaRPr lang="en-AU"/>
          </a:p>
        </p:txBody>
      </p:sp>
      <p:sp>
        <p:nvSpPr>
          <p:cNvPr id="5" name="Footer Placeholder 4"/>
          <p:cNvSpPr>
            <a:spLocks noGrp="1"/>
          </p:cNvSpPr>
          <p:nvPr>
            <p:ph type="ftr" sz="quarter" idx="11"/>
          </p:nvPr>
        </p:nvSpPr>
        <p:spPr>
          <a:xfrm>
            <a:off x="1371600" y="4323845"/>
            <a:ext cx="6400800" cy="365125"/>
          </a:xfrm>
        </p:spPr>
        <p:txBody>
          <a:bodyPr/>
          <a:lstStyle/>
          <a:p>
            <a:endParaRPr lang="en-AU"/>
          </a:p>
        </p:txBody>
      </p:sp>
      <p:sp>
        <p:nvSpPr>
          <p:cNvPr id="6" name="Slide Number Placeholder 5"/>
          <p:cNvSpPr>
            <a:spLocks noGrp="1"/>
          </p:cNvSpPr>
          <p:nvPr>
            <p:ph type="sldNum" sz="quarter" idx="12"/>
          </p:nvPr>
        </p:nvSpPr>
        <p:spPr>
          <a:xfrm>
            <a:off x="8077200" y="1430866"/>
            <a:ext cx="2743200" cy="365125"/>
          </a:xfrm>
        </p:spPr>
        <p:txBody>
          <a:bodyPr/>
          <a:lstStyle/>
          <a:p>
            <a:fld id="{3966283C-A59E-4BF6-814A-611364702B51}" type="slidenum">
              <a:rPr lang="en-AU" smtClean="0"/>
              <a:pPr/>
              <a:t>‹#›</a:t>
            </a:fld>
            <a:endParaRPr lang="en-AU"/>
          </a:p>
        </p:txBody>
      </p:sp>
    </p:spTree>
    <p:extLst>
      <p:ext uri="{BB962C8B-B14F-4D97-AF65-F5344CB8AC3E}">
        <p14:creationId xmlns:p14="http://schemas.microsoft.com/office/powerpoint/2010/main" val="37138976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777" y="4697360"/>
            <a:ext cx="10822034" cy="819355"/>
          </a:xfrm>
        </p:spPr>
        <p:txBody>
          <a:bodyPr anchor="b"/>
          <a:lstStyle>
            <a:lvl1pPr algn="l">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681727" y="941439"/>
            <a:ext cx="10821840" cy="3478161"/>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85800" y="5516715"/>
            <a:ext cx="10820400" cy="701969"/>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5ADA74C-47AD-449F-A0BF-EF76117AA8A8}" type="datetimeFigureOut">
              <a:rPr lang="en-AU" smtClean="0"/>
              <a:pPr/>
              <a:t>30/12/2021</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3966283C-A59E-4BF6-814A-611364702B51}" type="slidenum">
              <a:rPr lang="en-AU" smtClean="0"/>
              <a:pPr/>
              <a:t>‹#›</a:t>
            </a:fld>
            <a:endParaRPr lang="en-AU"/>
          </a:p>
        </p:txBody>
      </p:sp>
    </p:spTree>
    <p:extLst>
      <p:ext uri="{BB962C8B-B14F-4D97-AF65-F5344CB8AC3E}">
        <p14:creationId xmlns:p14="http://schemas.microsoft.com/office/powerpoint/2010/main" val="41232380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Title and Caption">
    <p:spTree>
      <p:nvGrpSpPr>
        <p:cNvPr id="1" name=""/>
        <p:cNvGrpSpPr/>
        <p:nvPr/>
      </p:nvGrpSpPr>
      <p:grpSpPr>
        <a:xfrm>
          <a:off x="0" y="0"/>
          <a:ext cx="0" cy="0"/>
          <a:chOff x="0" y="0"/>
          <a:chExt cx="0" cy="0"/>
        </a:xfrm>
      </p:grpSpPr>
      <p:pic>
        <p:nvPicPr>
          <p:cNvPr id="8" name="Picture 7"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685800" y="753532"/>
            <a:ext cx="10820400" cy="2802467"/>
          </a:xfrm>
        </p:spPr>
        <p:txBody>
          <a:bodyPr anchor="ctr"/>
          <a:lstStyle>
            <a:lvl1pPr algn="l">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1024467" y="3649133"/>
            <a:ext cx="10130516" cy="999067"/>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7814452" y="381000"/>
            <a:ext cx="2910840" cy="365125"/>
          </a:xfrm>
        </p:spPr>
        <p:txBody>
          <a:bodyPr/>
          <a:lstStyle>
            <a:lvl1pPr algn="r">
              <a:defRPr/>
            </a:lvl1pPr>
          </a:lstStyle>
          <a:p>
            <a:fld id="{45ADA74C-47AD-449F-A0BF-EF76117AA8A8}" type="datetimeFigureOut">
              <a:rPr lang="en-AU" smtClean="0"/>
              <a:pPr/>
              <a:t>30/12/2021</a:t>
            </a:fld>
            <a:endParaRPr lang="en-AU"/>
          </a:p>
        </p:txBody>
      </p:sp>
      <p:sp>
        <p:nvSpPr>
          <p:cNvPr id="6" name="Footer Placeholder 5"/>
          <p:cNvSpPr>
            <a:spLocks noGrp="1"/>
          </p:cNvSpPr>
          <p:nvPr>
            <p:ph type="ftr" sz="quarter" idx="11"/>
          </p:nvPr>
        </p:nvSpPr>
        <p:spPr>
          <a:xfrm>
            <a:off x="685800" y="379941"/>
            <a:ext cx="6991492" cy="365125"/>
          </a:xfrm>
        </p:spPr>
        <p:txBody>
          <a:bodyPr/>
          <a:lstStyle/>
          <a:p>
            <a:endParaRPr lang="en-AU"/>
          </a:p>
        </p:txBody>
      </p:sp>
      <p:sp>
        <p:nvSpPr>
          <p:cNvPr id="7" name="Slide Number Placeholder 6"/>
          <p:cNvSpPr>
            <a:spLocks noGrp="1"/>
          </p:cNvSpPr>
          <p:nvPr>
            <p:ph type="sldNum" sz="quarter" idx="12"/>
          </p:nvPr>
        </p:nvSpPr>
        <p:spPr>
          <a:xfrm>
            <a:off x="10862452" y="381000"/>
            <a:ext cx="643748" cy="365125"/>
          </a:xfrm>
        </p:spPr>
        <p:txBody>
          <a:bodyPr/>
          <a:lstStyle/>
          <a:p>
            <a:fld id="{3966283C-A59E-4BF6-814A-611364702B51}" type="slidenum">
              <a:rPr lang="en-AU" smtClean="0"/>
              <a:pPr/>
              <a:t>‹#›</a:t>
            </a:fld>
            <a:endParaRPr lang="en-AU"/>
          </a:p>
        </p:txBody>
      </p:sp>
    </p:spTree>
    <p:extLst>
      <p:ext uri="{BB962C8B-B14F-4D97-AF65-F5344CB8AC3E}">
        <p14:creationId xmlns:p14="http://schemas.microsoft.com/office/powerpoint/2010/main" val="298187452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Quote with Caption">
    <p:spTree>
      <p:nvGrpSpPr>
        <p:cNvPr id="1" name=""/>
        <p:cNvGrpSpPr/>
        <p:nvPr/>
      </p:nvGrpSpPr>
      <p:grpSpPr>
        <a:xfrm>
          <a:off x="0" y="0"/>
          <a:ext cx="0" cy="0"/>
          <a:chOff x="0" y="0"/>
          <a:chExt cx="0" cy="0"/>
        </a:xfrm>
      </p:grpSpPr>
      <p:pic>
        <p:nvPicPr>
          <p:cNvPr id="13" name="Picture 12"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1024467" y="753533"/>
            <a:ext cx="10151533" cy="2604495"/>
          </a:xfrm>
        </p:spPr>
        <p:txBody>
          <a:bodyPr anchor="ctr"/>
          <a:lstStyle>
            <a:lvl1pPr algn="l">
              <a:defRPr sz="3200"/>
            </a:lvl1pPr>
          </a:lstStyle>
          <a:p>
            <a:r>
              <a:rPr lang="en-US"/>
              <a:t>Click to edit Master title style</a:t>
            </a:r>
            <a:endParaRPr lang="en-US" dirty="0"/>
          </a:p>
        </p:txBody>
      </p:sp>
      <p:sp>
        <p:nvSpPr>
          <p:cNvPr id="12" name="Text Placeholder 3"/>
          <p:cNvSpPr>
            <a:spLocks noGrp="1"/>
          </p:cNvSpPr>
          <p:nvPr>
            <p:ph type="body" sz="half" idx="13"/>
          </p:nvPr>
        </p:nvSpPr>
        <p:spPr>
          <a:xfrm>
            <a:off x="1303865" y="3365556"/>
            <a:ext cx="9592736" cy="444443"/>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4" name="Text Placeholder 3"/>
          <p:cNvSpPr>
            <a:spLocks noGrp="1"/>
          </p:cNvSpPr>
          <p:nvPr>
            <p:ph type="body" sz="half" idx="2"/>
          </p:nvPr>
        </p:nvSpPr>
        <p:spPr>
          <a:xfrm>
            <a:off x="1024467" y="3959862"/>
            <a:ext cx="10151533" cy="679871"/>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7814452" y="381000"/>
            <a:ext cx="2910840" cy="365125"/>
          </a:xfrm>
        </p:spPr>
        <p:txBody>
          <a:bodyPr/>
          <a:lstStyle>
            <a:lvl1pPr algn="r">
              <a:defRPr/>
            </a:lvl1pPr>
          </a:lstStyle>
          <a:p>
            <a:fld id="{45ADA74C-47AD-449F-A0BF-EF76117AA8A8}" type="datetimeFigureOut">
              <a:rPr lang="en-AU" smtClean="0"/>
              <a:pPr/>
              <a:t>30/12/2021</a:t>
            </a:fld>
            <a:endParaRPr lang="en-AU"/>
          </a:p>
        </p:txBody>
      </p:sp>
      <p:sp>
        <p:nvSpPr>
          <p:cNvPr id="6" name="Footer Placeholder 5"/>
          <p:cNvSpPr>
            <a:spLocks noGrp="1"/>
          </p:cNvSpPr>
          <p:nvPr>
            <p:ph type="ftr" sz="quarter" idx="11"/>
          </p:nvPr>
        </p:nvSpPr>
        <p:spPr>
          <a:xfrm>
            <a:off x="685800" y="379941"/>
            <a:ext cx="6991492" cy="365125"/>
          </a:xfrm>
        </p:spPr>
        <p:txBody>
          <a:bodyPr/>
          <a:lstStyle/>
          <a:p>
            <a:endParaRPr lang="en-AU"/>
          </a:p>
        </p:txBody>
      </p:sp>
      <p:sp>
        <p:nvSpPr>
          <p:cNvPr id="7" name="Slide Number Placeholder 6"/>
          <p:cNvSpPr>
            <a:spLocks noGrp="1"/>
          </p:cNvSpPr>
          <p:nvPr>
            <p:ph type="sldNum" sz="quarter" idx="12"/>
          </p:nvPr>
        </p:nvSpPr>
        <p:spPr>
          <a:xfrm>
            <a:off x="10862452" y="381000"/>
            <a:ext cx="643748" cy="365125"/>
          </a:xfrm>
        </p:spPr>
        <p:txBody>
          <a:bodyPr/>
          <a:lstStyle/>
          <a:p>
            <a:fld id="{3966283C-A59E-4BF6-814A-611364702B51}" type="slidenum">
              <a:rPr lang="en-AU" smtClean="0"/>
              <a:pPr/>
              <a:t>‹#›</a:t>
            </a:fld>
            <a:endParaRPr lang="en-AU"/>
          </a:p>
        </p:txBody>
      </p:sp>
      <p:sp>
        <p:nvSpPr>
          <p:cNvPr id="9" name="TextBox 8"/>
          <p:cNvSpPr txBox="1"/>
          <p:nvPr/>
        </p:nvSpPr>
        <p:spPr>
          <a:xfrm>
            <a:off x="476250" y="93345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0" name="TextBox 9"/>
          <p:cNvSpPr txBox="1"/>
          <p:nvPr/>
        </p:nvSpPr>
        <p:spPr>
          <a:xfrm>
            <a:off x="10984230" y="270129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extLst>
      <p:ext uri="{BB962C8B-B14F-4D97-AF65-F5344CB8AC3E}">
        <p14:creationId xmlns:p14="http://schemas.microsoft.com/office/powerpoint/2010/main" val="225838724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Name Card">
    <p:spTree>
      <p:nvGrpSpPr>
        <p:cNvPr id="1" name=""/>
        <p:cNvGrpSpPr/>
        <p:nvPr/>
      </p:nvGrpSpPr>
      <p:grpSpPr>
        <a:xfrm>
          <a:off x="0" y="0"/>
          <a:ext cx="0" cy="0"/>
          <a:chOff x="0" y="0"/>
          <a:chExt cx="0" cy="0"/>
        </a:xfrm>
      </p:grpSpPr>
      <p:pic>
        <p:nvPicPr>
          <p:cNvPr id="9" name="Picture 8"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1024495" y="1124701"/>
            <a:ext cx="10146186" cy="2511835"/>
          </a:xfrm>
        </p:spPr>
        <p:txBody>
          <a:bodyPr anchor="b"/>
          <a:lstStyle>
            <a:lvl1pPr algn="l">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1024467" y="3648315"/>
            <a:ext cx="10144654" cy="999885"/>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7814452" y="378883"/>
            <a:ext cx="2910840" cy="365125"/>
          </a:xfrm>
        </p:spPr>
        <p:txBody>
          <a:bodyPr/>
          <a:lstStyle>
            <a:lvl1pPr algn="r">
              <a:defRPr/>
            </a:lvl1pPr>
          </a:lstStyle>
          <a:p>
            <a:fld id="{45ADA74C-47AD-449F-A0BF-EF76117AA8A8}" type="datetimeFigureOut">
              <a:rPr lang="en-AU" smtClean="0"/>
              <a:pPr/>
              <a:t>30/12/2021</a:t>
            </a:fld>
            <a:endParaRPr lang="en-AU"/>
          </a:p>
        </p:txBody>
      </p:sp>
      <p:sp>
        <p:nvSpPr>
          <p:cNvPr id="6" name="Footer Placeholder 5"/>
          <p:cNvSpPr>
            <a:spLocks noGrp="1"/>
          </p:cNvSpPr>
          <p:nvPr>
            <p:ph type="ftr" sz="quarter" idx="11"/>
          </p:nvPr>
        </p:nvSpPr>
        <p:spPr>
          <a:xfrm>
            <a:off x="685800" y="378883"/>
            <a:ext cx="6991492" cy="365125"/>
          </a:xfrm>
        </p:spPr>
        <p:txBody>
          <a:bodyPr/>
          <a:lstStyle/>
          <a:p>
            <a:endParaRPr lang="en-AU"/>
          </a:p>
        </p:txBody>
      </p:sp>
      <p:sp>
        <p:nvSpPr>
          <p:cNvPr id="7" name="Slide Number Placeholder 6"/>
          <p:cNvSpPr>
            <a:spLocks noGrp="1"/>
          </p:cNvSpPr>
          <p:nvPr>
            <p:ph type="sldNum" sz="quarter" idx="12"/>
          </p:nvPr>
        </p:nvSpPr>
        <p:spPr>
          <a:xfrm>
            <a:off x="10862452" y="381000"/>
            <a:ext cx="643748" cy="365125"/>
          </a:xfrm>
        </p:spPr>
        <p:txBody>
          <a:bodyPr/>
          <a:lstStyle/>
          <a:p>
            <a:fld id="{3966283C-A59E-4BF6-814A-611364702B51}" type="slidenum">
              <a:rPr lang="en-AU" smtClean="0"/>
              <a:pPr/>
              <a:t>‹#›</a:t>
            </a:fld>
            <a:endParaRPr lang="en-AU"/>
          </a:p>
        </p:txBody>
      </p:sp>
    </p:spTree>
    <p:extLst>
      <p:ext uri="{BB962C8B-B14F-4D97-AF65-F5344CB8AC3E}">
        <p14:creationId xmlns:p14="http://schemas.microsoft.com/office/powerpoint/2010/main" val="82303521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15" name="Title 1"/>
          <p:cNvSpPr>
            <a:spLocks noGrp="1"/>
          </p:cNvSpPr>
          <p:nvPr>
            <p:ph type="title"/>
          </p:nvPr>
        </p:nvSpPr>
        <p:spPr>
          <a:xfrm>
            <a:off x="2895600" y="761999"/>
            <a:ext cx="8610599" cy="1303867"/>
          </a:xfrm>
        </p:spPr>
        <p:txBody>
          <a:bodyPr/>
          <a:lstStyle/>
          <a:p>
            <a:r>
              <a:rPr lang="en-US"/>
              <a:t>Click to edit Master title style</a:t>
            </a:r>
            <a:endParaRPr lang="en-US" dirty="0"/>
          </a:p>
        </p:txBody>
      </p:sp>
      <p:sp>
        <p:nvSpPr>
          <p:cNvPr id="7" name="Text Placeholder 2"/>
          <p:cNvSpPr>
            <a:spLocks noGrp="1"/>
          </p:cNvSpPr>
          <p:nvPr>
            <p:ph type="body" idx="1"/>
          </p:nvPr>
        </p:nvSpPr>
        <p:spPr>
          <a:xfrm>
            <a:off x="685800" y="2202080"/>
            <a:ext cx="3456432" cy="617320"/>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8" name="Text Placeholder 3"/>
          <p:cNvSpPr>
            <a:spLocks noGrp="1"/>
          </p:cNvSpPr>
          <p:nvPr>
            <p:ph type="body" sz="half" idx="15"/>
          </p:nvPr>
        </p:nvSpPr>
        <p:spPr>
          <a:xfrm>
            <a:off x="685799" y="2904565"/>
            <a:ext cx="3456432" cy="331413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9" name="Text Placeholder 4"/>
          <p:cNvSpPr>
            <a:spLocks noGrp="1"/>
          </p:cNvSpPr>
          <p:nvPr>
            <p:ph type="body" sz="quarter" idx="3"/>
          </p:nvPr>
        </p:nvSpPr>
        <p:spPr>
          <a:xfrm>
            <a:off x="4368800" y="2201333"/>
            <a:ext cx="3456432" cy="626534"/>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0" name="Text Placeholder 3"/>
          <p:cNvSpPr>
            <a:spLocks noGrp="1"/>
          </p:cNvSpPr>
          <p:nvPr>
            <p:ph type="body" sz="half" idx="16"/>
          </p:nvPr>
        </p:nvSpPr>
        <p:spPr>
          <a:xfrm>
            <a:off x="4366858" y="2904067"/>
            <a:ext cx="3456432" cy="331461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1" name="Text Placeholder 4"/>
          <p:cNvSpPr>
            <a:spLocks noGrp="1"/>
          </p:cNvSpPr>
          <p:nvPr>
            <p:ph type="body" sz="quarter" idx="13"/>
          </p:nvPr>
        </p:nvSpPr>
        <p:spPr>
          <a:xfrm>
            <a:off x="8051800" y="2192866"/>
            <a:ext cx="3456432" cy="626534"/>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2" name="Text Placeholder 3"/>
          <p:cNvSpPr>
            <a:spLocks noGrp="1"/>
          </p:cNvSpPr>
          <p:nvPr>
            <p:ph type="body" sz="half" idx="17"/>
          </p:nvPr>
        </p:nvSpPr>
        <p:spPr>
          <a:xfrm>
            <a:off x="8051801" y="2904565"/>
            <a:ext cx="3456432" cy="331413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45ADA74C-47AD-449F-A0BF-EF76117AA8A8}" type="datetimeFigureOut">
              <a:rPr lang="en-AU" smtClean="0"/>
              <a:pPr/>
              <a:t>30/12/2021</a:t>
            </a:fld>
            <a:endParaRPr lang="en-AU"/>
          </a:p>
        </p:txBody>
      </p:sp>
      <p:sp>
        <p:nvSpPr>
          <p:cNvPr id="4" name="Footer Placeholder 3"/>
          <p:cNvSpPr>
            <a:spLocks noGrp="1"/>
          </p:cNvSpPr>
          <p:nvPr>
            <p:ph type="ftr" sz="quarter" idx="11"/>
          </p:nvPr>
        </p:nvSpPr>
        <p:spPr/>
        <p:txBody>
          <a:bodyPr/>
          <a:lstStyle/>
          <a:p>
            <a:endParaRPr lang="en-AU"/>
          </a:p>
        </p:txBody>
      </p:sp>
      <p:sp>
        <p:nvSpPr>
          <p:cNvPr id="5" name="Slide Number Placeholder 4"/>
          <p:cNvSpPr>
            <a:spLocks noGrp="1"/>
          </p:cNvSpPr>
          <p:nvPr>
            <p:ph type="sldNum" sz="quarter" idx="12"/>
          </p:nvPr>
        </p:nvSpPr>
        <p:spPr/>
        <p:txBody>
          <a:bodyPr/>
          <a:lstStyle/>
          <a:p>
            <a:fld id="{3966283C-A59E-4BF6-814A-611364702B51}" type="slidenum">
              <a:rPr lang="en-AU" smtClean="0"/>
              <a:pPr/>
              <a:t>‹#›</a:t>
            </a:fld>
            <a:endParaRPr lang="en-AU"/>
          </a:p>
        </p:txBody>
      </p:sp>
    </p:spTree>
    <p:extLst>
      <p:ext uri="{BB962C8B-B14F-4D97-AF65-F5344CB8AC3E}">
        <p14:creationId xmlns:p14="http://schemas.microsoft.com/office/powerpoint/2010/main" val="321150532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30" name="Title 1"/>
          <p:cNvSpPr>
            <a:spLocks noGrp="1"/>
          </p:cNvSpPr>
          <p:nvPr>
            <p:ph type="title"/>
          </p:nvPr>
        </p:nvSpPr>
        <p:spPr>
          <a:xfrm>
            <a:off x="2895600" y="762000"/>
            <a:ext cx="8610599" cy="1295400"/>
          </a:xfrm>
        </p:spPr>
        <p:txBody>
          <a:bodyPr/>
          <a:lstStyle/>
          <a:p>
            <a:r>
              <a:rPr lang="en-US"/>
              <a:t>Click to edit Master title style</a:t>
            </a:r>
            <a:endParaRPr lang="en-US" dirty="0"/>
          </a:p>
        </p:txBody>
      </p:sp>
      <p:sp>
        <p:nvSpPr>
          <p:cNvPr id="19" name="Text Placeholder 2"/>
          <p:cNvSpPr>
            <a:spLocks noGrp="1"/>
          </p:cNvSpPr>
          <p:nvPr>
            <p:ph type="body" idx="1"/>
          </p:nvPr>
        </p:nvSpPr>
        <p:spPr>
          <a:xfrm>
            <a:off x="688618" y="4191000"/>
            <a:ext cx="3451582"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Picture Placeholder 2"/>
          <p:cNvSpPr>
            <a:spLocks noGrp="1" noChangeAspect="1"/>
          </p:cNvSpPr>
          <p:nvPr>
            <p:ph type="pic" idx="15"/>
          </p:nvPr>
        </p:nvSpPr>
        <p:spPr>
          <a:xfrm>
            <a:off x="688618" y="2362200"/>
            <a:ext cx="3451582"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1" name="Text Placeholder 3"/>
          <p:cNvSpPr>
            <a:spLocks noGrp="1"/>
          </p:cNvSpPr>
          <p:nvPr>
            <p:ph type="body" sz="half" idx="18"/>
          </p:nvPr>
        </p:nvSpPr>
        <p:spPr>
          <a:xfrm>
            <a:off x="688618" y="4873764"/>
            <a:ext cx="3451582" cy="134492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2" name="Text Placeholder 4"/>
          <p:cNvSpPr>
            <a:spLocks noGrp="1"/>
          </p:cNvSpPr>
          <p:nvPr>
            <p:ph type="body" sz="quarter" idx="3"/>
          </p:nvPr>
        </p:nvSpPr>
        <p:spPr>
          <a:xfrm>
            <a:off x="4374263" y="4191000"/>
            <a:ext cx="3448935"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3" name="Picture Placeholder 2"/>
          <p:cNvSpPr>
            <a:spLocks noGrp="1" noChangeAspect="1"/>
          </p:cNvSpPr>
          <p:nvPr>
            <p:ph type="pic" idx="21"/>
          </p:nvPr>
        </p:nvSpPr>
        <p:spPr>
          <a:xfrm>
            <a:off x="4374263" y="2362200"/>
            <a:ext cx="3448936"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19"/>
          </p:nvPr>
        </p:nvSpPr>
        <p:spPr>
          <a:xfrm>
            <a:off x="4374264" y="4873763"/>
            <a:ext cx="3448935" cy="134492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5" name="Text Placeholder 4"/>
          <p:cNvSpPr>
            <a:spLocks noGrp="1"/>
          </p:cNvSpPr>
          <p:nvPr>
            <p:ph type="body" sz="quarter" idx="13"/>
          </p:nvPr>
        </p:nvSpPr>
        <p:spPr>
          <a:xfrm>
            <a:off x="8049731" y="4191000"/>
            <a:ext cx="3456469"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6" name="Picture Placeholder 2"/>
          <p:cNvSpPr>
            <a:spLocks noGrp="1" noChangeAspect="1"/>
          </p:cNvSpPr>
          <p:nvPr>
            <p:ph type="pic" idx="22"/>
          </p:nvPr>
        </p:nvSpPr>
        <p:spPr>
          <a:xfrm>
            <a:off x="8049855" y="2362200"/>
            <a:ext cx="3447878"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7" name="Text Placeholder 3"/>
          <p:cNvSpPr>
            <a:spLocks noGrp="1"/>
          </p:cNvSpPr>
          <p:nvPr>
            <p:ph type="body" sz="half" idx="20"/>
          </p:nvPr>
        </p:nvSpPr>
        <p:spPr>
          <a:xfrm>
            <a:off x="8049731" y="4873761"/>
            <a:ext cx="3452445" cy="134492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45ADA74C-47AD-449F-A0BF-EF76117AA8A8}" type="datetimeFigureOut">
              <a:rPr lang="en-AU" smtClean="0"/>
              <a:pPr/>
              <a:t>30/12/2021</a:t>
            </a:fld>
            <a:endParaRPr lang="en-AU"/>
          </a:p>
        </p:txBody>
      </p:sp>
      <p:sp>
        <p:nvSpPr>
          <p:cNvPr id="4" name="Footer Placeholder 3"/>
          <p:cNvSpPr>
            <a:spLocks noGrp="1"/>
          </p:cNvSpPr>
          <p:nvPr>
            <p:ph type="ftr" sz="quarter" idx="11"/>
          </p:nvPr>
        </p:nvSpPr>
        <p:spPr/>
        <p:txBody>
          <a:bodyPr/>
          <a:lstStyle/>
          <a:p>
            <a:endParaRPr lang="en-AU"/>
          </a:p>
        </p:txBody>
      </p:sp>
      <p:sp>
        <p:nvSpPr>
          <p:cNvPr id="5" name="Slide Number Placeholder 4"/>
          <p:cNvSpPr>
            <a:spLocks noGrp="1"/>
          </p:cNvSpPr>
          <p:nvPr>
            <p:ph type="sldNum" sz="quarter" idx="12"/>
          </p:nvPr>
        </p:nvSpPr>
        <p:spPr/>
        <p:txBody>
          <a:bodyPr/>
          <a:lstStyle/>
          <a:p>
            <a:fld id="{3966283C-A59E-4BF6-814A-611364702B51}" type="slidenum">
              <a:rPr lang="en-AU" smtClean="0"/>
              <a:pPr/>
              <a:t>‹#›</a:t>
            </a:fld>
            <a:endParaRPr lang="en-AU"/>
          </a:p>
        </p:txBody>
      </p:sp>
    </p:spTree>
    <p:extLst>
      <p:ext uri="{BB962C8B-B14F-4D97-AF65-F5344CB8AC3E}">
        <p14:creationId xmlns:p14="http://schemas.microsoft.com/office/powerpoint/2010/main" val="326449362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a:xfrm>
            <a:off x="685800" y="2194559"/>
            <a:ext cx="10820400" cy="40241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5ADA74C-47AD-449F-A0BF-EF76117AA8A8}" type="datetimeFigureOut">
              <a:rPr lang="en-AU" smtClean="0"/>
              <a:pPr/>
              <a:t>30/12/2021</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3966283C-A59E-4BF6-814A-611364702B51}" type="slidenum">
              <a:rPr lang="en-AU" smtClean="0"/>
              <a:pPr/>
              <a:t>‹#›</a:t>
            </a:fld>
            <a:endParaRPr lang="en-AU"/>
          </a:p>
        </p:txBody>
      </p:sp>
    </p:spTree>
    <p:extLst>
      <p:ext uri="{BB962C8B-B14F-4D97-AF65-F5344CB8AC3E}">
        <p14:creationId xmlns:p14="http://schemas.microsoft.com/office/powerpoint/2010/main" val="142096352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pic>
        <p:nvPicPr>
          <p:cNvPr id="8" name="Picture 7"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Vertical Title 1"/>
          <p:cNvSpPr>
            <a:spLocks noGrp="1"/>
          </p:cNvSpPr>
          <p:nvPr>
            <p:ph type="title" orient="vert"/>
          </p:nvPr>
        </p:nvSpPr>
        <p:spPr>
          <a:xfrm>
            <a:off x="9448800" y="745066"/>
            <a:ext cx="2057400" cy="3903133"/>
          </a:xfrm>
        </p:spPr>
        <p:txBody>
          <a:bodyPr vert="eaVert"/>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1024466" y="745067"/>
            <a:ext cx="8204201" cy="390313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7814452" y="379941"/>
            <a:ext cx="2910840" cy="365125"/>
          </a:xfrm>
        </p:spPr>
        <p:txBody>
          <a:bodyPr/>
          <a:lstStyle>
            <a:lvl1pPr algn="r">
              <a:defRPr/>
            </a:lvl1pPr>
          </a:lstStyle>
          <a:p>
            <a:fld id="{45ADA74C-47AD-449F-A0BF-EF76117AA8A8}" type="datetimeFigureOut">
              <a:rPr lang="en-AU" smtClean="0"/>
              <a:pPr/>
              <a:t>30/12/2021</a:t>
            </a:fld>
            <a:endParaRPr lang="en-AU"/>
          </a:p>
        </p:txBody>
      </p:sp>
      <p:sp>
        <p:nvSpPr>
          <p:cNvPr id="5" name="Footer Placeholder 4"/>
          <p:cNvSpPr>
            <a:spLocks noGrp="1"/>
          </p:cNvSpPr>
          <p:nvPr>
            <p:ph type="ftr" sz="quarter" idx="11"/>
          </p:nvPr>
        </p:nvSpPr>
        <p:spPr>
          <a:xfrm>
            <a:off x="685800" y="381000"/>
            <a:ext cx="6991492" cy="365125"/>
          </a:xfrm>
        </p:spPr>
        <p:txBody>
          <a:bodyPr/>
          <a:lstStyle/>
          <a:p>
            <a:endParaRPr lang="en-AU"/>
          </a:p>
        </p:txBody>
      </p:sp>
      <p:sp>
        <p:nvSpPr>
          <p:cNvPr id="6" name="Slide Number Placeholder 5"/>
          <p:cNvSpPr>
            <a:spLocks noGrp="1"/>
          </p:cNvSpPr>
          <p:nvPr>
            <p:ph type="sldNum" sz="quarter" idx="12"/>
          </p:nvPr>
        </p:nvSpPr>
        <p:spPr>
          <a:xfrm>
            <a:off x="10862452" y="381000"/>
            <a:ext cx="643748" cy="365125"/>
          </a:xfrm>
        </p:spPr>
        <p:txBody>
          <a:bodyPr/>
          <a:lstStyle/>
          <a:p>
            <a:fld id="{3966283C-A59E-4BF6-814A-611364702B51}" type="slidenum">
              <a:rPr lang="en-AU" smtClean="0"/>
              <a:pPr/>
              <a:t>‹#›</a:t>
            </a:fld>
            <a:endParaRPr lang="en-AU"/>
          </a:p>
        </p:txBody>
      </p:sp>
    </p:spTree>
    <p:extLst>
      <p:ext uri="{BB962C8B-B14F-4D97-AF65-F5344CB8AC3E}">
        <p14:creationId xmlns:p14="http://schemas.microsoft.com/office/powerpoint/2010/main" val="21919020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5ADA74C-47AD-449F-A0BF-EF76117AA8A8}" type="datetimeFigureOut">
              <a:rPr lang="en-AU" smtClean="0"/>
              <a:pPr/>
              <a:t>30/12/2021</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3966283C-A59E-4BF6-814A-611364702B51}" type="slidenum">
              <a:rPr lang="en-AU" smtClean="0"/>
              <a:pPr/>
              <a:t>‹#›</a:t>
            </a:fld>
            <a:endParaRPr lang="en-AU"/>
          </a:p>
        </p:txBody>
      </p:sp>
    </p:spTree>
    <p:extLst>
      <p:ext uri="{BB962C8B-B14F-4D97-AF65-F5344CB8AC3E}">
        <p14:creationId xmlns:p14="http://schemas.microsoft.com/office/powerpoint/2010/main" val="37380217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pic>
        <p:nvPicPr>
          <p:cNvPr id="9" name="Picture 8"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685800" y="753533"/>
            <a:ext cx="10820399" cy="2801935"/>
          </a:xfrm>
        </p:spPr>
        <p:txBody>
          <a:bodyPr anchor="b">
            <a:normAutofit/>
          </a:bodyPr>
          <a:lstStyle>
            <a:lvl1pPr algn="r">
              <a:defRPr sz="4000"/>
            </a:lvl1pPr>
          </a:lstStyle>
          <a:p>
            <a:r>
              <a:rPr lang="en-US"/>
              <a:t>Click to edit Master title style</a:t>
            </a:r>
            <a:endParaRPr lang="en-US" dirty="0"/>
          </a:p>
        </p:txBody>
      </p:sp>
      <p:sp>
        <p:nvSpPr>
          <p:cNvPr id="3" name="Text Placeholder 2"/>
          <p:cNvSpPr>
            <a:spLocks noGrp="1"/>
          </p:cNvSpPr>
          <p:nvPr>
            <p:ph type="body" idx="1"/>
          </p:nvPr>
        </p:nvSpPr>
        <p:spPr>
          <a:xfrm>
            <a:off x="1024467" y="3641725"/>
            <a:ext cx="10490200" cy="955675"/>
          </a:xfrm>
        </p:spPr>
        <p:txBody>
          <a:bodyPr>
            <a:normAutofit/>
          </a:bodyPr>
          <a:lstStyle>
            <a:lvl1pPr marL="0" indent="0" algn="r">
              <a:buNone/>
              <a:defRPr sz="22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7814452" y="381000"/>
            <a:ext cx="2910840" cy="365125"/>
          </a:xfrm>
        </p:spPr>
        <p:txBody>
          <a:bodyPr/>
          <a:lstStyle>
            <a:lvl1pPr algn="r">
              <a:defRPr/>
            </a:lvl1pPr>
          </a:lstStyle>
          <a:p>
            <a:fld id="{45ADA74C-47AD-449F-A0BF-EF76117AA8A8}" type="datetimeFigureOut">
              <a:rPr lang="en-AU" smtClean="0"/>
              <a:pPr/>
              <a:t>30/12/2021</a:t>
            </a:fld>
            <a:endParaRPr lang="en-AU"/>
          </a:p>
        </p:txBody>
      </p:sp>
      <p:sp>
        <p:nvSpPr>
          <p:cNvPr id="5" name="Footer Placeholder 4"/>
          <p:cNvSpPr>
            <a:spLocks noGrp="1"/>
          </p:cNvSpPr>
          <p:nvPr>
            <p:ph type="ftr" sz="quarter" idx="11"/>
          </p:nvPr>
        </p:nvSpPr>
        <p:spPr>
          <a:xfrm>
            <a:off x="685800" y="381001"/>
            <a:ext cx="6991492" cy="364065"/>
          </a:xfrm>
        </p:spPr>
        <p:txBody>
          <a:bodyPr/>
          <a:lstStyle/>
          <a:p>
            <a:endParaRPr lang="en-AU"/>
          </a:p>
        </p:txBody>
      </p:sp>
      <p:sp>
        <p:nvSpPr>
          <p:cNvPr id="6" name="Slide Number Placeholder 5"/>
          <p:cNvSpPr>
            <a:spLocks noGrp="1"/>
          </p:cNvSpPr>
          <p:nvPr>
            <p:ph type="sldNum" sz="quarter" idx="12"/>
          </p:nvPr>
        </p:nvSpPr>
        <p:spPr>
          <a:xfrm>
            <a:off x="10862452" y="381000"/>
            <a:ext cx="643748" cy="365125"/>
          </a:xfrm>
        </p:spPr>
        <p:txBody>
          <a:bodyPr/>
          <a:lstStyle/>
          <a:p>
            <a:fld id="{3966283C-A59E-4BF6-814A-611364702B51}" type="slidenum">
              <a:rPr lang="en-AU" smtClean="0"/>
              <a:pPr/>
              <a:t>‹#›</a:t>
            </a:fld>
            <a:endParaRPr lang="en-AU"/>
          </a:p>
        </p:txBody>
      </p:sp>
    </p:spTree>
    <p:extLst>
      <p:ext uri="{BB962C8B-B14F-4D97-AF65-F5344CB8AC3E}">
        <p14:creationId xmlns:p14="http://schemas.microsoft.com/office/powerpoint/2010/main" val="281058827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85800" y="2194559"/>
            <a:ext cx="5334000" cy="40241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2194559"/>
            <a:ext cx="5334000" cy="40241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5ADA74C-47AD-449F-A0BF-EF76117AA8A8}" type="datetimeFigureOut">
              <a:rPr lang="en-AU" smtClean="0"/>
              <a:pPr/>
              <a:t>30/12/2021</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3966283C-A59E-4BF6-814A-611364702B51}" type="slidenum">
              <a:rPr lang="en-AU" smtClean="0"/>
              <a:pPr/>
              <a:t>‹#›</a:t>
            </a:fld>
            <a:endParaRPr lang="en-AU"/>
          </a:p>
        </p:txBody>
      </p:sp>
    </p:spTree>
    <p:extLst>
      <p:ext uri="{BB962C8B-B14F-4D97-AF65-F5344CB8AC3E}">
        <p14:creationId xmlns:p14="http://schemas.microsoft.com/office/powerpoint/2010/main" val="9448253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895600" y="762000"/>
            <a:ext cx="8610600" cy="1295400"/>
          </a:xfrm>
        </p:spPr>
        <p:txBody>
          <a:bodyPr/>
          <a:lstStyle/>
          <a:p>
            <a:r>
              <a:rPr lang="en-US"/>
              <a:t>Click to edit Master title style</a:t>
            </a:r>
            <a:endParaRPr lang="en-US" dirty="0"/>
          </a:p>
        </p:txBody>
      </p:sp>
      <p:sp>
        <p:nvSpPr>
          <p:cNvPr id="3" name="Text Placeholder 2"/>
          <p:cNvSpPr>
            <a:spLocks noGrp="1"/>
          </p:cNvSpPr>
          <p:nvPr>
            <p:ph type="body" idx="1"/>
          </p:nvPr>
        </p:nvSpPr>
        <p:spPr>
          <a:xfrm>
            <a:off x="914409" y="2183802"/>
            <a:ext cx="5079991" cy="823912"/>
          </a:xfrm>
        </p:spPr>
        <p:txBody>
          <a:bodyPr anchor="b">
            <a:norm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85800" y="3132666"/>
            <a:ext cx="5311775" cy="308601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00800" y="2183802"/>
            <a:ext cx="5105400" cy="823912"/>
          </a:xfrm>
        </p:spPr>
        <p:txBody>
          <a:bodyPr anchor="b">
            <a:norm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3132666"/>
            <a:ext cx="5334000" cy="308601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5ADA74C-47AD-449F-A0BF-EF76117AA8A8}" type="datetimeFigureOut">
              <a:rPr lang="en-AU" smtClean="0"/>
              <a:pPr/>
              <a:t>30/12/2021</a:t>
            </a:fld>
            <a:endParaRPr lang="en-AU"/>
          </a:p>
        </p:txBody>
      </p:sp>
      <p:sp>
        <p:nvSpPr>
          <p:cNvPr id="8" name="Footer Placeholder 7"/>
          <p:cNvSpPr>
            <a:spLocks noGrp="1"/>
          </p:cNvSpPr>
          <p:nvPr>
            <p:ph type="ftr" sz="quarter" idx="11"/>
          </p:nvPr>
        </p:nvSpPr>
        <p:spPr/>
        <p:txBody>
          <a:bodyPr/>
          <a:lstStyle/>
          <a:p>
            <a:endParaRPr lang="en-AU"/>
          </a:p>
        </p:txBody>
      </p:sp>
      <p:sp>
        <p:nvSpPr>
          <p:cNvPr id="9" name="Slide Number Placeholder 8"/>
          <p:cNvSpPr>
            <a:spLocks noGrp="1"/>
          </p:cNvSpPr>
          <p:nvPr>
            <p:ph type="sldNum" sz="quarter" idx="12"/>
          </p:nvPr>
        </p:nvSpPr>
        <p:spPr/>
        <p:txBody>
          <a:bodyPr/>
          <a:lstStyle/>
          <a:p>
            <a:fld id="{3966283C-A59E-4BF6-814A-611364702B51}" type="slidenum">
              <a:rPr lang="en-AU" smtClean="0"/>
              <a:pPr/>
              <a:t>‹#›</a:t>
            </a:fld>
            <a:endParaRPr lang="en-AU"/>
          </a:p>
        </p:txBody>
      </p:sp>
    </p:spTree>
    <p:extLst>
      <p:ext uri="{BB962C8B-B14F-4D97-AF65-F5344CB8AC3E}">
        <p14:creationId xmlns:p14="http://schemas.microsoft.com/office/powerpoint/2010/main" val="61493771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5ADA74C-47AD-449F-A0BF-EF76117AA8A8}" type="datetimeFigureOut">
              <a:rPr lang="en-AU" smtClean="0"/>
              <a:pPr/>
              <a:t>30/12/2021</a:t>
            </a:fld>
            <a:endParaRPr lang="en-AU"/>
          </a:p>
        </p:txBody>
      </p:sp>
      <p:sp>
        <p:nvSpPr>
          <p:cNvPr id="4" name="Footer Placeholder 3"/>
          <p:cNvSpPr>
            <a:spLocks noGrp="1"/>
          </p:cNvSpPr>
          <p:nvPr>
            <p:ph type="ftr" sz="quarter" idx="11"/>
          </p:nvPr>
        </p:nvSpPr>
        <p:spPr/>
        <p:txBody>
          <a:bodyPr/>
          <a:lstStyle/>
          <a:p>
            <a:endParaRPr lang="en-AU"/>
          </a:p>
        </p:txBody>
      </p:sp>
      <p:sp>
        <p:nvSpPr>
          <p:cNvPr id="5" name="Slide Number Placeholder 4"/>
          <p:cNvSpPr>
            <a:spLocks noGrp="1"/>
          </p:cNvSpPr>
          <p:nvPr>
            <p:ph type="sldNum" sz="quarter" idx="12"/>
          </p:nvPr>
        </p:nvSpPr>
        <p:spPr/>
        <p:txBody>
          <a:bodyPr/>
          <a:lstStyle/>
          <a:p>
            <a:fld id="{3966283C-A59E-4BF6-814A-611364702B51}" type="slidenum">
              <a:rPr lang="en-AU" smtClean="0"/>
              <a:pPr/>
              <a:t>‹#›</a:t>
            </a:fld>
            <a:endParaRPr lang="en-AU"/>
          </a:p>
        </p:txBody>
      </p:sp>
    </p:spTree>
    <p:extLst>
      <p:ext uri="{BB962C8B-B14F-4D97-AF65-F5344CB8AC3E}">
        <p14:creationId xmlns:p14="http://schemas.microsoft.com/office/powerpoint/2010/main" val="18178008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5ADA74C-47AD-449F-A0BF-EF76117AA8A8}" type="datetimeFigureOut">
              <a:rPr lang="en-AU" smtClean="0"/>
              <a:pPr/>
              <a:t>30/12/2021</a:t>
            </a:fld>
            <a:endParaRPr lang="en-AU"/>
          </a:p>
        </p:txBody>
      </p:sp>
      <p:sp>
        <p:nvSpPr>
          <p:cNvPr id="3" name="Footer Placeholder 2"/>
          <p:cNvSpPr>
            <a:spLocks noGrp="1"/>
          </p:cNvSpPr>
          <p:nvPr>
            <p:ph type="ftr" sz="quarter" idx="11"/>
          </p:nvPr>
        </p:nvSpPr>
        <p:spPr/>
        <p:txBody>
          <a:bodyPr/>
          <a:lstStyle/>
          <a:p>
            <a:endParaRPr lang="en-AU"/>
          </a:p>
        </p:txBody>
      </p:sp>
      <p:sp>
        <p:nvSpPr>
          <p:cNvPr id="4" name="Slide Number Placeholder 3"/>
          <p:cNvSpPr>
            <a:spLocks noGrp="1"/>
          </p:cNvSpPr>
          <p:nvPr>
            <p:ph type="sldNum" sz="quarter" idx="12"/>
          </p:nvPr>
        </p:nvSpPr>
        <p:spPr/>
        <p:txBody>
          <a:bodyPr/>
          <a:lstStyle/>
          <a:p>
            <a:fld id="{3966283C-A59E-4BF6-814A-611364702B51}" type="slidenum">
              <a:rPr lang="en-AU" smtClean="0"/>
              <a:pPr/>
              <a:t>‹#›</a:t>
            </a:fld>
            <a:endParaRPr lang="en-AU"/>
          </a:p>
        </p:txBody>
      </p:sp>
    </p:spTree>
    <p:extLst>
      <p:ext uri="{BB962C8B-B14F-4D97-AF65-F5344CB8AC3E}">
        <p14:creationId xmlns:p14="http://schemas.microsoft.com/office/powerpoint/2010/main" val="371447571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1524000"/>
            <a:ext cx="4114800" cy="1600200"/>
          </a:xfrm>
        </p:spPr>
        <p:txBody>
          <a:bodyPr anchor="b"/>
          <a:lstStyle>
            <a:lvl1pPr algn="l">
              <a:defRPr sz="3200"/>
            </a:lvl1pPr>
          </a:lstStyle>
          <a:p>
            <a:r>
              <a:rPr lang="en-US"/>
              <a:t>Click to edit Master title style</a:t>
            </a:r>
            <a:endParaRPr lang="en-US" dirty="0"/>
          </a:p>
        </p:txBody>
      </p:sp>
      <p:sp>
        <p:nvSpPr>
          <p:cNvPr id="3" name="Content Placeholder 2"/>
          <p:cNvSpPr>
            <a:spLocks noGrp="1"/>
          </p:cNvSpPr>
          <p:nvPr>
            <p:ph idx="1"/>
          </p:nvPr>
        </p:nvSpPr>
        <p:spPr>
          <a:xfrm>
            <a:off x="4995582" y="746759"/>
            <a:ext cx="6510618" cy="5471925"/>
          </a:xfrm>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85800" y="3124199"/>
            <a:ext cx="4114800" cy="3094485"/>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5ADA74C-47AD-449F-A0BF-EF76117AA8A8}" type="datetimeFigureOut">
              <a:rPr lang="en-AU" smtClean="0"/>
              <a:pPr/>
              <a:t>30/12/2021</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3966283C-A59E-4BF6-814A-611364702B51}" type="slidenum">
              <a:rPr lang="en-AU" smtClean="0"/>
              <a:pPr/>
              <a:t>‹#›</a:t>
            </a:fld>
            <a:endParaRPr lang="en-AU"/>
          </a:p>
        </p:txBody>
      </p:sp>
    </p:spTree>
    <p:extLst>
      <p:ext uri="{BB962C8B-B14F-4D97-AF65-F5344CB8AC3E}">
        <p14:creationId xmlns:p14="http://schemas.microsoft.com/office/powerpoint/2010/main" val="96710258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1524000"/>
            <a:ext cx="6873240" cy="1600200"/>
          </a:xfrm>
        </p:spPr>
        <p:txBody>
          <a:bodyPr anchor="b"/>
          <a:lstStyle>
            <a:lvl1pPr algn="l">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7861238" y="751241"/>
            <a:ext cx="3644962" cy="5467443"/>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85800" y="3124199"/>
            <a:ext cx="6873240" cy="3094485"/>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5ADA74C-47AD-449F-A0BF-EF76117AA8A8}" type="datetimeFigureOut">
              <a:rPr lang="en-AU" smtClean="0"/>
              <a:pPr/>
              <a:t>30/12/2021</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3966283C-A59E-4BF6-814A-611364702B51}" type="slidenum">
              <a:rPr lang="en-AU" smtClean="0"/>
              <a:pPr/>
              <a:t>‹#›</a:t>
            </a:fld>
            <a:endParaRPr lang="en-AU"/>
          </a:p>
        </p:txBody>
      </p:sp>
    </p:spTree>
    <p:extLst>
      <p:ext uri="{BB962C8B-B14F-4D97-AF65-F5344CB8AC3E}">
        <p14:creationId xmlns:p14="http://schemas.microsoft.com/office/powerpoint/2010/main" val="40803979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7" name="Picture 6" descr="C0-HD-TOP.png"/>
          <p:cNvPicPr>
            <a:picLocks noChangeAspect="1"/>
          </p:cNvPicPr>
          <p:nvPr/>
        </p:nvPicPr>
        <p:blipFill>
          <a:blip r:embed="rId19">
            <a:extLst>
              <a:ext uri="{28A0092B-C50C-407E-A947-70E740481C1C}">
                <a14:useLocalDpi xmlns:a14="http://schemas.microsoft.com/office/drawing/2010/main" val="0"/>
              </a:ext>
            </a:extLst>
          </a:blip>
          <a:stretch>
            <a:fillRect/>
          </a:stretch>
        </p:blipFill>
        <p:spPr>
          <a:xfrm>
            <a:off x="0" y="0"/>
            <a:ext cx="12192000" cy="1441450"/>
          </a:xfrm>
          <a:prstGeom prst="rect">
            <a:avLst/>
          </a:prstGeom>
        </p:spPr>
      </p:pic>
      <p:sp>
        <p:nvSpPr>
          <p:cNvPr id="2" name="Title Placeholder 1"/>
          <p:cNvSpPr>
            <a:spLocks noGrp="1"/>
          </p:cNvSpPr>
          <p:nvPr>
            <p:ph type="title"/>
          </p:nvPr>
        </p:nvSpPr>
        <p:spPr>
          <a:xfrm>
            <a:off x="2895600" y="764373"/>
            <a:ext cx="8610600" cy="1293028"/>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85800" y="2194560"/>
            <a:ext cx="10820400" cy="4024125"/>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595360" y="6356350"/>
            <a:ext cx="291084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45ADA74C-47AD-449F-A0BF-EF76117AA8A8}" type="datetimeFigureOut">
              <a:rPr lang="en-AU" smtClean="0"/>
              <a:pPr/>
              <a:t>30/12/2021</a:t>
            </a:fld>
            <a:endParaRPr lang="en-AU"/>
          </a:p>
        </p:txBody>
      </p:sp>
      <p:sp>
        <p:nvSpPr>
          <p:cNvPr id="5" name="Footer Placeholder 4"/>
          <p:cNvSpPr>
            <a:spLocks noGrp="1"/>
          </p:cNvSpPr>
          <p:nvPr>
            <p:ph type="ftr" sz="quarter" idx="3"/>
          </p:nvPr>
        </p:nvSpPr>
        <p:spPr>
          <a:xfrm>
            <a:off x="685800" y="6355845"/>
            <a:ext cx="7772400" cy="365125"/>
          </a:xfrm>
          <a:prstGeom prst="rect">
            <a:avLst/>
          </a:prstGeom>
        </p:spPr>
        <p:txBody>
          <a:bodyPr vert="horz" lIns="91440" tIns="45720" rIns="91440" bIns="45720" rtlCol="0" anchor="ctr"/>
          <a:lstStyle>
            <a:lvl1pPr algn="l">
              <a:defRPr sz="1050">
                <a:solidFill>
                  <a:schemeClr val="tx1">
                    <a:tint val="75000"/>
                  </a:schemeClr>
                </a:solidFill>
              </a:defRPr>
            </a:lvl1pPr>
          </a:lstStyle>
          <a:p>
            <a:endParaRPr lang="en-AU"/>
          </a:p>
        </p:txBody>
      </p:sp>
      <p:sp>
        <p:nvSpPr>
          <p:cNvPr id="6" name="Slide Number Placeholder 5"/>
          <p:cNvSpPr>
            <a:spLocks noGrp="1"/>
          </p:cNvSpPr>
          <p:nvPr>
            <p:ph type="sldNum" sz="quarter" idx="4"/>
          </p:nvPr>
        </p:nvSpPr>
        <p:spPr>
          <a:xfrm>
            <a:off x="8763000" y="381000"/>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3966283C-A59E-4BF6-814A-611364702B51}" type="slidenum">
              <a:rPr lang="en-AU" smtClean="0"/>
              <a:pPr/>
              <a:t>‹#›</a:t>
            </a:fld>
            <a:endParaRPr lang="en-AU"/>
          </a:p>
        </p:txBody>
      </p:sp>
    </p:spTree>
    <p:extLst>
      <p:ext uri="{BB962C8B-B14F-4D97-AF65-F5344CB8AC3E}">
        <p14:creationId xmlns:p14="http://schemas.microsoft.com/office/powerpoint/2010/main" val="4217810402"/>
      </p:ext>
    </p:extLst>
  </p:cSld>
  <p:clrMap bg1="dk1" tx1="lt1" bg2="dk2" tx2="lt2" accent1="accent1" accent2="accent2" accent3="accent3" accent4="accent4" accent5="accent5" accent6="accent6" hlink="hlink" folHlink="folHlink"/>
  <p:sldLayoutIdLst>
    <p:sldLayoutId id="2147483715" r:id="rId1"/>
    <p:sldLayoutId id="2147483716" r:id="rId2"/>
    <p:sldLayoutId id="2147483717" r:id="rId3"/>
    <p:sldLayoutId id="2147483718" r:id="rId4"/>
    <p:sldLayoutId id="2147483719" r:id="rId5"/>
    <p:sldLayoutId id="2147483720" r:id="rId6"/>
    <p:sldLayoutId id="2147483721" r:id="rId7"/>
    <p:sldLayoutId id="2147483722" r:id="rId8"/>
    <p:sldLayoutId id="2147483723" r:id="rId9"/>
    <p:sldLayoutId id="2147483724" r:id="rId10"/>
    <p:sldLayoutId id="2147483725" r:id="rId11"/>
    <p:sldLayoutId id="2147483726" r:id="rId12"/>
    <p:sldLayoutId id="2147483727" r:id="rId13"/>
    <p:sldLayoutId id="2147483728" r:id="rId14"/>
    <p:sldLayoutId id="2147483729" r:id="rId15"/>
    <p:sldLayoutId id="2147483730" r:id="rId16"/>
    <p:sldLayoutId id="2147483731" r:id="rId17"/>
  </p:sldLayoutIdLst>
  <p:txStyles>
    <p:titleStyle>
      <a:lvl1pPr algn="r" defTabSz="914400" rtl="0" eaLnBrk="1" latinLnBrk="0" hangingPunct="1">
        <a:lnSpc>
          <a:spcPct val="90000"/>
        </a:lnSpc>
        <a:spcBef>
          <a:spcPct val="0"/>
        </a:spcBef>
        <a:buNone/>
        <a:defRPr sz="4000" kern="1200" cap="all" baseline="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2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AU" dirty="0"/>
              <a:t>custody</a:t>
            </a:r>
          </a:p>
        </p:txBody>
      </p:sp>
      <p:sp>
        <p:nvSpPr>
          <p:cNvPr id="3" name="Subtitle 2"/>
          <p:cNvSpPr>
            <a:spLocks noGrp="1"/>
          </p:cNvSpPr>
          <p:nvPr>
            <p:ph type="subTitle" idx="1"/>
          </p:nvPr>
        </p:nvSpPr>
        <p:spPr/>
        <p:txBody>
          <a:bodyPr>
            <a:normAutofit fontScale="92500" lnSpcReduction="10000"/>
          </a:bodyPr>
          <a:lstStyle/>
          <a:p>
            <a:r>
              <a:rPr lang="en-AU" dirty="0"/>
              <a:t>FAMILY LAW : UNIVERSITY OF LUSAKA</a:t>
            </a:r>
          </a:p>
          <a:p>
            <a:r>
              <a:rPr lang="en-AU" dirty="0"/>
              <a:t>AUTHOR : MWAKA CHIZINGA</a:t>
            </a:r>
          </a:p>
          <a:p>
            <a:endParaRPr lang="en-AU"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AU" dirty="0"/>
              <a:t>The ascertainable wishes of the child</a:t>
            </a:r>
          </a:p>
        </p:txBody>
      </p:sp>
      <p:sp>
        <p:nvSpPr>
          <p:cNvPr id="3" name="Content Placeholder 2"/>
          <p:cNvSpPr>
            <a:spLocks noGrp="1"/>
          </p:cNvSpPr>
          <p:nvPr>
            <p:ph idx="1"/>
          </p:nvPr>
        </p:nvSpPr>
        <p:spPr/>
        <p:txBody>
          <a:bodyPr>
            <a:normAutofit fontScale="92500" lnSpcReduction="20000"/>
          </a:bodyPr>
          <a:lstStyle/>
          <a:p>
            <a:r>
              <a:rPr lang="en-AU" dirty="0"/>
              <a:t>This is in line with the CRC where the convention requires that due weight is given to the views of the child according to their age and maturity</a:t>
            </a:r>
          </a:p>
          <a:p>
            <a:r>
              <a:rPr lang="en-AU" b="1" dirty="0"/>
              <a:t>Williamson v Williamson (1986)</a:t>
            </a:r>
            <a:r>
              <a:rPr lang="en-AU" dirty="0"/>
              <a:t>: the court took into consideration that the children (aged 14 and 15) did not wish to live with their father, rather they wanted to live with their mother. They voted with their feet i.e. Arriving at the mother’s house.</a:t>
            </a:r>
          </a:p>
          <a:p>
            <a:r>
              <a:rPr lang="en-AU" b="1" dirty="0"/>
              <a:t>Re P (a minor) (education) 1992</a:t>
            </a:r>
            <a:r>
              <a:rPr lang="en-AU" dirty="0"/>
              <a:t>: in this case a 14 year old boy did not want to attend Stowe school but wanted to go to a local secondary school. The CA stated</a:t>
            </a:r>
          </a:p>
          <a:p>
            <a:pPr>
              <a:buNone/>
            </a:pPr>
            <a:r>
              <a:rPr lang="en-AU" dirty="0"/>
              <a:t>‘we are dealing with the welfare of a 14 year old boy. The courts over the last few years have become increasingly aware of the importance of listening to the views of older children and taking into account what children say, not necessarily agreeing with what they want, nor indeed doing what they want, but paying respect to older children who are of an age and the maturity to make their minds up as to what they think is best for them, bearing in mind that older children very often have an appreciation of their own situation which is worthy of consideration by and the respect of the adults and particularly including the courts.’</a:t>
            </a:r>
          </a:p>
          <a:p>
            <a:pPr>
              <a:buNone/>
            </a:pPr>
            <a:endParaRPr lang="en-AU"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AU" dirty="0"/>
              <a:t>Physical, educational and emotional needs</a:t>
            </a:r>
          </a:p>
        </p:txBody>
      </p:sp>
      <p:sp>
        <p:nvSpPr>
          <p:cNvPr id="3" name="Content Placeholder 2"/>
          <p:cNvSpPr>
            <a:spLocks noGrp="1"/>
          </p:cNvSpPr>
          <p:nvPr>
            <p:ph idx="1"/>
          </p:nvPr>
        </p:nvSpPr>
        <p:spPr/>
        <p:txBody>
          <a:bodyPr>
            <a:normAutofit fontScale="77500" lnSpcReduction="20000"/>
          </a:bodyPr>
          <a:lstStyle/>
          <a:p>
            <a:r>
              <a:rPr lang="en-AU" dirty="0"/>
              <a:t>By physical needs this would include accommodation, food and other material provisions and resources and if disabled the physical provisions and environment available to him or her. Where the matrimonial home is adapted to take into consideration the needs of a mentally or physically disabled child the court is likely to order that the child remains in the matrimonial home.</a:t>
            </a:r>
          </a:p>
          <a:p>
            <a:r>
              <a:rPr lang="en-AU" dirty="0"/>
              <a:t>Education needs would require that a child has consistency in relation to their education, the court will also look at the proximity of the home to the school</a:t>
            </a:r>
          </a:p>
          <a:p>
            <a:r>
              <a:rPr lang="en-AU" dirty="0"/>
              <a:t>Emotional needs refers to issues of parenting and having enough time to raise the children. The courts still consider that a child’s emotional needs are served best by the mother i.e. The mother is best principle.’</a:t>
            </a:r>
          </a:p>
          <a:p>
            <a:pPr>
              <a:buNone/>
            </a:pPr>
            <a:r>
              <a:rPr lang="en-AU" b="1" dirty="0"/>
              <a:t>RE A (a minor) (1991) and Re H (a minor) (1990) </a:t>
            </a:r>
            <a:r>
              <a:rPr lang="en-AU" dirty="0"/>
              <a:t>the court stated ‘it is not a principle but a matter of observation of human nature in the case of the upbringing of children of tender years, that given the normal commitment of a father to support the family, the mother for practical and emotional reasons is usually the right person to bring up her children.</a:t>
            </a:r>
          </a:p>
          <a:p>
            <a:pPr>
              <a:buNone/>
            </a:pPr>
            <a:endParaRPr lang="en-AU" dirty="0"/>
          </a:p>
          <a:p>
            <a:pPr>
              <a:buNone/>
            </a:pPr>
            <a:r>
              <a:rPr lang="en-AU" b="1" dirty="0"/>
              <a:t>Another consideration is the attachment of siblings</a:t>
            </a:r>
            <a:r>
              <a:rPr lang="en-AU" dirty="0"/>
              <a:t>, the court considers it undesirable to separate brothers and sisters. </a:t>
            </a:r>
            <a:r>
              <a:rPr lang="en-AU" b="1" dirty="0"/>
              <a:t>C v S </a:t>
            </a:r>
            <a:r>
              <a:rPr lang="en-AU" dirty="0"/>
              <a:t>‘It is not usually advisable to separate siblings who are close in age and obviously allied with one another.</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AU" dirty="0"/>
              <a:t>The likely effect on him of change in circumstances: the need for consistency</a:t>
            </a:r>
          </a:p>
        </p:txBody>
      </p:sp>
      <p:sp>
        <p:nvSpPr>
          <p:cNvPr id="3" name="Content Placeholder 2"/>
          <p:cNvSpPr>
            <a:spLocks noGrp="1"/>
          </p:cNvSpPr>
          <p:nvPr>
            <p:ph idx="1"/>
          </p:nvPr>
        </p:nvSpPr>
        <p:spPr/>
        <p:txBody>
          <a:bodyPr/>
          <a:lstStyle/>
          <a:p>
            <a:r>
              <a:rPr lang="en-AU" dirty="0"/>
              <a:t>The court are normally in favour of status quo, it is considered that children develop better where there is some sort of continuity of care with the person who was providing care before the application was made.</a:t>
            </a:r>
          </a:p>
          <a:p>
            <a:r>
              <a:rPr lang="en-AU" dirty="0"/>
              <a:t>Status quo goes beyond care to include continuity in schooling and socialisations of the child. </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AU" dirty="0"/>
              <a:t>The age, sex, background and any other characteristic of his which the court considers relevant</a:t>
            </a:r>
          </a:p>
        </p:txBody>
      </p:sp>
      <p:sp>
        <p:nvSpPr>
          <p:cNvPr id="3" name="Content Placeholder 2"/>
          <p:cNvSpPr>
            <a:spLocks noGrp="1"/>
          </p:cNvSpPr>
          <p:nvPr>
            <p:ph idx="1"/>
          </p:nvPr>
        </p:nvSpPr>
        <p:spPr/>
        <p:txBody>
          <a:bodyPr/>
          <a:lstStyle/>
          <a:p>
            <a:r>
              <a:rPr lang="en-AU" dirty="0"/>
              <a:t>Background embraces things such as culture, class, ethnicity and religion. </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AU" dirty="0"/>
              <a:t>Any harm which the child has suffered or is at risk of suffering</a:t>
            </a:r>
          </a:p>
        </p:txBody>
      </p:sp>
      <p:sp>
        <p:nvSpPr>
          <p:cNvPr id="3" name="Content Placeholder 2"/>
          <p:cNvSpPr>
            <a:spLocks noGrp="1"/>
          </p:cNvSpPr>
          <p:nvPr>
            <p:ph idx="1"/>
          </p:nvPr>
        </p:nvSpPr>
        <p:spPr/>
        <p:txBody>
          <a:bodyPr/>
          <a:lstStyle/>
          <a:p>
            <a:r>
              <a:rPr lang="en-AU" dirty="0"/>
              <a:t>This means ill-treatment or the impairment of health or development in the very broad sense. This may include one spouse being violent to the mother (Re M (a minor(contract: conditions) it might involve a father giving wrong dose of medicine possibly because of difficulties in appreciating what the label stated (Re B Children) (2000)</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AU" dirty="0"/>
              <a:t>How capable each of his parents and other person in relation to whom the court considers the question to be relevant is of meeting his needs</a:t>
            </a:r>
          </a:p>
        </p:txBody>
      </p:sp>
      <p:sp>
        <p:nvSpPr>
          <p:cNvPr id="3" name="Content Placeholder 2"/>
          <p:cNvSpPr>
            <a:spLocks noGrp="1"/>
          </p:cNvSpPr>
          <p:nvPr>
            <p:ph idx="1"/>
          </p:nvPr>
        </p:nvSpPr>
        <p:spPr/>
        <p:txBody>
          <a:bodyPr/>
          <a:lstStyle/>
          <a:p>
            <a:r>
              <a:rPr lang="en-AU" dirty="0"/>
              <a:t>This relates to the standard of care, material circumstances and geographical location, the character of new partners and the child’s relationship with them. However the court does consider that </a:t>
            </a:r>
            <a:r>
              <a:rPr lang="en-AU" b="1" dirty="0"/>
              <a:t>‘affluence and happiness are not necessarily synonymous’</a:t>
            </a:r>
            <a:r>
              <a:rPr lang="en-AU" dirty="0"/>
              <a:t>. In any event the court is capable of making an order as to maintenance in the favour of one of the parties </a:t>
            </a:r>
            <a:r>
              <a:rPr lang="en-AU"/>
              <a:t>having custody. </a:t>
            </a:r>
            <a:endParaRPr lang="en-AU"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AU" dirty="0"/>
              <a:t>Applying the best interest principle</a:t>
            </a:r>
          </a:p>
        </p:txBody>
      </p:sp>
      <p:sp>
        <p:nvSpPr>
          <p:cNvPr id="3" name="Content Placeholder 2"/>
          <p:cNvSpPr>
            <a:spLocks noGrp="1"/>
          </p:cNvSpPr>
          <p:nvPr>
            <p:ph idx="1"/>
          </p:nvPr>
        </p:nvSpPr>
        <p:spPr/>
        <p:txBody>
          <a:bodyPr/>
          <a:lstStyle/>
          <a:p>
            <a:r>
              <a:rPr lang="en-AU" dirty="0"/>
              <a:t>The court is likely to order that the parent who is likely to secure the best interest of the child to have the custody and will grant access to the other party, who will still have a say in the upbringing of the child. The court can also order the party with the means to provide maintenance and accommodation for the child if he or she is not given custody. See s75(4) MCA </a:t>
            </a:r>
          </a:p>
          <a:p>
            <a:r>
              <a:rPr lang="en-AU" dirty="0"/>
              <a:t>In matters that are not acrimonious the court may grant joint custody.</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AU" dirty="0"/>
              <a:t>Can the court grant custody to a person other than a parent of the child</a:t>
            </a:r>
          </a:p>
        </p:txBody>
      </p:sp>
      <p:sp>
        <p:nvSpPr>
          <p:cNvPr id="3" name="Content Placeholder 2"/>
          <p:cNvSpPr>
            <a:spLocks noGrp="1"/>
          </p:cNvSpPr>
          <p:nvPr>
            <p:ph idx="1"/>
          </p:nvPr>
        </p:nvSpPr>
        <p:spPr/>
        <p:txBody>
          <a:bodyPr>
            <a:normAutofit/>
          </a:bodyPr>
          <a:lstStyle/>
          <a:p>
            <a:r>
              <a:rPr lang="en-AU" dirty="0"/>
              <a:t>In limited circumstances the court may grant custody to a person not being a parent of the child in cases where it considers that the parents of the child are not fit to have custody or where the parents are dead or have become of unsound mind or is serving a term of imprisonment see s15 of the Affiliation and maintenance provisions act, see also s72(3).</a:t>
            </a:r>
          </a:p>
          <a:p>
            <a:r>
              <a:rPr lang="en-AU" dirty="0"/>
              <a:t>See also s73 of the MCA it grants general powers to the court to make an order where there are exceptional circumstances making it desirable that the child should be under the supervision of an independent person, </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AU" dirty="0"/>
              <a:t>Declaration of unfitness for custody</a:t>
            </a:r>
          </a:p>
        </p:txBody>
      </p:sp>
      <p:sp>
        <p:nvSpPr>
          <p:cNvPr id="3" name="Content Placeholder 2"/>
          <p:cNvSpPr>
            <a:spLocks noGrp="1"/>
          </p:cNvSpPr>
          <p:nvPr>
            <p:ph idx="1"/>
          </p:nvPr>
        </p:nvSpPr>
        <p:spPr/>
        <p:txBody>
          <a:bodyPr/>
          <a:lstStyle/>
          <a:p>
            <a:r>
              <a:rPr lang="en-AU" dirty="0"/>
              <a:t>The court has got the power upon making an affiliation order, maintenance order or granting decree of divorce or judicial separation to declare a party as unfit to have custody of the child. See s15 Affiliation and Maintenance order act as well as s72(3) MCA</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a:t>Guardianship</a:t>
            </a:r>
          </a:p>
        </p:txBody>
      </p:sp>
      <p:sp>
        <p:nvSpPr>
          <p:cNvPr id="3" name="Content Placeholder 2"/>
          <p:cNvSpPr>
            <a:spLocks noGrp="1"/>
          </p:cNvSpPr>
          <p:nvPr>
            <p:ph idx="1"/>
          </p:nvPr>
        </p:nvSpPr>
        <p:spPr/>
        <p:txBody>
          <a:bodyPr/>
          <a:lstStyle/>
          <a:p>
            <a:r>
              <a:rPr lang="en-AU" dirty="0"/>
              <a:t>This term includes parents in a strict sense, however this term is reserved for cases where parental responsibility is acquired as opposed to automatic.</a:t>
            </a:r>
          </a:p>
          <a:p>
            <a:r>
              <a:rPr lang="en-AU" dirty="0"/>
              <a:t>Once a guardian is appointed most rights and duties of a parent will vest in the guardian.</a:t>
            </a:r>
          </a:p>
          <a:p>
            <a:pPr>
              <a:buNone/>
            </a:pPr>
            <a:endParaRPr lang="en-AU"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a:t>INTRODUCTION</a:t>
            </a:r>
          </a:p>
        </p:txBody>
      </p:sp>
      <p:sp>
        <p:nvSpPr>
          <p:cNvPr id="3" name="Content Placeholder 2"/>
          <p:cNvSpPr>
            <a:spLocks noGrp="1"/>
          </p:cNvSpPr>
          <p:nvPr>
            <p:ph idx="1"/>
          </p:nvPr>
        </p:nvSpPr>
        <p:spPr/>
        <p:txBody>
          <a:bodyPr/>
          <a:lstStyle/>
          <a:p>
            <a:r>
              <a:rPr lang="en-AU" dirty="0"/>
              <a:t>What is custody</a:t>
            </a:r>
          </a:p>
          <a:p>
            <a:r>
              <a:rPr lang="en-AU" dirty="0"/>
              <a:t>Modes of application</a:t>
            </a:r>
          </a:p>
          <a:p>
            <a:r>
              <a:rPr lang="en-AU" dirty="0"/>
              <a:t>Courts powers in making custody orders</a:t>
            </a:r>
          </a:p>
          <a:p>
            <a:r>
              <a:rPr lang="en-AU" dirty="0"/>
              <a:t>Who is the guardian</a:t>
            </a:r>
          </a:p>
          <a:p>
            <a:r>
              <a:rPr lang="en-AU" dirty="0"/>
              <a:t>How is a guardian appointed?</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a:t>Appointment of a guardian</a:t>
            </a:r>
          </a:p>
        </p:txBody>
      </p:sp>
      <p:sp>
        <p:nvSpPr>
          <p:cNvPr id="3" name="Content Placeholder 2"/>
          <p:cNvSpPr>
            <a:spLocks noGrp="1"/>
          </p:cNvSpPr>
          <p:nvPr>
            <p:ph idx="1"/>
          </p:nvPr>
        </p:nvSpPr>
        <p:spPr/>
        <p:txBody>
          <a:bodyPr>
            <a:normAutofit lnSpcReduction="10000"/>
          </a:bodyPr>
          <a:lstStyle/>
          <a:p>
            <a:r>
              <a:rPr lang="en-AU" dirty="0"/>
              <a:t>A guardian can be appointed by:</a:t>
            </a:r>
          </a:p>
          <a:p>
            <a:pPr marL="514350" indent="-514350">
              <a:buAutoNum type="arabicPeriod"/>
            </a:pPr>
            <a:r>
              <a:rPr lang="en-AU" dirty="0"/>
              <a:t>Parents under </a:t>
            </a:r>
            <a:r>
              <a:rPr lang="en-AU" dirty="0" err="1"/>
              <a:t>thier</a:t>
            </a:r>
            <a:r>
              <a:rPr lang="en-AU" dirty="0"/>
              <a:t> will or by deed: a valid appointment must be in writing and signed by the person making it. A parent with no custody of a child loses the authority to appoint a guardian.</a:t>
            </a:r>
          </a:p>
          <a:p>
            <a:pPr marL="514350" indent="-514350">
              <a:buAutoNum type="arabicPeriod"/>
            </a:pPr>
            <a:r>
              <a:rPr lang="en-AU" dirty="0"/>
              <a:t>The court, i.e. Court order: where parents have not done so or where the person appointed by the parents refuse to take up guardianship.</a:t>
            </a:r>
          </a:p>
          <a:p>
            <a:pPr marL="514350" indent="-514350">
              <a:buNone/>
            </a:pPr>
            <a:r>
              <a:rPr lang="en-AU" dirty="0"/>
              <a:t>The effect of the appointment is to place guardians in the same legal position as parents with parental responsibility.</a:t>
            </a:r>
          </a:p>
          <a:p>
            <a:pPr marL="514350" indent="-514350">
              <a:buNone/>
            </a:pPr>
            <a:r>
              <a:rPr lang="en-AU" dirty="0"/>
              <a:t>A guardian has a right to consent to or withdraw consent with respect to an application for adoption.</a:t>
            </a:r>
          </a:p>
          <a:p>
            <a:pPr marL="514350" indent="-514350">
              <a:buNone/>
            </a:pPr>
            <a:r>
              <a:rPr lang="en-AU" dirty="0"/>
              <a:t>A guardian may not be appointed for a child who has attained the age of majority</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a:t>Termination of guardianship</a:t>
            </a:r>
          </a:p>
        </p:txBody>
      </p:sp>
      <p:sp>
        <p:nvSpPr>
          <p:cNvPr id="3" name="Content Placeholder 2"/>
          <p:cNvSpPr>
            <a:spLocks noGrp="1"/>
          </p:cNvSpPr>
          <p:nvPr>
            <p:ph idx="1"/>
          </p:nvPr>
        </p:nvSpPr>
        <p:spPr/>
        <p:txBody>
          <a:bodyPr/>
          <a:lstStyle/>
          <a:p>
            <a:r>
              <a:rPr lang="en-AU" dirty="0"/>
              <a:t>Guardianship terminates under the following :</a:t>
            </a:r>
          </a:p>
          <a:p>
            <a:pPr marL="514350" indent="-514350">
              <a:buAutoNum type="arabicPeriod"/>
            </a:pPr>
            <a:r>
              <a:rPr lang="en-AU" dirty="0"/>
              <a:t>Death of the child</a:t>
            </a:r>
          </a:p>
          <a:p>
            <a:pPr marL="514350" indent="-514350">
              <a:buAutoNum type="arabicPeriod"/>
            </a:pPr>
            <a:r>
              <a:rPr lang="en-AU" dirty="0"/>
              <a:t>Child marries</a:t>
            </a:r>
          </a:p>
          <a:p>
            <a:pPr marL="514350" indent="-514350">
              <a:buAutoNum type="arabicPeriod"/>
            </a:pPr>
            <a:r>
              <a:rPr lang="en-AU" dirty="0"/>
              <a:t>Death of guardian</a:t>
            </a:r>
          </a:p>
          <a:p>
            <a:pPr marL="514350" indent="-514350">
              <a:buAutoNum type="arabicPeriod"/>
            </a:pPr>
            <a:r>
              <a:rPr lang="en-AU" dirty="0"/>
              <a:t>Court may remove a guardian: whenever the welfare of the child so demands and this may be due to the actual or threatened misconduct of the guardian.</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a:t>Modes of application</a:t>
            </a:r>
          </a:p>
        </p:txBody>
      </p:sp>
      <p:sp>
        <p:nvSpPr>
          <p:cNvPr id="3" name="Content Placeholder 2"/>
          <p:cNvSpPr>
            <a:spLocks noGrp="1"/>
          </p:cNvSpPr>
          <p:nvPr>
            <p:ph idx="1"/>
          </p:nvPr>
        </p:nvSpPr>
        <p:spPr/>
        <p:txBody>
          <a:bodyPr/>
          <a:lstStyle/>
          <a:p>
            <a:r>
              <a:rPr lang="en-AU" dirty="0"/>
              <a:t>The court has got power to make an order for custody under:</a:t>
            </a:r>
          </a:p>
          <a:p>
            <a:pPr marL="514350" indent="-514350">
              <a:buAutoNum type="arabicPeriod"/>
            </a:pPr>
            <a:r>
              <a:rPr lang="en-AU" dirty="0"/>
              <a:t>The matrimonial causes act 2007, s 72</a:t>
            </a:r>
          </a:p>
          <a:p>
            <a:pPr marL="514350" indent="-514350">
              <a:buAutoNum type="arabicPeriod"/>
            </a:pPr>
            <a:r>
              <a:rPr lang="en-AU" dirty="0"/>
              <a:t>S15 of the Affiliation and maintenance provisions act.</a:t>
            </a:r>
          </a:p>
          <a:p>
            <a:pPr marL="514350" indent="-514350">
              <a:buAutoNum type="arabicPeriod"/>
            </a:pPr>
            <a:r>
              <a:rPr lang="en-AU" dirty="0"/>
              <a:t>Custody of an illegitimate child Legitimacy act s14 see also s15 of Affiliation and maintenance provisions act upon making an affiliation order.</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a:t>Custody </a:t>
            </a:r>
          </a:p>
        </p:txBody>
      </p:sp>
      <p:sp>
        <p:nvSpPr>
          <p:cNvPr id="3" name="Content Placeholder 2"/>
          <p:cNvSpPr>
            <a:spLocks noGrp="1"/>
          </p:cNvSpPr>
          <p:nvPr>
            <p:ph idx="1"/>
          </p:nvPr>
        </p:nvSpPr>
        <p:spPr/>
        <p:txBody>
          <a:bodyPr/>
          <a:lstStyle/>
          <a:p>
            <a:r>
              <a:rPr lang="en-AU" dirty="0"/>
              <a:t>Matrimonial causes act s72</a:t>
            </a:r>
          </a:p>
          <a:p>
            <a:pPr>
              <a:buNone/>
            </a:pPr>
            <a:r>
              <a:rPr lang="en-AU" dirty="0"/>
              <a:t>Under s72 the court may make a custody order as it thinks fit in relation to a child below the age of 25:</a:t>
            </a:r>
          </a:p>
          <a:p>
            <a:pPr marL="514350" indent="-514350">
              <a:buAutoNum type="alphaLcParenBoth"/>
            </a:pPr>
            <a:r>
              <a:rPr lang="en-AU" dirty="0"/>
              <a:t>In any proceedings for divorce, nullity of marriage or judicial separation, before or on granting a decree or any time after, before or after the decree is made absolute</a:t>
            </a:r>
          </a:p>
          <a:p>
            <a:pPr marL="514350" indent="-514350">
              <a:buAutoNum type="alphaLcParenBoth"/>
            </a:pPr>
            <a:r>
              <a:rPr lang="en-AU" dirty="0"/>
              <a:t>Where the proceedings are dismissed after the beginning of the trial, either forthwith or within a reasonable period after dismissal. </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AU" dirty="0"/>
              <a:t>Custody: affiliation and maintenance act</a:t>
            </a:r>
          </a:p>
        </p:txBody>
      </p:sp>
      <p:sp>
        <p:nvSpPr>
          <p:cNvPr id="3" name="Content Placeholder 2"/>
          <p:cNvSpPr>
            <a:spLocks noGrp="1"/>
          </p:cNvSpPr>
          <p:nvPr>
            <p:ph idx="1"/>
          </p:nvPr>
        </p:nvSpPr>
        <p:spPr/>
        <p:txBody>
          <a:bodyPr>
            <a:normAutofit lnSpcReduction="10000"/>
          </a:bodyPr>
          <a:lstStyle/>
          <a:p>
            <a:r>
              <a:rPr lang="en-AU" dirty="0"/>
              <a:t>S 15, where the court makes a maintenance order in respect of a child (below 18) it may also make an order as it thinks fit with respect to the custody of the child and right of access of either parent. The order will only last for the duration of maintenance order.</a:t>
            </a:r>
          </a:p>
          <a:p>
            <a:r>
              <a:rPr lang="en-AU" dirty="0"/>
              <a:t>The court can make a maintenance order in relation to:</a:t>
            </a:r>
          </a:p>
          <a:p>
            <a:pPr marL="514350" indent="-514350">
              <a:buAutoNum type="alphaLcParenBoth"/>
            </a:pPr>
            <a:r>
              <a:rPr lang="en-AU" dirty="0"/>
              <a:t>Upon making an affiliation order </a:t>
            </a:r>
          </a:p>
          <a:p>
            <a:pPr marL="514350" indent="-514350">
              <a:buAutoNum type="alphaLcParenBoth"/>
            </a:pPr>
            <a:r>
              <a:rPr lang="en-AU" dirty="0"/>
              <a:t>Any party to the marriage can apply for a maintenance order on the ground that the other party to the marriage has failed to provide or to make a proper contribution towards reasonable maintenance for a marital child</a:t>
            </a:r>
          </a:p>
          <a:p>
            <a:pPr marL="514350" indent="-514350">
              <a:buAutoNum type="alphaLcParenBoth"/>
            </a:pPr>
            <a:r>
              <a:rPr lang="en-AU" dirty="0"/>
              <a:t>The court may make a maintenance order in respect of a marital child on granting a decree of divorce, a decree of nullity of marriage or a decree of judicial separation or any time thereafter.</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a:t>Custody: illegitimate child</a:t>
            </a:r>
          </a:p>
        </p:txBody>
      </p:sp>
      <p:sp>
        <p:nvSpPr>
          <p:cNvPr id="3" name="Content Placeholder 2"/>
          <p:cNvSpPr>
            <a:spLocks noGrp="1"/>
          </p:cNvSpPr>
          <p:nvPr>
            <p:ph idx="1"/>
          </p:nvPr>
        </p:nvSpPr>
        <p:spPr/>
        <p:txBody>
          <a:bodyPr>
            <a:normAutofit lnSpcReduction="10000"/>
          </a:bodyPr>
          <a:lstStyle/>
          <a:p>
            <a:pPr>
              <a:buNone/>
            </a:pPr>
            <a:r>
              <a:rPr lang="en-GB" dirty="0"/>
              <a:t>See s14 of the Legitimacy act</a:t>
            </a:r>
          </a:p>
          <a:p>
            <a:r>
              <a:rPr lang="en-GB" dirty="0"/>
              <a:t>14.  (1)  The High Court may, upon the application of either parent of an illegitimate infant, make such order as it may think fit relating to the custody of such infant and the right of access thereto of either parent. High Court may make orders as to custody of illegitimate children	 </a:t>
            </a:r>
            <a:endParaRPr lang="en-AU" dirty="0"/>
          </a:p>
          <a:p>
            <a:r>
              <a:rPr lang="en-GB" dirty="0"/>
              <a:t>(2)  Where, upon the hearing of an application under this section, the custody of an illegitimate infant is in question, the Court, in deciding that question, shall regard the welfare of such infant as the first and paramount consideration and shall not take into consideration whether from any other point of view the claim of the father in respect of such custody is superior to that of the mother, or the claim of the mother is superior to that of the father.		</a:t>
            </a:r>
            <a:endParaRPr lang="en-AU" dirty="0"/>
          </a:p>
          <a:p>
            <a:pPr>
              <a:buNone/>
            </a:pPr>
            <a:r>
              <a:rPr lang="en-GB" dirty="0"/>
              <a:t> </a:t>
            </a:r>
            <a:endParaRPr lang="en-AU" dirty="0"/>
          </a:p>
          <a:p>
            <a:endParaRPr lang="en-AU"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a:t>Best interest of the child</a:t>
            </a:r>
          </a:p>
        </p:txBody>
      </p:sp>
      <p:sp>
        <p:nvSpPr>
          <p:cNvPr id="3" name="Content Placeholder 2"/>
          <p:cNvSpPr>
            <a:spLocks noGrp="1"/>
          </p:cNvSpPr>
          <p:nvPr>
            <p:ph idx="1"/>
          </p:nvPr>
        </p:nvSpPr>
        <p:spPr/>
        <p:txBody>
          <a:bodyPr>
            <a:normAutofit/>
          </a:bodyPr>
          <a:lstStyle/>
          <a:p>
            <a:r>
              <a:rPr lang="en-AU" dirty="0"/>
              <a:t>As was outlined historically children had no rights apart from the parental obligation to maintain a child no adult had responsibilities or duties towards children. </a:t>
            </a:r>
          </a:p>
          <a:p>
            <a:r>
              <a:rPr lang="en-AU" dirty="0"/>
              <a:t>Previously in considering matters dealing with children, the welfare of the child was only but one consideration that the court was to have regard to.</a:t>
            </a:r>
          </a:p>
          <a:p>
            <a:r>
              <a:rPr lang="en-AU" dirty="0"/>
              <a:t>However now with the coming into force and ratification of the CRC, the law has identified that children have rights and that this should be the paramount consideration in cases of custody.</a:t>
            </a:r>
          </a:p>
          <a:p>
            <a:endParaRPr lang="en-AU"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AU" dirty="0"/>
              <a:t>The best interest of the child is the overriding consideration</a:t>
            </a:r>
          </a:p>
        </p:txBody>
      </p:sp>
      <p:sp>
        <p:nvSpPr>
          <p:cNvPr id="3" name="Content Placeholder 2"/>
          <p:cNvSpPr>
            <a:spLocks noGrp="1"/>
          </p:cNvSpPr>
          <p:nvPr>
            <p:ph idx="1"/>
          </p:nvPr>
        </p:nvSpPr>
        <p:spPr/>
        <p:txBody>
          <a:bodyPr>
            <a:normAutofit lnSpcReduction="10000"/>
          </a:bodyPr>
          <a:lstStyle/>
          <a:p>
            <a:r>
              <a:rPr lang="en-AU" dirty="0"/>
              <a:t>Under article 3 of the CRC it states ‘in all actions concerning children, whether undertaken by public or private social welfare institutions, courts of law, administrative authorities or legislative bodies, the best interest of the child shall be the primary consideration.’</a:t>
            </a:r>
          </a:p>
          <a:p>
            <a:r>
              <a:rPr lang="en-AU" dirty="0"/>
              <a:t>In relation to custody applications Zambia has followed though see s75 of the MCA ‘the best interest of the child shall be the paramount consideration’ </a:t>
            </a:r>
          </a:p>
          <a:p>
            <a:r>
              <a:rPr lang="en-AU" dirty="0"/>
              <a:t>See also s15 of the Maintenance and affiliation provisions act. As well as s14 legitimacy act.</a:t>
            </a:r>
          </a:p>
          <a:p>
            <a:pPr>
              <a:buNone/>
            </a:pPr>
            <a:r>
              <a:rPr lang="en-AU" dirty="0"/>
              <a:t>It is stated that the court shall have regard to the welfare of the child as the paramount consideration and shall not take into account whether from any other point of view the claim of the father in respect of custody is superior to that of the mother or vice versa.</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AU" dirty="0"/>
              <a:t>Best interest of the child: what will the court have regard to</a:t>
            </a:r>
          </a:p>
        </p:txBody>
      </p:sp>
      <p:sp>
        <p:nvSpPr>
          <p:cNvPr id="3" name="Content Placeholder 2"/>
          <p:cNvSpPr>
            <a:spLocks noGrp="1"/>
          </p:cNvSpPr>
          <p:nvPr>
            <p:ph idx="1"/>
          </p:nvPr>
        </p:nvSpPr>
        <p:spPr/>
        <p:txBody>
          <a:bodyPr>
            <a:normAutofit lnSpcReduction="10000"/>
          </a:bodyPr>
          <a:lstStyle/>
          <a:p>
            <a:r>
              <a:rPr lang="en-AU" b="1" dirty="0"/>
              <a:t>CA 1989 checklist: this provides a guideline for the court in considering what will be the best interest of the child</a:t>
            </a:r>
          </a:p>
          <a:p>
            <a:pPr marL="514350" indent="-514350">
              <a:buAutoNum type="arabicPeriod"/>
            </a:pPr>
            <a:r>
              <a:rPr lang="en-AU" dirty="0"/>
              <a:t>The ascertainable wishes and feelings of the child concerned (considered in the light of his age and understanding)</a:t>
            </a:r>
          </a:p>
          <a:p>
            <a:pPr marL="514350" indent="-514350">
              <a:buAutoNum type="arabicPeriod"/>
            </a:pPr>
            <a:r>
              <a:rPr lang="en-AU" dirty="0"/>
              <a:t>His physical, emotional and educational needs;</a:t>
            </a:r>
          </a:p>
          <a:p>
            <a:pPr marL="514350" indent="-514350">
              <a:buAutoNum type="arabicPeriod"/>
            </a:pPr>
            <a:r>
              <a:rPr lang="en-AU" dirty="0"/>
              <a:t>The likely effect on him of any change in his circumstances</a:t>
            </a:r>
          </a:p>
          <a:p>
            <a:pPr marL="514350" indent="-514350">
              <a:buAutoNum type="arabicPeriod"/>
            </a:pPr>
            <a:r>
              <a:rPr lang="en-AU" dirty="0"/>
              <a:t>His age, sex, background and any characteristics of his which the court considers relevant</a:t>
            </a:r>
          </a:p>
          <a:p>
            <a:pPr marL="514350" indent="-514350">
              <a:buAutoNum type="arabicPeriod"/>
            </a:pPr>
            <a:r>
              <a:rPr lang="en-AU" dirty="0"/>
              <a:t>Any harm which he has suffered or is at risk of suffering</a:t>
            </a:r>
          </a:p>
          <a:p>
            <a:pPr marL="514350" indent="-514350">
              <a:buAutoNum type="arabicPeriod"/>
            </a:pPr>
            <a:r>
              <a:rPr lang="en-AU" dirty="0"/>
              <a:t>How capable each of his parents and any other persons in relation to whom the court considers the question to be relevant, is of meeting his needs. </a:t>
            </a:r>
          </a:p>
          <a:p>
            <a:endParaRPr lang="en-AU" dirty="0"/>
          </a:p>
        </p:txBody>
      </p:sp>
    </p:spTree>
  </p:cSld>
  <p:clrMapOvr>
    <a:masterClrMapping/>
  </p:clrMapOvr>
</p:sld>
</file>

<file path=ppt/theme/theme1.xml><?xml version="1.0" encoding="utf-8"?>
<a:theme xmlns:a="http://schemas.openxmlformats.org/drawingml/2006/main" name="Vapor Trail">
  <a:themeElements>
    <a:clrScheme name="Vapor Trail">
      <a:dk1>
        <a:sysClr val="windowText" lastClr="000000"/>
      </a:dk1>
      <a:lt1>
        <a:sysClr val="window" lastClr="FFFFFF"/>
      </a:lt1>
      <a:dk2>
        <a:srgbClr val="454545"/>
      </a:dk2>
      <a:lt2>
        <a:srgbClr val="DADADA"/>
      </a:lt2>
      <a:accent1>
        <a:srgbClr val="DF2E28"/>
      </a:accent1>
      <a:accent2>
        <a:srgbClr val="FE801A"/>
      </a:accent2>
      <a:accent3>
        <a:srgbClr val="E9BF35"/>
      </a:accent3>
      <a:accent4>
        <a:srgbClr val="81BB42"/>
      </a:accent4>
      <a:accent5>
        <a:srgbClr val="32C7A9"/>
      </a:accent5>
      <a:accent6>
        <a:srgbClr val="4A9BDC"/>
      </a:accent6>
      <a:hlink>
        <a:srgbClr val="F0532B"/>
      </a:hlink>
      <a:folHlink>
        <a:srgbClr val="F38B53"/>
      </a:folHlink>
    </a:clrScheme>
    <a:fontScheme name="Garamond-Trebuchet MS">
      <a:majorFont>
        <a:latin typeface="Garamond" panose="02020404030301010803"/>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Trebuchet MS" panose="020B0603020202020204"/>
        <a:ea typeface=""/>
        <a:cs typeface=""/>
        <a:font script="Jpan" typeface="HGｺﾞｼｯｸM"/>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Vapor Trail">
      <a:fillStyleLst>
        <a:solidFill>
          <a:schemeClr val="phClr"/>
        </a:solidFill>
        <a:gradFill rotWithShape="1">
          <a:gsLst>
            <a:gs pos="0">
              <a:schemeClr val="phClr">
                <a:tint val="69000"/>
                <a:alpha val="100000"/>
                <a:satMod val="109000"/>
                <a:lumMod val="110000"/>
              </a:schemeClr>
            </a:gs>
            <a:gs pos="52000">
              <a:schemeClr val="phClr">
                <a:tint val="74000"/>
                <a:satMod val="100000"/>
                <a:lumMod val="104000"/>
              </a:schemeClr>
            </a:gs>
            <a:gs pos="100000">
              <a:schemeClr val="phClr">
                <a:tint val="78000"/>
                <a:satMod val="100000"/>
                <a:lumMod val="100000"/>
              </a:schemeClr>
            </a:gs>
          </a:gsLst>
          <a:lin ang="5400000" scaled="0"/>
        </a:gradFill>
        <a:gradFill rotWithShape="1">
          <a:gsLst>
            <a:gs pos="0">
              <a:schemeClr val="phClr">
                <a:tint val="96000"/>
                <a:satMod val="100000"/>
                <a:lumMod val="104000"/>
              </a:schemeClr>
            </a:gs>
            <a:gs pos="78000">
              <a:schemeClr val="phClr">
                <a:shade val="100000"/>
                <a:satMod val="110000"/>
                <a:lumMod val="100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cene3d>
            <a:camera prst="orthographicFront">
              <a:rot lat="0" lon="0" rev="0"/>
            </a:camera>
            <a:lightRig rig="threePt" dir="t"/>
          </a:scene3d>
          <a:sp3d>
            <a:bevelT w="25400" h="12700"/>
          </a:sp3d>
        </a:effectStyle>
        <a:effectStyle>
          <a:effectLst>
            <a:outerShdw blurRad="57150" dist="19050" dir="5400000" algn="ctr" rotWithShape="0">
              <a:srgbClr val="000000">
                <a:alpha val="48000"/>
              </a:srgbClr>
            </a:outerShdw>
          </a:effectLst>
          <a:scene3d>
            <a:camera prst="orthographicFront">
              <a:rot lat="0" lon="0" rev="0"/>
            </a:camera>
            <a:lightRig rig="threePt" dir="t"/>
          </a:scene3d>
          <a:sp3d>
            <a:bevelT w="50800" h="25400"/>
          </a:sp3d>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Vapor Trail" id="{4FDF2955-7D9C-493C-B9F9-C205151B46CD}" vid="{8F31A783-2159-4870-BC29-2BA7D038EA44}"/>
    </a:ext>
  </a:extLst>
</a:theme>
</file>

<file path=docProps/app.xml><?xml version="1.0" encoding="utf-8"?>
<Properties xmlns="http://schemas.openxmlformats.org/officeDocument/2006/extended-properties" xmlns:vt="http://schemas.openxmlformats.org/officeDocument/2006/docPropsVTypes">
  <Template>Vapor Trail</Template>
  <TotalTime>345</TotalTime>
  <Words>2140</Words>
  <Application>Microsoft Office PowerPoint</Application>
  <PresentationFormat>Widescreen</PresentationFormat>
  <Paragraphs>92</Paragraphs>
  <Slides>21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21</vt:i4>
      </vt:variant>
    </vt:vector>
  </HeadingPairs>
  <TitlesOfParts>
    <vt:vector size="25" baseType="lpstr">
      <vt:lpstr>Arial</vt:lpstr>
      <vt:lpstr>Garamond</vt:lpstr>
      <vt:lpstr>Trebuchet MS</vt:lpstr>
      <vt:lpstr>Vapor Trail</vt:lpstr>
      <vt:lpstr>custody</vt:lpstr>
      <vt:lpstr>INTRODUCTION</vt:lpstr>
      <vt:lpstr>Modes of application</vt:lpstr>
      <vt:lpstr>Custody </vt:lpstr>
      <vt:lpstr>Custody: affiliation and maintenance act</vt:lpstr>
      <vt:lpstr>Custody: illegitimate child</vt:lpstr>
      <vt:lpstr>Best interest of the child</vt:lpstr>
      <vt:lpstr>The best interest of the child is the overriding consideration</vt:lpstr>
      <vt:lpstr>Best interest of the child: what will the court have regard to</vt:lpstr>
      <vt:lpstr>The ascertainable wishes of the child</vt:lpstr>
      <vt:lpstr>Physical, educational and emotional needs</vt:lpstr>
      <vt:lpstr>The likely effect on him of change in circumstances: the need for consistency</vt:lpstr>
      <vt:lpstr>The age, sex, background and any other characteristic of his which the court considers relevant</vt:lpstr>
      <vt:lpstr>Any harm which the child has suffered or is at risk of suffering</vt:lpstr>
      <vt:lpstr>How capable each of his parents and other person in relation to whom the court considers the question to be relevant is of meeting his needs</vt:lpstr>
      <vt:lpstr>Applying the best interest principle</vt:lpstr>
      <vt:lpstr>Can the court grant custody to a person other than a parent of the child</vt:lpstr>
      <vt:lpstr>Declaration of unfitness for custody</vt:lpstr>
      <vt:lpstr>Guardianship</vt:lpstr>
      <vt:lpstr>Appointment of a guardian</vt:lpstr>
      <vt:lpstr>Termination of guardianship</vt:lpstr>
    </vt:vector>
  </TitlesOfParts>
  <Company>Hewlett-Packard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custody</dc:title>
  <dc:creator>mwelwa</dc:creator>
  <cp:lastModifiedBy>MUKUKA MIKE</cp:lastModifiedBy>
  <cp:revision>43</cp:revision>
  <dcterms:created xsi:type="dcterms:W3CDTF">2012-08-24T12:12:16Z</dcterms:created>
  <dcterms:modified xsi:type="dcterms:W3CDTF">2021-12-30T12:14:15Z</dcterms:modified>
</cp:coreProperties>
</file>