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97" r:id="rId3"/>
    <p:sldId id="294" r:id="rId4"/>
    <p:sldId id="295" r:id="rId5"/>
    <p:sldId id="296" r:id="rId6"/>
    <p:sldId id="293" r:id="rId7"/>
    <p:sldId id="276" r:id="rId8"/>
    <p:sldId id="292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5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FB40A-663E-4A91-81E8-B924F3DDD14E}" type="datetimeFigureOut">
              <a:rPr lang="en-ZW" smtClean="0"/>
              <a:pPr/>
              <a:t>9/3/2019</a:t>
            </a:fld>
            <a:endParaRPr lang="en-Z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67A548-A521-4620-BC66-57982B4453E9}" type="slidenum">
              <a:rPr lang="en-ZW" smtClean="0"/>
              <a:pPr/>
              <a:t>‹#›</a:t>
            </a:fld>
            <a:endParaRPr lang="en-Z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ZW" dirty="0" smtClean="0"/>
              <a:t>Rather than graphing temperature on continuous basis, we just take temperature readings</a:t>
            </a:r>
            <a:r>
              <a:rPr lang="en-ZW" baseline="0" dirty="0" smtClean="0"/>
              <a:t> every hour then you have sampled values representing the temperature at discrete points in time over 24 hour period. Then the sampled values amplitudes are converted to digital code with </a:t>
            </a:r>
            <a:r>
              <a:rPr lang="en-ZW" baseline="0" dirty="0" err="1" smtClean="0"/>
              <a:t>represention</a:t>
            </a:r>
            <a:r>
              <a:rPr lang="en-ZW" baseline="0" dirty="0" smtClean="0"/>
              <a:t> in binary. This kind of conversion is known as digitization.</a:t>
            </a:r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A548-A521-4620-BC66-57982B4453E9}" type="slidenum">
              <a:rPr lang="en-ZW" smtClean="0"/>
              <a:pPr/>
              <a:t>6</a:t>
            </a:fld>
            <a:endParaRPr lang="en-Z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C69C-0504-43C7-A80F-B16044E93181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F2F5-A62C-45A1-9DBD-0EC91E88F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C69C-0504-43C7-A80F-B16044E93181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F2F5-A62C-45A1-9DBD-0EC91E88F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C69C-0504-43C7-A80F-B16044E93181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F2F5-A62C-45A1-9DBD-0EC91E88F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C69C-0504-43C7-A80F-B16044E93181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F2F5-A62C-45A1-9DBD-0EC91E88F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C69C-0504-43C7-A80F-B16044E93181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F2F5-A62C-45A1-9DBD-0EC91E88F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C69C-0504-43C7-A80F-B16044E93181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F2F5-A62C-45A1-9DBD-0EC91E88F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C69C-0504-43C7-A80F-B16044E93181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F2F5-A62C-45A1-9DBD-0EC91E88F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C69C-0504-43C7-A80F-B16044E93181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F2F5-A62C-45A1-9DBD-0EC91E88F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C69C-0504-43C7-A80F-B16044E93181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F2F5-A62C-45A1-9DBD-0EC91E88F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C69C-0504-43C7-A80F-B16044E93181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F2F5-A62C-45A1-9DBD-0EC91E88F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C69C-0504-43C7-A80F-B16044E93181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F2F5-A62C-45A1-9DBD-0EC91E88F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6C69C-0504-43C7-A80F-B16044E93181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2F2F5-A62C-45A1-9DBD-0EC91E88FD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Digital Electronics- EEE3131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Introduction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record music to CD we need an ADC to convert from analog to digital.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Binary Digits, Logic levels, and Digital waveforms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Digital electronics involves circuits and systems in which there are just two possible states.</a:t>
            </a:r>
          </a:p>
          <a:p>
            <a:r>
              <a:rPr lang="en-US" dirty="0" smtClean="0"/>
              <a:t>These states are represented by two voltage levels: a high or a low</a:t>
            </a:r>
          </a:p>
          <a:p>
            <a:r>
              <a:rPr lang="en-US" dirty="0" smtClean="0"/>
              <a:t>They can also be represented by current levels, open or closed switches, or lamp turned on and off.</a:t>
            </a:r>
          </a:p>
          <a:p>
            <a:r>
              <a:rPr lang="en-US" dirty="0" smtClean="0"/>
              <a:t>In computer mathematics, the states are coded as 1 or 0.</a:t>
            </a:r>
          </a:p>
          <a:p>
            <a:r>
              <a:rPr lang="en-US" dirty="0" smtClean="0"/>
              <a:t>A combination of these states can represent numbers, symbols, alphabetical characters and other types of information.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Digits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two digits ( 0 or 1) in binary system are called bits.</a:t>
            </a:r>
          </a:p>
          <a:p>
            <a:r>
              <a:rPr lang="en-US" dirty="0" smtClean="0"/>
              <a:t>In digital circuits two different voltage levels are used to represent the two digits.</a:t>
            </a:r>
          </a:p>
          <a:p>
            <a:r>
              <a:rPr lang="en-US" dirty="0" smtClean="0"/>
              <a:t>Generally, 1 is represented by a high voltage and 0 is represented by a low voltage. This kind of representation is known as positive logic. Negative logic is the opposite of positive logic.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practice, a high can be a voltage between a specified minimum and specified maximum. </a:t>
            </a:r>
          </a:p>
          <a:p>
            <a:r>
              <a:rPr lang="en-US" dirty="0" smtClean="0"/>
              <a:t>A low can be a voltage between a specified minimum and specified maximum.</a:t>
            </a:r>
          </a:p>
          <a:p>
            <a:r>
              <a:rPr lang="en-US" dirty="0" smtClean="0"/>
              <a:t>There cannot be overlap between the accepted high range and the accepted low range.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high for TTL logic is 2 to 5v range and low is 0 to 0.8v range.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2286000"/>
            <a:ext cx="25908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waveforms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Digital waveforms consist of voltage levels that are changing back and forth between highs and lows or states.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733800"/>
            <a:ext cx="68008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Pulse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pulse has two edges: leading or rising edge and trailing or falling edge.</a:t>
            </a:r>
          </a:p>
          <a:p>
            <a:r>
              <a:rPr lang="en-US" dirty="0" smtClean="0"/>
              <a:t>The pulses shown below are ideal because the rising or the falling edges are assumed to change in zero time (instantaneously).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4419600"/>
            <a:ext cx="68008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Non-ideal Pulse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 practice we have this kind of pulse.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Pulsewidth</a:t>
            </a:r>
            <a:r>
              <a:rPr lang="en-US" dirty="0" smtClean="0"/>
              <a:t> is the measure of the duration of the pulse and is defined as the time interval between 50% points.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2057400"/>
            <a:ext cx="54006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Waveform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waveforms used in digital circuits are simply series of pulses (also called pulse train).</a:t>
            </a:r>
          </a:p>
          <a:p>
            <a:r>
              <a:rPr lang="en-US" dirty="0" smtClean="0"/>
              <a:t>There are classified as either periodic or non periodic.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775" y="3962400"/>
            <a:ext cx="9039225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Duty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important characteristic of a waveform is its duty cycle:</a:t>
            </a:r>
          </a:p>
          <a:p>
            <a:r>
              <a:rPr lang="en-US" dirty="0" smtClean="0"/>
              <a:t>Duty cycle = (</a:t>
            </a:r>
            <a:r>
              <a:rPr lang="en-US" dirty="0" err="1" smtClean="0"/>
              <a:t>tw</a:t>
            </a:r>
            <a:r>
              <a:rPr lang="en-US" dirty="0" smtClean="0"/>
              <a:t>/T)*100%</a:t>
            </a:r>
          </a:p>
          <a:p>
            <a:r>
              <a:rPr lang="en-US" dirty="0" smtClean="0"/>
              <a:t>Where </a:t>
            </a:r>
            <a:r>
              <a:rPr lang="en-US" dirty="0" err="1" smtClean="0"/>
              <a:t>tw</a:t>
            </a:r>
            <a:r>
              <a:rPr lang="en-US" dirty="0" smtClean="0"/>
              <a:t> is pulse width and T is period.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 smtClean="0"/>
              <a:t>Objectives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ZW" dirty="0" smtClean="0"/>
              <a:t>At the end of the lecture a student should be able:</a:t>
            </a:r>
          </a:p>
          <a:p>
            <a:r>
              <a:rPr lang="en-ZW" dirty="0" smtClean="0"/>
              <a:t>Explain the basic differences between digital and </a:t>
            </a:r>
            <a:r>
              <a:rPr lang="en-ZW" dirty="0" err="1" smtClean="0"/>
              <a:t>analog</a:t>
            </a:r>
            <a:r>
              <a:rPr lang="en-ZW" dirty="0" smtClean="0"/>
              <a:t> quantities.</a:t>
            </a:r>
          </a:p>
          <a:p>
            <a:r>
              <a:rPr lang="en-ZW" dirty="0" smtClean="0"/>
              <a:t>Show how voltage levels are used to represent digital quantities.</a:t>
            </a:r>
          </a:p>
          <a:p>
            <a:r>
              <a:rPr lang="en-ZW" dirty="0" smtClean="0"/>
              <a:t>Describe various parameters of a pulse waveform such as rise time, fall time, pulse width, frequency, period, and duty cycle.</a:t>
            </a:r>
          </a:p>
          <a:p>
            <a:r>
              <a:rPr lang="en-ZW" dirty="0" smtClean="0"/>
              <a:t>Explain basic logic operations of NOT, AND, and OR.</a:t>
            </a:r>
          </a:p>
          <a:p>
            <a:r>
              <a:rPr lang="en-ZW" dirty="0" smtClean="0"/>
              <a:t>Describe integrated circuit (IC), DIP, IC package for fixed function ICs and PIN numbering.</a:t>
            </a:r>
            <a:endParaRPr lang="en-ZW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Digital waveform carries information, for example when the waveform is high a binary 1 is present and when it is low a binary 0 is present.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3429000"/>
            <a:ext cx="5172075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digital systems, all waveforms are synchronized by a timing signal called the clock.</a:t>
            </a:r>
          </a:p>
          <a:p>
            <a:r>
              <a:rPr lang="en-US" dirty="0" smtClean="0"/>
              <a:t>The clock moves at fixed frequency and operates all devices in a digital system.</a:t>
            </a:r>
          </a:p>
          <a:p>
            <a:r>
              <a:rPr lang="en-US" dirty="0" smtClean="0"/>
              <a:t>It is periodic and does not carry information.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timing diagram is a graph of digital waveforms showing the actual relationship of two or more waveforms and how each waveform changes in relation to others.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3581400"/>
            <a:ext cx="6000750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transfer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refers to groups of bits that convey some type of information.</a:t>
            </a:r>
          </a:p>
          <a:p>
            <a:r>
              <a:rPr lang="en-US" dirty="0" smtClean="0"/>
              <a:t>Binary data, which are represented by digital waveforms, must be transferred from one circuit to another.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4191000"/>
            <a:ext cx="6010275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8 bit parallel data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133600"/>
            <a:ext cx="5191125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logic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Logic is a realm of human reasoning that tells you a certain preposition.</a:t>
            </a:r>
          </a:p>
          <a:p>
            <a:r>
              <a:rPr lang="en-US" dirty="0" smtClean="0"/>
              <a:t>For example, a light can be said to be on only if the bulb is not burned out and the switch is on.</a:t>
            </a:r>
          </a:p>
          <a:p>
            <a:r>
              <a:rPr lang="en-US" dirty="0" smtClean="0"/>
              <a:t>The term logic is applied to digital circuits used to implement logic functions.</a:t>
            </a:r>
          </a:p>
          <a:p>
            <a:r>
              <a:rPr lang="en-US" dirty="0" smtClean="0"/>
              <a:t>From the term logic, three basic logic functions are developed and there are the basic building blocks of a digital computer or any other digital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basic logic functions are: NOT function, AND function and OR function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3124200"/>
            <a:ext cx="64484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function</a:t>
            </a:r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8300" y="2971800"/>
            <a:ext cx="5867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 function</a:t>
            </a:r>
            <a:endParaRPr lang="en-US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3500" y="2481263"/>
            <a:ext cx="6477000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 function</a:t>
            </a:r>
            <a:endParaRPr lang="en-US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3025" y="2457450"/>
            <a:ext cx="645795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term digital is derived from the way computers perform operations.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For many years, applications of digital electronics were confined to computers but today it is applied in a variety of ways: </a:t>
            </a:r>
          </a:p>
          <a:p>
            <a:pPr lvl="1">
              <a:buFont typeface="Wingdings" pitchFamily="2" charset="2"/>
              <a:buChar char="v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television communication systems, military systems, medical instrumentation, industrial process control, consumer electronics</a:t>
            </a:r>
          </a:p>
          <a:p>
            <a:pPr lvl="1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Digital technology has evolved from vacuum tubes to discreet transistors to complex integrated circuits.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Digital and Analog Quantities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Electronic circuits can be divided into two broad categories: Digital and analog</a:t>
            </a:r>
          </a:p>
          <a:p>
            <a:r>
              <a:rPr lang="en-US" dirty="0" smtClean="0"/>
              <a:t>Digital electronics involves quantities with discrete values and analog involves quantities with continuous values.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Continuous values for temperature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1038" y="1652588"/>
            <a:ext cx="7781925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Digitization of Analog signal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5" y="1638300"/>
            <a:ext cx="771525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Digital Over Analog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Digital data can be processed and transmitted efficiently and reliably than analog data.</a:t>
            </a:r>
          </a:p>
          <a:p>
            <a:r>
              <a:rPr lang="en-US" dirty="0" smtClean="0"/>
              <a:t>Can easily be stored.</a:t>
            </a:r>
          </a:p>
          <a:p>
            <a:r>
              <a:rPr lang="en-US" dirty="0" smtClean="0"/>
              <a:t>It is not affected by noise as analog does.</a:t>
            </a:r>
          </a:p>
          <a:p>
            <a:r>
              <a:rPr lang="en-US" dirty="0" smtClean="0"/>
              <a:t>Auto-correlation is possible meaning error can be eliminated.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and Analog combined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example of a hybrid electronic system is a CD prayer shown below: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352800"/>
            <a:ext cx="7924800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you combine analog and digital you need converters: analog to digital converter (ADC) and digital to analog converter (DAC).</a:t>
            </a:r>
          </a:p>
          <a:p>
            <a:r>
              <a:rPr lang="en-US" dirty="0" smtClean="0"/>
              <a:t>The music stored in the CD is stored as digital data.</a:t>
            </a:r>
          </a:p>
          <a:p>
            <a:r>
              <a:rPr lang="en-US" dirty="0" smtClean="0"/>
              <a:t>Hence in order to amplify the music we use a DAC.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1018</Words>
  <Application>Microsoft Office PowerPoint</Application>
  <PresentationFormat>On-screen Show (4:3)</PresentationFormat>
  <Paragraphs>98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Times New Roman</vt:lpstr>
      <vt:lpstr>Wingdings</vt:lpstr>
      <vt:lpstr>Office Theme</vt:lpstr>
      <vt:lpstr>Digital Electronics- EEE3131</vt:lpstr>
      <vt:lpstr>Objectives</vt:lpstr>
      <vt:lpstr>Introduction</vt:lpstr>
      <vt:lpstr>Digital and Analog Quantities</vt:lpstr>
      <vt:lpstr>Continuous values for temperature measurement</vt:lpstr>
      <vt:lpstr>Digitization of Analog signal</vt:lpstr>
      <vt:lpstr>Advantages of Digital Over Analog</vt:lpstr>
      <vt:lpstr>Digital and Analog combined</vt:lpstr>
      <vt:lpstr>Continue</vt:lpstr>
      <vt:lpstr>Continue</vt:lpstr>
      <vt:lpstr>Binary Digits, Logic levels, and Digital waveforms</vt:lpstr>
      <vt:lpstr>Binary Digits</vt:lpstr>
      <vt:lpstr>Logic levels</vt:lpstr>
      <vt:lpstr>Continue</vt:lpstr>
      <vt:lpstr>Digital waveforms</vt:lpstr>
      <vt:lpstr>The Pulse</vt:lpstr>
      <vt:lpstr>Non-ideal Pulse</vt:lpstr>
      <vt:lpstr>Waveform characteristics</vt:lpstr>
      <vt:lpstr>Duty cycle</vt:lpstr>
      <vt:lpstr>Continue</vt:lpstr>
      <vt:lpstr>Continue</vt:lpstr>
      <vt:lpstr>Timing Diagram</vt:lpstr>
      <vt:lpstr>Data transfer</vt:lpstr>
      <vt:lpstr>continue</vt:lpstr>
      <vt:lpstr>Basic logic operations</vt:lpstr>
      <vt:lpstr>Continue</vt:lpstr>
      <vt:lpstr>Continue</vt:lpstr>
      <vt:lpstr>continue</vt:lpstr>
      <vt:lpstr>continue</vt:lpstr>
      <vt:lpstr>PowerPoint Presentation</vt:lpstr>
      <vt:lpstr>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G.Himunzowa</cp:lastModifiedBy>
  <cp:revision>33</cp:revision>
  <dcterms:created xsi:type="dcterms:W3CDTF">2013-11-12T08:58:52Z</dcterms:created>
  <dcterms:modified xsi:type="dcterms:W3CDTF">2019-03-09T17:38:09Z</dcterms:modified>
</cp:coreProperties>
</file>