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363" r:id="rId2"/>
    <p:sldId id="278" r:id="rId3"/>
    <p:sldId id="364" r:id="rId4"/>
    <p:sldId id="292" r:id="rId5"/>
    <p:sldId id="365" r:id="rId6"/>
    <p:sldId id="366" r:id="rId7"/>
    <p:sldId id="293" r:id="rId8"/>
    <p:sldId id="367" r:id="rId9"/>
    <p:sldId id="294" r:id="rId10"/>
    <p:sldId id="331" r:id="rId11"/>
    <p:sldId id="332" r:id="rId12"/>
    <p:sldId id="333" r:id="rId13"/>
    <p:sldId id="284" r:id="rId14"/>
    <p:sldId id="285" r:id="rId15"/>
    <p:sldId id="286" r:id="rId16"/>
    <p:sldId id="297" r:id="rId17"/>
    <p:sldId id="299" r:id="rId18"/>
    <p:sldId id="287" r:id="rId19"/>
    <p:sldId id="288" r:id="rId20"/>
    <p:sldId id="289" r:id="rId21"/>
    <p:sldId id="298" r:id="rId22"/>
    <p:sldId id="291" r:id="rId23"/>
    <p:sldId id="290" r:id="rId24"/>
    <p:sldId id="360" r:id="rId25"/>
    <p:sldId id="361" r:id="rId26"/>
    <p:sldId id="300" r:id="rId27"/>
    <p:sldId id="301" r:id="rId28"/>
    <p:sldId id="348" r:id="rId29"/>
    <p:sldId id="306" r:id="rId30"/>
    <p:sldId id="307" r:id="rId31"/>
    <p:sldId id="353" r:id="rId32"/>
    <p:sldId id="271" r:id="rId33"/>
    <p:sldId id="272" r:id="rId34"/>
    <p:sldId id="277" r:id="rId35"/>
    <p:sldId id="339" r:id="rId36"/>
    <p:sldId id="340" r:id="rId37"/>
    <p:sldId id="341" r:id="rId38"/>
    <p:sldId id="342" r:id="rId39"/>
    <p:sldId id="338" r:id="rId40"/>
    <p:sldId id="343" r:id="rId41"/>
    <p:sldId id="344" r:id="rId42"/>
    <p:sldId id="345" r:id="rId43"/>
    <p:sldId id="346" r:id="rId44"/>
    <p:sldId id="362" r:id="rId45"/>
    <p:sldId id="350" r:id="rId46"/>
    <p:sldId id="347" r:id="rId4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217" autoAdjust="0"/>
  </p:normalViewPr>
  <p:slideViewPr>
    <p:cSldViewPr>
      <p:cViewPr varScale="1">
        <p:scale>
          <a:sx n="79" d="100"/>
          <a:sy n="79" d="100"/>
        </p:scale>
        <p:origin x="173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slide" Target="slides/slide41.xml" /><Relationship Id="rId47" Type="http://schemas.openxmlformats.org/officeDocument/2006/relationships/slide" Target="slides/slide46.xml" /><Relationship Id="rId50" Type="http://schemas.openxmlformats.org/officeDocument/2006/relationships/viewProps" Target="view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41" Type="http://schemas.openxmlformats.org/officeDocument/2006/relationships/slide" Target="slides/slide40.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presProps" Target="presProps.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notesMaster" Target="notesMasters/notesMaster1.xml" /><Relationship Id="rId8" Type="http://schemas.openxmlformats.org/officeDocument/2006/relationships/slide" Target="slides/slide7.xml" /><Relationship Id="rId51"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2E271C6-F41D-4A51-B5A4-2B338C2FA86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a:extLst>
              <a:ext uri="{FF2B5EF4-FFF2-40B4-BE49-F238E27FC236}">
                <a16:creationId xmlns:a16="http://schemas.microsoft.com/office/drawing/2014/main" id="{E2DF148F-25CF-4B1B-8D3A-ACB4B4104502}"/>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smtClean="0"/>
            </a:lvl1pPr>
          </a:lstStyle>
          <a:p>
            <a:pPr>
              <a:defRPr/>
            </a:pPr>
            <a:fld id="{D6402D01-B670-473C-8E01-7761F79849EB}" type="datetimeFigureOut">
              <a:rPr lang="en-US"/>
              <a:pPr>
                <a:defRPr/>
              </a:pPr>
              <a:t>5/23/2020</a:t>
            </a:fld>
            <a:endParaRPr lang="en-US"/>
          </a:p>
        </p:txBody>
      </p:sp>
      <p:sp>
        <p:nvSpPr>
          <p:cNvPr id="4" name="Slide Image Placeholder 3">
            <a:extLst>
              <a:ext uri="{FF2B5EF4-FFF2-40B4-BE49-F238E27FC236}">
                <a16:creationId xmlns:a16="http://schemas.microsoft.com/office/drawing/2014/main" id="{98FF28A1-848D-4647-A4C7-CE7646DE92D5}"/>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2F92B420-5E1B-4737-9249-3B0F831F193D}"/>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D89C8F9C-1C14-4B70-9FEB-404E51973BEB}"/>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Slide Number Placeholder 6">
            <a:extLst>
              <a:ext uri="{FF2B5EF4-FFF2-40B4-BE49-F238E27FC236}">
                <a16:creationId xmlns:a16="http://schemas.microsoft.com/office/drawing/2014/main" id="{9C6A22DB-A6D3-4E2B-9700-434C42C0FB6E}"/>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C0F7FCD-B063-46A4-9A44-F0DF36BDCCB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F01946EC-9132-456A-A137-DE4D03D9C90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BDEA4442-9A39-410B-AFCD-94B7F93CE4D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7172" name="Slide Number Placeholder 3">
            <a:extLst>
              <a:ext uri="{FF2B5EF4-FFF2-40B4-BE49-F238E27FC236}">
                <a16:creationId xmlns:a16="http://schemas.microsoft.com/office/drawing/2014/main" id="{548794D2-01D2-4145-ADBB-C9BD5AF35D8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45D14AE-FF72-4B80-8C2B-D63266FC73CB}" type="slidenum">
              <a:rPr lang="en-US" altLang="en-US"/>
              <a:pPr/>
              <a:t>4</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DB6B5711-9508-43E1-9DC2-1A9135003FAA}"/>
              </a:ext>
            </a:extLst>
          </p:cNvPr>
          <p:cNvSpPr>
            <a:spLocks noGrp="1"/>
          </p:cNvSpPr>
          <p:nvPr>
            <p:ph type="dt" sz="half" idx="10"/>
          </p:nvPr>
        </p:nvSpPr>
        <p:spPr/>
        <p:txBody>
          <a:bodyPr/>
          <a:lstStyle>
            <a:lvl1pPr>
              <a:defRPr/>
            </a:lvl1pPr>
          </a:lstStyle>
          <a:p>
            <a:pPr>
              <a:defRPr/>
            </a:pPr>
            <a:fld id="{03A7CDD1-8E87-4016-BCE8-25BE0F784BA5}" type="datetimeFigureOut">
              <a:rPr lang="en-US"/>
              <a:pPr>
                <a:defRPr/>
              </a:pPr>
              <a:t>5/23/2020</a:t>
            </a:fld>
            <a:endParaRPr lang="en-US"/>
          </a:p>
        </p:txBody>
      </p:sp>
      <p:sp>
        <p:nvSpPr>
          <p:cNvPr id="5" name="Footer Placeholder 4">
            <a:extLst>
              <a:ext uri="{FF2B5EF4-FFF2-40B4-BE49-F238E27FC236}">
                <a16:creationId xmlns:a16="http://schemas.microsoft.com/office/drawing/2014/main" id="{27379C7E-27A9-4FB0-BC83-769F8631CEA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0D04F32-863E-4B1E-9B8F-0FE3A28BFEE9}"/>
              </a:ext>
            </a:extLst>
          </p:cNvPr>
          <p:cNvSpPr>
            <a:spLocks noGrp="1"/>
          </p:cNvSpPr>
          <p:nvPr>
            <p:ph type="sldNum" sz="quarter" idx="12"/>
          </p:nvPr>
        </p:nvSpPr>
        <p:spPr/>
        <p:txBody>
          <a:bodyPr/>
          <a:lstStyle>
            <a:lvl1pPr>
              <a:defRPr/>
            </a:lvl1pPr>
          </a:lstStyle>
          <a:p>
            <a:fld id="{77472B65-7C39-4D4E-BF62-CB0DB272EAC5}" type="slidenum">
              <a:rPr lang="en-US" altLang="en-US"/>
              <a:pPr/>
              <a:t>‹#›</a:t>
            </a:fld>
            <a:endParaRPr lang="en-US" altLang="en-US"/>
          </a:p>
        </p:txBody>
      </p:sp>
    </p:spTree>
    <p:extLst>
      <p:ext uri="{BB962C8B-B14F-4D97-AF65-F5344CB8AC3E}">
        <p14:creationId xmlns:p14="http://schemas.microsoft.com/office/powerpoint/2010/main" val="3941255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BAE636-5BDB-4E60-8B1C-514F03C8078F}"/>
              </a:ext>
            </a:extLst>
          </p:cNvPr>
          <p:cNvSpPr>
            <a:spLocks noGrp="1"/>
          </p:cNvSpPr>
          <p:nvPr>
            <p:ph type="dt" sz="half" idx="10"/>
          </p:nvPr>
        </p:nvSpPr>
        <p:spPr/>
        <p:txBody>
          <a:bodyPr/>
          <a:lstStyle>
            <a:lvl1pPr>
              <a:defRPr/>
            </a:lvl1pPr>
          </a:lstStyle>
          <a:p>
            <a:pPr>
              <a:defRPr/>
            </a:pPr>
            <a:fld id="{C465A7D1-020A-4D4D-9AB1-03A2AFCB6BE7}" type="datetimeFigureOut">
              <a:rPr lang="en-US"/>
              <a:pPr>
                <a:defRPr/>
              </a:pPr>
              <a:t>5/23/2020</a:t>
            </a:fld>
            <a:endParaRPr lang="en-US"/>
          </a:p>
        </p:txBody>
      </p:sp>
      <p:sp>
        <p:nvSpPr>
          <p:cNvPr id="5" name="Footer Placeholder 4">
            <a:extLst>
              <a:ext uri="{FF2B5EF4-FFF2-40B4-BE49-F238E27FC236}">
                <a16:creationId xmlns:a16="http://schemas.microsoft.com/office/drawing/2014/main" id="{B31EA148-E9D6-4AB7-B7DE-59B51F997D3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42FC7C4-8E8C-4DBC-9589-04B87C8AE463}"/>
              </a:ext>
            </a:extLst>
          </p:cNvPr>
          <p:cNvSpPr>
            <a:spLocks noGrp="1"/>
          </p:cNvSpPr>
          <p:nvPr>
            <p:ph type="sldNum" sz="quarter" idx="12"/>
          </p:nvPr>
        </p:nvSpPr>
        <p:spPr/>
        <p:txBody>
          <a:bodyPr/>
          <a:lstStyle>
            <a:lvl1pPr>
              <a:defRPr/>
            </a:lvl1pPr>
          </a:lstStyle>
          <a:p>
            <a:fld id="{28C07712-68AD-4076-8093-4F9142970E90}" type="slidenum">
              <a:rPr lang="en-US" altLang="en-US"/>
              <a:pPr/>
              <a:t>‹#›</a:t>
            </a:fld>
            <a:endParaRPr lang="en-US" altLang="en-US"/>
          </a:p>
        </p:txBody>
      </p:sp>
    </p:spTree>
    <p:extLst>
      <p:ext uri="{BB962C8B-B14F-4D97-AF65-F5344CB8AC3E}">
        <p14:creationId xmlns:p14="http://schemas.microsoft.com/office/powerpoint/2010/main" val="657375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9F2F2D-697B-46C2-B805-008BF9F5CBE8}"/>
              </a:ext>
            </a:extLst>
          </p:cNvPr>
          <p:cNvSpPr>
            <a:spLocks noGrp="1"/>
          </p:cNvSpPr>
          <p:nvPr>
            <p:ph type="dt" sz="half" idx="10"/>
          </p:nvPr>
        </p:nvSpPr>
        <p:spPr/>
        <p:txBody>
          <a:bodyPr/>
          <a:lstStyle>
            <a:lvl1pPr>
              <a:defRPr/>
            </a:lvl1pPr>
          </a:lstStyle>
          <a:p>
            <a:pPr>
              <a:defRPr/>
            </a:pPr>
            <a:fld id="{502BF310-BA21-42A3-B1DC-4FEE6F647304}" type="datetimeFigureOut">
              <a:rPr lang="en-US"/>
              <a:pPr>
                <a:defRPr/>
              </a:pPr>
              <a:t>5/23/2020</a:t>
            </a:fld>
            <a:endParaRPr lang="en-US"/>
          </a:p>
        </p:txBody>
      </p:sp>
      <p:sp>
        <p:nvSpPr>
          <p:cNvPr id="5" name="Footer Placeholder 4">
            <a:extLst>
              <a:ext uri="{FF2B5EF4-FFF2-40B4-BE49-F238E27FC236}">
                <a16:creationId xmlns:a16="http://schemas.microsoft.com/office/drawing/2014/main" id="{495D21C1-93A2-4432-B782-AD651B08CB1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F33AD6D-1A1D-4289-9375-AC72C92AD5A7}"/>
              </a:ext>
            </a:extLst>
          </p:cNvPr>
          <p:cNvSpPr>
            <a:spLocks noGrp="1"/>
          </p:cNvSpPr>
          <p:nvPr>
            <p:ph type="sldNum" sz="quarter" idx="12"/>
          </p:nvPr>
        </p:nvSpPr>
        <p:spPr/>
        <p:txBody>
          <a:bodyPr/>
          <a:lstStyle>
            <a:lvl1pPr>
              <a:defRPr/>
            </a:lvl1pPr>
          </a:lstStyle>
          <a:p>
            <a:fld id="{611B5510-AC96-44A7-9EF6-4031EF52A5AB}" type="slidenum">
              <a:rPr lang="en-US" altLang="en-US"/>
              <a:pPr/>
              <a:t>‹#›</a:t>
            </a:fld>
            <a:endParaRPr lang="en-US" altLang="en-US"/>
          </a:p>
        </p:txBody>
      </p:sp>
    </p:spTree>
    <p:extLst>
      <p:ext uri="{BB962C8B-B14F-4D97-AF65-F5344CB8AC3E}">
        <p14:creationId xmlns:p14="http://schemas.microsoft.com/office/powerpoint/2010/main" val="2361718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AAA104-5DFA-4419-90C4-6370B222DDC1}"/>
              </a:ext>
            </a:extLst>
          </p:cNvPr>
          <p:cNvSpPr>
            <a:spLocks noGrp="1"/>
          </p:cNvSpPr>
          <p:nvPr>
            <p:ph type="dt" sz="half" idx="10"/>
          </p:nvPr>
        </p:nvSpPr>
        <p:spPr/>
        <p:txBody>
          <a:bodyPr/>
          <a:lstStyle>
            <a:lvl1pPr>
              <a:defRPr/>
            </a:lvl1pPr>
          </a:lstStyle>
          <a:p>
            <a:pPr>
              <a:defRPr/>
            </a:pPr>
            <a:fld id="{AC6005ED-8A23-4B9E-A910-17917666245C}" type="datetimeFigureOut">
              <a:rPr lang="en-US"/>
              <a:pPr>
                <a:defRPr/>
              </a:pPr>
              <a:t>5/23/2020</a:t>
            </a:fld>
            <a:endParaRPr lang="en-US"/>
          </a:p>
        </p:txBody>
      </p:sp>
      <p:sp>
        <p:nvSpPr>
          <p:cNvPr id="5" name="Footer Placeholder 4">
            <a:extLst>
              <a:ext uri="{FF2B5EF4-FFF2-40B4-BE49-F238E27FC236}">
                <a16:creationId xmlns:a16="http://schemas.microsoft.com/office/drawing/2014/main" id="{C151717A-597D-424D-BAA5-035C804597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3F08AFC-EEEF-4958-9391-5190F6DFCA22}"/>
              </a:ext>
            </a:extLst>
          </p:cNvPr>
          <p:cNvSpPr>
            <a:spLocks noGrp="1"/>
          </p:cNvSpPr>
          <p:nvPr>
            <p:ph type="sldNum" sz="quarter" idx="12"/>
          </p:nvPr>
        </p:nvSpPr>
        <p:spPr/>
        <p:txBody>
          <a:bodyPr/>
          <a:lstStyle>
            <a:lvl1pPr>
              <a:defRPr/>
            </a:lvl1pPr>
          </a:lstStyle>
          <a:p>
            <a:fld id="{F7793C3F-1117-464E-9B22-1CF472A7654F}" type="slidenum">
              <a:rPr lang="en-US" altLang="en-US"/>
              <a:pPr/>
              <a:t>‹#›</a:t>
            </a:fld>
            <a:endParaRPr lang="en-US" altLang="en-US"/>
          </a:p>
        </p:txBody>
      </p:sp>
    </p:spTree>
    <p:extLst>
      <p:ext uri="{BB962C8B-B14F-4D97-AF65-F5344CB8AC3E}">
        <p14:creationId xmlns:p14="http://schemas.microsoft.com/office/powerpoint/2010/main" val="2848448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37691B-A7F7-4455-AA8F-2EEDB06DDE28}"/>
              </a:ext>
            </a:extLst>
          </p:cNvPr>
          <p:cNvSpPr>
            <a:spLocks noGrp="1"/>
          </p:cNvSpPr>
          <p:nvPr>
            <p:ph type="dt" sz="half" idx="10"/>
          </p:nvPr>
        </p:nvSpPr>
        <p:spPr/>
        <p:txBody>
          <a:bodyPr/>
          <a:lstStyle>
            <a:lvl1pPr>
              <a:defRPr/>
            </a:lvl1pPr>
          </a:lstStyle>
          <a:p>
            <a:pPr>
              <a:defRPr/>
            </a:pPr>
            <a:fld id="{5628601A-AB01-4AAA-8632-1A95EDDC6AD7}" type="datetimeFigureOut">
              <a:rPr lang="en-US"/>
              <a:pPr>
                <a:defRPr/>
              </a:pPr>
              <a:t>5/23/2020</a:t>
            </a:fld>
            <a:endParaRPr lang="en-US"/>
          </a:p>
        </p:txBody>
      </p:sp>
      <p:sp>
        <p:nvSpPr>
          <p:cNvPr id="5" name="Footer Placeholder 4">
            <a:extLst>
              <a:ext uri="{FF2B5EF4-FFF2-40B4-BE49-F238E27FC236}">
                <a16:creationId xmlns:a16="http://schemas.microsoft.com/office/drawing/2014/main" id="{9A5514FE-0497-4984-ACF6-6737B79EC17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8A7018C-2634-4C6E-B9F7-2C8DCDE84337}"/>
              </a:ext>
            </a:extLst>
          </p:cNvPr>
          <p:cNvSpPr>
            <a:spLocks noGrp="1"/>
          </p:cNvSpPr>
          <p:nvPr>
            <p:ph type="sldNum" sz="quarter" idx="12"/>
          </p:nvPr>
        </p:nvSpPr>
        <p:spPr/>
        <p:txBody>
          <a:bodyPr/>
          <a:lstStyle>
            <a:lvl1pPr>
              <a:defRPr/>
            </a:lvl1pPr>
          </a:lstStyle>
          <a:p>
            <a:fld id="{04B06CBB-6329-4B7D-9816-4272AD9F1638}" type="slidenum">
              <a:rPr lang="en-US" altLang="en-US"/>
              <a:pPr/>
              <a:t>‹#›</a:t>
            </a:fld>
            <a:endParaRPr lang="en-US" altLang="en-US"/>
          </a:p>
        </p:txBody>
      </p:sp>
    </p:spTree>
    <p:extLst>
      <p:ext uri="{BB962C8B-B14F-4D97-AF65-F5344CB8AC3E}">
        <p14:creationId xmlns:p14="http://schemas.microsoft.com/office/powerpoint/2010/main" val="450546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E3BCCF72-5CDE-4AE8-8956-7458085A73D9}"/>
              </a:ext>
            </a:extLst>
          </p:cNvPr>
          <p:cNvSpPr>
            <a:spLocks noGrp="1"/>
          </p:cNvSpPr>
          <p:nvPr>
            <p:ph type="dt" sz="half" idx="10"/>
          </p:nvPr>
        </p:nvSpPr>
        <p:spPr/>
        <p:txBody>
          <a:bodyPr/>
          <a:lstStyle>
            <a:lvl1pPr>
              <a:defRPr/>
            </a:lvl1pPr>
          </a:lstStyle>
          <a:p>
            <a:pPr>
              <a:defRPr/>
            </a:pPr>
            <a:fld id="{A04DBE7A-841D-44DE-A882-E296E3AA9B0E}" type="datetimeFigureOut">
              <a:rPr lang="en-US"/>
              <a:pPr>
                <a:defRPr/>
              </a:pPr>
              <a:t>5/23/2020</a:t>
            </a:fld>
            <a:endParaRPr lang="en-US"/>
          </a:p>
        </p:txBody>
      </p:sp>
      <p:sp>
        <p:nvSpPr>
          <p:cNvPr id="6" name="Footer Placeholder 4">
            <a:extLst>
              <a:ext uri="{FF2B5EF4-FFF2-40B4-BE49-F238E27FC236}">
                <a16:creationId xmlns:a16="http://schemas.microsoft.com/office/drawing/2014/main" id="{0A458E79-6521-44EB-94DE-980CEDDF45B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16107B0-D902-44AD-A10E-EDD0B173024C}"/>
              </a:ext>
            </a:extLst>
          </p:cNvPr>
          <p:cNvSpPr>
            <a:spLocks noGrp="1"/>
          </p:cNvSpPr>
          <p:nvPr>
            <p:ph type="sldNum" sz="quarter" idx="12"/>
          </p:nvPr>
        </p:nvSpPr>
        <p:spPr/>
        <p:txBody>
          <a:bodyPr/>
          <a:lstStyle>
            <a:lvl1pPr>
              <a:defRPr/>
            </a:lvl1pPr>
          </a:lstStyle>
          <a:p>
            <a:fld id="{C9BE7720-F63A-401B-8A0D-FA47AF822181}" type="slidenum">
              <a:rPr lang="en-US" altLang="en-US"/>
              <a:pPr/>
              <a:t>‹#›</a:t>
            </a:fld>
            <a:endParaRPr lang="en-US" altLang="en-US"/>
          </a:p>
        </p:txBody>
      </p:sp>
    </p:spTree>
    <p:extLst>
      <p:ext uri="{BB962C8B-B14F-4D97-AF65-F5344CB8AC3E}">
        <p14:creationId xmlns:p14="http://schemas.microsoft.com/office/powerpoint/2010/main" val="3249409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8834B7D6-723A-4341-99D6-C597CB0EC59D}"/>
              </a:ext>
            </a:extLst>
          </p:cNvPr>
          <p:cNvSpPr>
            <a:spLocks noGrp="1"/>
          </p:cNvSpPr>
          <p:nvPr>
            <p:ph type="dt" sz="half" idx="10"/>
          </p:nvPr>
        </p:nvSpPr>
        <p:spPr/>
        <p:txBody>
          <a:bodyPr/>
          <a:lstStyle>
            <a:lvl1pPr>
              <a:defRPr/>
            </a:lvl1pPr>
          </a:lstStyle>
          <a:p>
            <a:pPr>
              <a:defRPr/>
            </a:pPr>
            <a:fld id="{90592A46-DF63-41EA-8EFC-02861ED226FC}" type="datetimeFigureOut">
              <a:rPr lang="en-US"/>
              <a:pPr>
                <a:defRPr/>
              </a:pPr>
              <a:t>5/23/2020</a:t>
            </a:fld>
            <a:endParaRPr lang="en-US"/>
          </a:p>
        </p:txBody>
      </p:sp>
      <p:sp>
        <p:nvSpPr>
          <p:cNvPr id="8" name="Footer Placeholder 4">
            <a:extLst>
              <a:ext uri="{FF2B5EF4-FFF2-40B4-BE49-F238E27FC236}">
                <a16:creationId xmlns:a16="http://schemas.microsoft.com/office/drawing/2014/main" id="{1BE8B0B1-03DE-416D-B591-607A2483AE48}"/>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DAC13FCB-846C-4736-A4A5-7F4648FE47DC}"/>
              </a:ext>
            </a:extLst>
          </p:cNvPr>
          <p:cNvSpPr>
            <a:spLocks noGrp="1"/>
          </p:cNvSpPr>
          <p:nvPr>
            <p:ph type="sldNum" sz="quarter" idx="12"/>
          </p:nvPr>
        </p:nvSpPr>
        <p:spPr/>
        <p:txBody>
          <a:bodyPr/>
          <a:lstStyle>
            <a:lvl1pPr>
              <a:defRPr/>
            </a:lvl1pPr>
          </a:lstStyle>
          <a:p>
            <a:fld id="{0A343280-AFEE-444A-BD74-92E602BED664}" type="slidenum">
              <a:rPr lang="en-US" altLang="en-US"/>
              <a:pPr/>
              <a:t>‹#›</a:t>
            </a:fld>
            <a:endParaRPr lang="en-US" altLang="en-US"/>
          </a:p>
        </p:txBody>
      </p:sp>
    </p:spTree>
    <p:extLst>
      <p:ext uri="{BB962C8B-B14F-4D97-AF65-F5344CB8AC3E}">
        <p14:creationId xmlns:p14="http://schemas.microsoft.com/office/powerpoint/2010/main" val="565105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C730E60E-45FE-4426-B5F8-B6F898AC9AB8}"/>
              </a:ext>
            </a:extLst>
          </p:cNvPr>
          <p:cNvSpPr>
            <a:spLocks noGrp="1"/>
          </p:cNvSpPr>
          <p:nvPr>
            <p:ph type="dt" sz="half" idx="10"/>
          </p:nvPr>
        </p:nvSpPr>
        <p:spPr/>
        <p:txBody>
          <a:bodyPr/>
          <a:lstStyle>
            <a:lvl1pPr>
              <a:defRPr/>
            </a:lvl1pPr>
          </a:lstStyle>
          <a:p>
            <a:pPr>
              <a:defRPr/>
            </a:pPr>
            <a:fld id="{5E956940-6C23-409A-82A1-F4FD36C97831}" type="datetimeFigureOut">
              <a:rPr lang="en-US"/>
              <a:pPr>
                <a:defRPr/>
              </a:pPr>
              <a:t>5/23/2020</a:t>
            </a:fld>
            <a:endParaRPr lang="en-US"/>
          </a:p>
        </p:txBody>
      </p:sp>
      <p:sp>
        <p:nvSpPr>
          <p:cNvPr id="4" name="Footer Placeholder 4">
            <a:extLst>
              <a:ext uri="{FF2B5EF4-FFF2-40B4-BE49-F238E27FC236}">
                <a16:creationId xmlns:a16="http://schemas.microsoft.com/office/drawing/2014/main" id="{C2B06534-AA3F-43CE-922E-995711722F73}"/>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80112A10-A77E-4A85-88D1-B3DDFA3D11B5}"/>
              </a:ext>
            </a:extLst>
          </p:cNvPr>
          <p:cNvSpPr>
            <a:spLocks noGrp="1"/>
          </p:cNvSpPr>
          <p:nvPr>
            <p:ph type="sldNum" sz="quarter" idx="12"/>
          </p:nvPr>
        </p:nvSpPr>
        <p:spPr/>
        <p:txBody>
          <a:bodyPr/>
          <a:lstStyle>
            <a:lvl1pPr>
              <a:defRPr/>
            </a:lvl1pPr>
          </a:lstStyle>
          <a:p>
            <a:fld id="{7B9D18DF-959E-420A-92D0-39FD96CC9604}" type="slidenum">
              <a:rPr lang="en-US" altLang="en-US"/>
              <a:pPr/>
              <a:t>‹#›</a:t>
            </a:fld>
            <a:endParaRPr lang="en-US" altLang="en-US"/>
          </a:p>
        </p:txBody>
      </p:sp>
    </p:spTree>
    <p:extLst>
      <p:ext uri="{BB962C8B-B14F-4D97-AF65-F5344CB8AC3E}">
        <p14:creationId xmlns:p14="http://schemas.microsoft.com/office/powerpoint/2010/main" val="1437809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89E771C-B208-4F60-8367-95F34FBF78C0}"/>
              </a:ext>
            </a:extLst>
          </p:cNvPr>
          <p:cNvSpPr>
            <a:spLocks noGrp="1"/>
          </p:cNvSpPr>
          <p:nvPr>
            <p:ph type="dt" sz="half" idx="10"/>
          </p:nvPr>
        </p:nvSpPr>
        <p:spPr/>
        <p:txBody>
          <a:bodyPr/>
          <a:lstStyle>
            <a:lvl1pPr>
              <a:defRPr/>
            </a:lvl1pPr>
          </a:lstStyle>
          <a:p>
            <a:pPr>
              <a:defRPr/>
            </a:pPr>
            <a:fld id="{9315936B-DB0C-4DB6-9A27-0794AC2578BB}" type="datetimeFigureOut">
              <a:rPr lang="en-US"/>
              <a:pPr>
                <a:defRPr/>
              </a:pPr>
              <a:t>5/23/2020</a:t>
            </a:fld>
            <a:endParaRPr lang="en-US"/>
          </a:p>
        </p:txBody>
      </p:sp>
      <p:sp>
        <p:nvSpPr>
          <p:cNvPr id="3" name="Footer Placeholder 4">
            <a:extLst>
              <a:ext uri="{FF2B5EF4-FFF2-40B4-BE49-F238E27FC236}">
                <a16:creationId xmlns:a16="http://schemas.microsoft.com/office/drawing/2014/main" id="{302437E4-7880-4CDC-BFD1-39D5EE6D1F20}"/>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09B2C39E-E133-4A39-BE90-ACD6147E740E}"/>
              </a:ext>
            </a:extLst>
          </p:cNvPr>
          <p:cNvSpPr>
            <a:spLocks noGrp="1"/>
          </p:cNvSpPr>
          <p:nvPr>
            <p:ph type="sldNum" sz="quarter" idx="12"/>
          </p:nvPr>
        </p:nvSpPr>
        <p:spPr/>
        <p:txBody>
          <a:bodyPr/>
          <a:lstStyle>
            <a:lvl1pPr>
              <a:defRPr/>
            </a:lvl1pPr>
          </a:lstStyle>
          <a:p>
            <a:fld id="{A1340E35-9CDB-4766-9BA2-31670362F47E}" type="slidenum">
              <a:rPr lang="en-US" altLang="en-US"/>
              <a:pPr/>
              <a:t>‹#›</a:t>
            </a:fld>
            <a:endParaRPr lang="en-US" altLang="en-US"/>
          </a:p>
        </p:txBody>
      </p:sp>
    </p:spTree>
    <p:extLst>
      <p:ext uri="{BB962C8B-B14F-4D97-AF65-F5344CB8AC3E}">
        <p14:creationId xmlns:p14="http://schemas.microsoft.com/office/powerpoint/2010/main" val="2268658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D7AA026-6C12-4EA7-830E-22C002B15187}"/>
              </a:ext>
            </a:extLst>
          </p:cNvPr>
          <p:cNvSpPr>
            <a:spLocks noGrp="1"/>
          </p:cNvSpPr>
          <p:nvPr>
            <p:ph type="dt" sz="half" idx="10"/>
          </p:nvPr>
        </p:nvSpPr>
        <p:spPr/>
        <p:txBody>
          <a:bodyPr/>
          <a:lstStyle>
            <a:lvl1pPr>
              <a:defRPr/>
            </a:lvl1pPr>
          </a:lstStyle>
          <a:p>
            <a:pPr>
              <a:defRPr/>
            </a:pPr>
            <a:fld id="{ED5AE6CF-75FF-42BB-BA50-4E90D7B59A6E}" type="datetimeFigureOut">
              <a:rPr lang="en-US"/>
              <a:pPr>
                <a:defRPr/>
              </a:pPr>
              <a:t>5/23/2020</a:t>
            </a:fld>
            <a:endParaRPr lang="en-US"/>
          </a:p>
        </p:txBody>
      </p:sp>
      <p:sp>
        <p:nvSpPr>
          <p:cNvPr id="6" name="Footer Placeholder 4">
            <a:extLst>
              <a:ext uri="{FF2B5EF4-FFF2-40B4-BE49-F238E27FC236}">
                <a16:creationId xmlns:a16="http://schemas.microsoft.com/office/drawing/2014/main" id="{F98E9025-671E-47E4-88CF-7977651CE95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279A94C-3082-46EB-B234-EE816BF99A5B}"/>
              </a:ext>
            </a:extLst>
          </p:cNvPr>
          <p:cNvSpPr>
            <a:spLocks noGrp="1"/>
          </p:cNvSpPr>
          <p:nvPr>
            <p:ph type="sldNum" sz="quarter" idx="12"/>
          </p:nvPr>
        </p:nvSpPr>
        <p:spPr/>
        <p:txBody>
          <a:bodyPr/>
          <a:lstStyle>
            <a:lvl1pPr>
              <a:defRPr/>
            </a:lvl1pPr>
          </a:lstStyle>
          <a:p>
            <a:fld id="{7AE08176-5872-4917-B2B1-A20257A636C9}" type="slidenum">
              <a:rPr lang="en-US" altLang="en-US"/>
              <a:pPr/>
              <a:t>‹#›</a:t>
            </a:fld>
            <a:endParaRPr lang="en-US" altLang="en-US"/>
          </a:p>
        </p:txBody>
      </p:sp>
    </p:spTree>
    <p:extLst>
      <p:ext uri="{BB962C8B-B14F-4D97-AF65-F5344CB8AC3E}">
        <p14:creationId xmlns:p14="http://schemas.microsoft.com/office/powerpoint/2010/main" val="1469539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0B432233-5357-4D4F-B117-1C2D1CFEEE18}"/>
              </a:ext>
            </a:extLst>
          </p:cNvPr>
          <p:cNvSpPr>
            <a:spLocks noGrp="1"/>
          </p:cNvSpPr>
          <p:nvPr>
            <p:ph type="dt" sz="half" idx="10"/>
          </p:nvPr>
        </p:nvSpPr>
        <p:spPr/>
        <p:txBody>
          <a:bodyPr/>
          <a:lstStyle>
            <a:lvl1pPr>
              <a:defRPr/>
            </a:lvl1pPr>
          </a:lstStyle>
          <a:p>
            <a:pPr>
              <a:defRPr/>
            </a:pPr>
            <a:fld id="{CBECDCAD-35ED-465B-A85A-D693BAEEBADB}" type="datetimeFigureOut">
              <a:rPr lang="en-US"/>
              <a:pPr>
                <a:defRPr/>
              </a:pPr>
              <a:t>5/23/2020</a:t>
            </a:fld>
            <a:endParaRPr lang="en-US"/>
          </a:p>
        </p:txBody>
      </p:sp>
      <p:sp>
        <p:nvSpPr>
          <p:cNvPr id="6" name="Footer Placeholder 4">
            <a:extLst>
              <a:ext uri="{FF2B5EF4-FFF2-40B4-BE49-F238E27FC236}">
                <a16:creationId xmlns:a16="http://schemas.microsoft.com/office/drawing/2014/main" id="{825A7FE0-0AFA-4739-B1C4-3CE1E47BDD8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47DBBD0-41F1-4872-98CA-8D6AA6FFF9E4}"/>
              </a:ext>
            </a:extLst>
          </p:cNvPr>
          <p:cNvSpPr>
            <a:spLocks noGrp="1"/>
          </p:cNvSpPr>
          <p:nvPr>
            <p:ph type="sldNum" sz="quarter" idx="12"/>
          </p:nvPr>
        </p:nvSpPr>
        <p:spPr/>
        <p:txBody>
          <a:bodyPr/>
          <a:lstStyle>
            <a:lvl1pPr>
              <a:defRPr/>
            </a:lvl1pPr>
          </a:lstStyle>
          <a:p>
            <a:fld id="{EF0C1A0E-225F-4BA9-ACCD-D0BD95D5DFBA}" type="slidenum">
              <a:rPr lang="en-US" altLang="en-US"/>
              <a:pPr/>
              <a:t>‹#›</a:t>
            </a:fld>
            <a:endParaRPr lang="en-US" altLang="en-US"/>
          </a:p>
        </p:txBody>
      </p:sp>
    </p:spTree>
    <p:extLst>
      <p:ext uri="{BB962C8B-B14F-4D97-AF65-F5344CB8AC3E}">
        <p14:creationId xmlns:p14="http://schemas.microsoft.com/office/powerpoint/2010/main" val="2397482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7A9B5B9-485B-494E-BF5D-CC0DB35F97F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142ED115-4190-4FE3-A7AA-526C511D692B}"/>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B5AC137-ED91-494E-8B52-3E58B0E8E967}"/>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F3B2699D-2F2B-4BA1-B001-DC2B1E2493C2}" type="datetimeFigureOut">
              <a:rPr lang="en-US"/>
              <a:pPr>
                <a:defRPr/>
              </a:pPr>
              <a:t>5/23/2020</a:t>
            </a:fld>
            <a:endParaRPr lang="en-US"/>
          </a:p>
        </p:txBody>
      </p:sp>
      <p:sp>
        <p:nvSpPr>
          <p:cNvPr id="5" name="Footer Placeholder 4">
            <a:extLst>
              <a:ext uri="{FF2B5EF4-FFF2-40B4-BE49-F238E27FC236}">
                <a16:creationId xmlns:a16="http://schemas.microsoft.com/office/drawing/2014/main" id="{DEA27DC1-C5DC-4857-BF54-C7BCFB47D0B6}"/>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1D233B71-D60F-4BF3-9E3A-ACAA5E838142}"/>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8969D6BD-95A2-48A4-9352-8BD20ABD557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2" Type="http://schemas.openxmlformats.org/officeDocument/2006/relationships/image" Target="../media/image7.png" /><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2" Type="http://schemas.openxmlformats.org/officeDocument/2006/relationships/image" Target="../media/image8.png" /><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2" Type="http://schemas.openxmlformats.org/officeDocument/2006/relationships/image" Target="../media/image9.png" /><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2" Type="http://schemas.openxmlformats.org/officeDocument/2006/relationships/image" Target="../media/image10.png" /><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2" Type="http://schemas.openxmlformats.org/officeDocument/2006/relationships/image" Target="../media/image11.pn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49C3A-C0FA-4998-AA79-94E482FA6C47}"/>
              </a:ext>
            </a:extLst>
          </p:cNvPr>
          <p:cNvSpPr>
            <a:spLocks noGrp="1"/>
          </p:cNvSpPr>
          <p:nvPr>
            <p:ph type="ctrTitle"/>
          </p:nvPr>
        </p:nvSpPr>
        <p:spPr>
          <a:xfrm>
            <a:off x="533400" y="381000"/>
            <a:ext cx="7772400" cy="1470025"/>
          </a:xfrm>
        </p:spPr>
        <p:txBody>
          <a:bodyPr rtlCol="0">
            <a:normAutofit/>
          </a:bodyPr>
          <a:lstStyle/>
          <a:p>
            <a:pPr eaLnBrk="1" fontAlgn="auto" hangingPunct="1">
              <a:spcAft>
                <a:spcPts val="0"/>
              </a:spcAft>
              <a:defRPr/>
            </a:pPr>
            <a:r>
              <a:rPr lang="en-GB" b="1" dirty="0">
                <a:effectLst>
                  <a:outerShdw blurRad="38100" dist="38100" dir="2700000" algn="tl">
                    <a:srgbClr val="C0C0C0"/>
                  </a:outerShdw>
                </a:effectLst>
                <a:latin typeface="Times New Roman" pitchFamily="18" charset="0"/>
              </a:rPr>
              <a:t>Digital Electronics</a:t>
            </a:r>
            <a:endParaRPr lang="en-US" dirty="0"/>
          </a:p>
        </p:txBody>
      </p:sp>
      <p:sp>
        <p:nvSpPr>
          <p:cNvPr id="3" name="Subtitle 2">
            <a:extLst>
              <a:ext uri="{FF2B5EF4-FFF2-40B4-BE49-F238E27FC236}">
                <a16:creationId xmlns:a16="http://schemas.microsoft.com/office/drawing/2014/main" id="{74229113-AA8F-4ECD-BF5C-7CAB1598A7FA}"/>
              </a:ext>
            </a:extLst>
          </p:cNvPr>
          <p:cNvSpPr>
            <a:spLocks noGrp="1"/>
          </p:cNvSpPr>
          <p:nvPr>
            <p:ph type="subTitle" idx="1"/>
          </p:nvPr>
        </p:nvSpPr>
        <p:spPr>
          <a:xfrm>
            <a:off x="1371600" y="4724400"/>
            <a:ext cx="6400800" cy="1447800"/>
          </a:xfrm>
        </p:spPr>
        <p:txBody>
          <a:bodyPr rtlCol="0">
            <a:normAutofit/>
          </a:bodyPr>
          <a:lstStyle/>
          <a:p>
            <a:pPr eaLnBrk="1" fontAlgn="auto" hangingPunct="1">
              <a:spcAft>
                <a:spcPts val="0"/>
              </a:spcAft>
              <a:defRPr/>
            </a:pPr>
            <a:r>
              <a:rPr lang="en-GB" b="1" dirty="0">
                <a:solidFill>
                  <a:schemeClr val="tx2"/>
                </a:solidFill>
              </a:rPr>
              <a:t>Number Systems and Codes Part 2</a:t>
            </a:r>
          </a:p>
          <a:p>
            <a:pPr eaLnBrk="1" fontAlgn="auto" hangingPunct="1">
              <a:spcAft>
                <a:spcPts val="0"/>
              </a:spcAft>
              <a:defRPr/>
            </a:pPr>
            <a:r>
              <a:rPr lang="en-GB" b="1" dirty="0">
                <a:solidFill>
                  <a:schemeClr val="tx2"/>
                </a:solidFill>
              </a:rPr>
              <a:t>Grayson </a:t>
            </a:r>
            <a:r>
              <a:rPr lang="en-GB" b="1" dirty="0" err="1">
                <a:solidFill>
                  <a:schemeClr val="tx2"/>
                </a:solidFill>
              </a:rPr>
              <a:t>Himunzowa</a:t>
            </a:r>
            <a:r>
              <a:rPr lang="en-GB" b="1" dirty="0">
                <a:solidFill>
                  <a:schemeClr val="tx2"/>
                </a:solidFill>
              </a:rPr>
              <a:t>.</a:t>
            </a:r>
          </a:p>
          <a:p>
            <a:pPr eaLnBrk="1" fontAlgn="auto" hangingPunct="1">
              <a:spcAft>
                <a:spcPts val="0"/>
              </a:spcAft>
              <a:defRPr/>
            </a:pPr>
            <a:endParaRPr lang="en-US" dirty="0"/>
          </a:p>
        </p:txBody>
      </p:sp>
      <p:pic>
        <p:nvPicPr>
          <p:cNvPr id="3076" name="Picture 4" descr="chip">
            <a:extLst>
              <a:ext uri="{FF2B5EF4-FFF2-40B4-BE49-F238E27FC236}">
                <a16:creationId xmlns:a16="http://schemas.microsoft.com/office/drawing/2014/main" id="{47D7FB3E-C5E6-442C-8644-1431B97B2B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2057400"/>
            <a:ext cx="3357563" cy="25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F6C2D0C2-623F-45AD-B30F-C9C3BF0BFB6C}"/>
              </a:ext>
            </a:extLst>
          </p:cNvPr>
          <p:cNvSpPr>
            <a:spLocks noGrp="1"/>
          </p:cNvSpPr>
          <p:nvPr>
            <p:ph type="title"/>
          </p:nvPr>
        </p:nvSpPr>
        <p:spPr/>
        <p:txBody>
          <a:bodyPr/>
          <a:lstStyle/>
          <a:p>
            <a:r>
              <a:rPr lang="en-US" altLang="en-US"/>
              <a:t>Hexadecimal addition</a:t>
            </a:r>
          </a:p>
        </p:txBody>
      </p:sp>
      <p:sp>
        <p:nvSpPr>
          <p:cNvPr id="13315" name="Content Placeholder 2">
            <a:extLst>
              <a:ext uri="{FF2B5EF4-FFF2-40B4-BE49-F238E27FC236}">
                <a16:creationId xmlns:a16="http://schemas.microsoft.com/office/drawing/2014/main" id="{B0C9CB9B-FE5F-4942-A729-D5AD3306CED9}"/>
              </a:ext>
            </a:extLst>
          </p:cNvPr>
          <p:cNvSpPr>
            <a:spLocks noGrp="1"/>
          </p:cNvSpPr>
          <p:nvPr>
            <p:ph idx="1"/>
          </p:nvPr>
        </p:nvSpPr>
        <p:spPr/>
        <p:txBody>
          <a:bodyPr/>
          <a:lstStyle/>
          <a:p>
            <a:r>
              <a:rPr lang="en-US" altLang="en-US"/>
              <a:t>Three rules</a:t>
            </a:r>
          </a:p>
        </p:txBody>
      </p:sp>
      <p:pic>
        <p:nvPicPr>
          <p:cNvPr id="13316" name="Picture 3">
            <a:extLst>
              <a:ext uri="{FF2B5EF4-FFF2-40B4-BE49-F238E27FC236}">
                <a16:creationId xmlns:a16="http://schemas.microsoft.com/office/drawing/2014/main" id="{605F3FDF-7A98-471B-9154-2555DBF9873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743200"/>
            <a:ext cx="8686800" cy="234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73A2929D-669E-4204-B1B1-5094D257A9CA}"/>
              </a:ext>
            </a:extLst>
          </p:cNvPr>
          <p:cNvSpPr>
            <a:spLocks noGrp="1"/>
          </p:cNvSpPr>
          <p:nvPr>
            <p:ph type="title"/>
          </p:nvPr>
        </p:nvSpPr>
        <p:spPr>
          <a:xfrm>
            <a:off x="457200" y="274638"/>
            <a:ext cx="8229600" cy="868362"/>
          </a:xfrm>
        </p:spPr>
        <p:txBody>
          <a:bodyPr/>
          <a:lstStyle/>
          <a:p>
            <a:r>
              <a:rPr lang="en-US" altLang="en-US"/>
              <a:t>Example</a:t>
            </a:r>
          </a:p>
        </p:txBody>
      </p:sp>
      <p:sp>
        <p:nvSpPr>
          <p:cNvPr id="14339" name="Content Placeholder 2">
            <a:extLst>
              <a:ext uri="{FF2B5EF4-FFF2-40B4-BE49-F238E27FC236}">
                <a16:creationId xmlns:a16="http://schemas.microsoft.com/office/drawing/2014/main" id="{50AF557C-8EA7-46D8-BDF7-D34ED705A9C9}"/>
              </a:ext>
            </a:extLst>
          </p:cNvPr>
          <p:cNvSpPr>
            <a:spLocks noGrp="1"/>
          </p:cNvSpPr>
          <p:nvPr>
            <p:ph idx="1"/>
          </p:nvPr>
        </p:nvSpPr>
        <p:spPr/>
        <p:txBody>
          <a:bodyPr/>
          <a:lstStyle/>
          <a:p>
            <a:endParaRPr lang="en-US" altLang="en-US"/>
          </a:p>
        </p:txBody>
      </p:sp>
      <p:pic>
        <p:nvPicPr>
          <p:cNvPr id="14340" name="Picture 3">
            <a:extLst>
              <a:ext uri="{FF2B5EF4-FFF2-40B4-BE49-F238E27FC236}">
                <a16:creationId xmlns:a16="http://schemas.microsoft.com/office/drawing/2014/main" id="{D0ACD432-C9CC-4116-9C79-E959F1494B6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77838" y="1143000"/>
            <a:ext cx="8208962" cy="498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2F4E5141-2D33-4D4F-A88C-FBF975DFCB55}"/>
              </a:ext>
            </a:extLst>
          </p:cNvPr>
          <p:cNvSpPr>
            <a:spLocks noGrp="1"/>
          </p:cNvSpPr>
          <p:nvPr>
            <p:ph type="title"/>
          </p:nvPr>
        </p:nvSpPr>
        <p:spPr/>
        <p:txBody>
          <a:bodyPr/>
          <a:lstStyle/>
          <a:p>
            <a:r>
              <a:rPr lang="en-US" altLang="en-US"/>
              <a:t>Hexadecimal subtraction</a:t>
            </a:r>
          </a:p>
        </p:txBody>
      </p:sp>
      <p:sp>
        <p:nvSpPr>
          <p:cNvPr id="15363" name="Content Placeholder 2">
            <a:extLst>
              <a:ext uri="{FF2B5EF4-FFF2-40B4-BE49-F238E27FC236}">
                <a16:creationId xmlns:a16="http://schemas.microsoft.com/office/drawing/2014/main" id="{8A50D0F8-5515-4590-8C32-C8A55552BBF9}"/>
              </a:ext>
            </a:extLst>
          </p:cNvPr>
          <p:cNvSpPr>
            <a:spLocks noGrp="1"/>
          </p:cNvSpPr>
          <p:nvPr>
            <p:ph idx="1"/>
          </p:nvPr>
        </p:nvSpPr>
        <p:spPr/>
        <p:txBody>
          <a:bodyPr/>
          <a:lstStyle/>
          <a:p>
            <a:r>
              <a:rPr lang="en-US" altLang="en-US"/>
              <a:t>Convert the hexadecimal number to binary,</a:t>
            </a:r>
          </a:p>
          <a:p>
            <a:r>
              <a:rPr lang="en-US" altLang="en-US"/>
              <a:t>Take 2’s complement of the binary,</a:t>
            </a:r>
          </a:p>
          <a:p>
            <a:r>
              <a:rPr lang="en-US" altLang="en-US"/>
              <a:t>And perform subtraction,</a:t>
            </a:r>
          </a:p>
          <a:p>
            <a:r>
              <a:rPr lang="en-US" altLang="en-US"/>
              <a:t>Then the result is converted back to hexadecimal.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A50D698D-9AFD-499B-9827-868236BD9C56}"/>
              </a:ext>
            </a:extLst>
          </p:cNvPr>
          <p:cNvSpPr>
            <a:spLocks noGrp="1"/>
          </p:cNvSpPr>
          <p:nvPr>
            <p:ph type="title"/>
          </p:nvPr>
        </p:nvSpPr>
        <p:spPr/>
        <p:txBody>
          <a:bodyPr/>
          <a:lstStyle/>
          <a:p>
            <a:pPr eaLnBrk="1" hangingPunct="1"/>
            <a:r>
              <a:rPr lang="en-GB" altLang="en-US" b="1"/>
              <a:t>Representing Negative Numbers</a:t>
            </a:r>
            <a:endParaRPr lang="en-US" altLang="en-US"/>
          </a:p>
        </p:txBody>
      </p:sp>
      <p:sp>
        <p:nvSpPr>
          <p:cNvPr id="16387" name="Content Placeholder 2">
            <a:extLst>
              <a:ext uri="{FF2B5EF4-FFF2-40B4-BE49-F238E27FC236}">
                <a16:creationId xmlns:a16="http://schemas.microsoft.com/office/drawing/2014/main" id="{64BA34DD-4500-4732-BB92-B182F88D790B}"/>
              </a:ext>
            </a:extLst>
          </p:cNvPr>
          <p:cNvSpPr>
            <a:spLocks noGrp="1"/>
          </p:cNvSpPr>
          <p:nvPr>
            <p:ph idx="1"/>
          </p:nvPr>
        </p:nvSpPr>
        <p:spPr/>
        <p:txBody>
          <a:bodyPr/>
          <a:lstStyle/>
          <a:p>
            <a:pPr eaLnBrk="1" hangingPunct="1"/>
            <a:r>
              <a:rPr lang="en-GB" altLang="en-US"/>
              <a:t>A simple solution is to append a sign bit to the left hand end of a binary number</a:t>
            </a:r>
          </a:p>
          <a:p>
            <a:pPr eaLnBrk="1" hangingPunct="1"/>
            <a:r>
              <a:rPr lang="en-GB" altLang="en-US"/>
              <a:t>0 – positive    1 – negative</a:t>
            </a:r>
          </a:p>
          <a:p>
            <a:pPr eaLnBrk="1" hangingPunct="1"/>
            <a:r>
              <a:rPr lang="en-GB" altLang="en-US"/>
              <a:t>Binary code now comprises sign (left most bit) and magnitude (remaining bits)</a:t>
            </a:r>
          </a:p>
          <a:p>
            <a:pPr eaLnBrk="1" hangingPunct="1"/>
            <a:r>
              <a:rPr lang="en-GB" altLang="en-US"/>
              <a:t>0 111 might represent +7</a:t>
            </a:r>
            <a:r>
              <a:rPr lang="en-GB" altLang="en-US" baseline="-25000"/>
              <a:t>10</a:t>
            </a:r>
            <a:endParaRPr lang="en-GB" altLang="en-US"/>
          </a:p>
          <a:p>
            <a:pPr eaLnBrk="1" hangingPunct="1"/>
            <a:r>
              <a:rPr lang="en-GB" altLang="en-US"/>
              <a:t>1 011 might represent -3</a:t>
            </a:r>
            <a:r>
              <a:rPr lang="en-GB" altLang="en-US" baseline="-25000"/>
              <a:t>10</a:t>
            </a:r>
            <a:r>
              <a:rPr lang="en-GB" altLang="en-US"/>
              <a:t> </a:t>
            </a:r>
          </a:p>
          <a:p>
            <a:pPr eaLnBrk="1" hangingPunct="1">
              <a:buFont typeface="Wingdings" panose="05000000000000000000" pitchFamily="2" charset="2"/>
              <a:buNone/>
            </a:pPr>
            <a:endParaRPr lang="en-GB" altLang="en-US"/>
          </a:p>
          <a:p>
            <a:pPr eaLnBrk="1" hangingPunct="1"/>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14EADF32-D0C6-48D1-AC21-6F84F0C819CA}"/>
              </a:ext>
            </a:extLst>
          </p:cNvPr>
          <p:cNvSpPr>
            <a:spLocks noGrp="1"/>
          </p:cNvSpPr>
          <p:nvPr>
            <p:ph type="title"/>
          </p:nvPr>
        </p:nvSpPr>
        <p:spPr/>
        <p:txBody>
          <a:bodyPr/>
          <a:lstStyle/>
          <a:p>
            <a:pPr eaLnBrk="1" hangingPunct="1"/>
            <a:r>
              <a:rPr lang="en-GB" altLang="en-US" b="1"/>
              <a:t>continue</a:t>
            </a:r>
            <a:endParaRPr lang="en-US" altLang="en-US"/>
          </a:p>
        </p:txBody>
      </p:sp>
      <p:sp>
        <p:nvSpPr>
          <p:cNvPr id="17411" name="Content Placeholder 2">
            <a:extLst>
              <a:ext uri="{FF2B5EF4-FFF2-40B4-BE49-F238E27FC236}">
                <a16:creationId xmlns:a16="http://schemas.microsoft.com/office/drawing/2014/main" id="{0779A6A9-2BB7-4808-9B1C-430A1B8424D3}"/>
              </a:ext>
            </a:extLst>
          </p:cNvPr>
          <p:cNvSpPr>
            <a:spLocks noGrp="1"/>
          </p:cNvSpPr>
          <p:nvPr>
            <p:ph idx="1"/>
          </p:nvPr>
        </p:nvSpPr>
        <p:spPr/>
        <p:txBody>
          <a:bodyPr/>
          <a:lstStyle/>
          <a:p>
            <a:pPr eaLnBrk="1" hangingPunct="1"/>
            <a:r>
              <a:rPr lang="en-GB" altLang="en-US"/>
              <a:t>There are problems with manipulation of </a:t>
            </a:r>
            <a:r>
              <a:rPr lang="en-GB" altLang="en-US" i="1"/>
              <a:t>sign and magnitude</a:t>
            </a:r>
            <a:r>
              <a:rPr lang="en-GB" altLang="en-US"/>
              <a:t> representation – it is not possible to perform simple arithmetic operations that can produce the correct signed result.</a:t>
            </a:r>
          </a:p>
          <a:p>
            <a:pPr eaLnBrk="1" hangingPunct="1"/>
            <a:r>
              <a:rPr lang="en-GB" altLang="en-US"/>
              <a:t>Hence, the standard method of representing negative numbers (signed integers) is 2’s complement signed number representation. </a:t>
            </a:r>
          </a:p>
          <a:p>
            <a:pPr eaLnBrk="1" hangingPunct="1">
              <a:buFont typeface="Wingdings" panose="05000000000000000000" pitchFamily="2" charset="2"/>
              <a:buNone/>
            </a:pPr>
            <a:endParaRPr lang="en-GB" altLang="en-US"/>
          </a:p>
          <a:p>
            <a:pPr eaLnBrk="1" hangingPunct="1"/>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7240B20D-2C3E-4DAA-B38A-46414894C730}"/>
              </a:ext>
            </a:extLst>
          </p:cNvPr>
          <p:cNvSpPr>
            <a:spLocks noGrp="1"/>
          </p:cNvSpPr>
          <p:nvPr>
            <p:ph type="title"/>
          </p:nvPr>
        </p:nvSpPr>
        <p:spPr/>
        <p:txBody>
          <a:bodyPr/>
          <a:lstStyle/>
          <a:p>
            <a:pPr eaLnBrk="1" hangingPunct="1"/>
            <a:r>
              <a:rPr lang="en-GB" altLang="en-US" b="1"/>
              <a:t>2’s Complement</a:t>
            </a:r>
            <a:endParaRPr lang="en-US" altLang="en-US"/>
          </a:p>
        </p:txBody>
      </p:sp>
      <p:sp>
        <p:nvSpPr>
          <p:cNvPr id="3" name="Content Placeholder 2">
            <a:extLst>
              <a:ext uri="{FF2B5EF4-FFF2-40B4-BE49-F238E27FC236}">
                <a16:creationId xmlns:a16="http://schemas.microsoft.com/office/drawing/2014/main" id="{DE490A08-BD09-4695-AE11-69603BCD539F}"/>
              </a:ext>
            </a:extLst>
          </p:cNvPr>
          <p:cNvSpPr>
            <a:spLocks noGrp="1"/>
          </p:cNvSpPr>
          <p:nvPr>
            <p:ph idx="1"/>
          </p:nvPr>
        </p:nvSpPr>
        <p:spPr/>
        <p:txBody>
          <a:bodyPr rtlCol="0">
            <a:normAutofit fontScale="85000" lnSpcReduction="20000"/>
          </a:bodyPr>
          <a:lstStyle/>
          <a:p>
            <a:pPr eaLnBrk="1" fontAlgn="auto" hangingPunct="1">
              <a:lnSpc>
                <a:spcPct val="80000"/>
              </a:lnSpc>
              <a:spcAft>
                <a:spcPts val="0"/>
              </a:spcAft>
              <a:defRPr/>
            </a:pPr>
            <a:r>
              <a:rPr lang="en-GB" dirty="0"/>
              <a:t>To find the 2’s complement representation of a negative number: </a:t>
            </a:r>
          </a:p>
          <a:p>
            <a:pPr marL="514350" indent="-514350" eaLnBrk="1" fontAlgn="auto" hangingPunct="1">
              <a:lnSpc>
                <a:spcPct val="80000"/>
              </a:lnSpc>
              <a:spcAft>
                <a:spcPts val="0"/>
              </a:spcAft>
              <a:buFont typeface="Arial" panose="020B0604020202020204" pitchFamily="34" charset="0"/>
              <a:buAutoNum type="arabicPeriod"/>
              <a:defRPr/>
            </a:pPr>
            <a:r>
              <a:rPr lang="en-GB" dirty="0"/>
              <a:t>find 1’s complement by inverting each bit of a binary number. </a:t>
            </a:r>
          </a:p>
          <a:p>
            <a:pPr marL="514350" indent="-514350" eaLnBrk="1" fontAlgn="auto" hangingPunct="1">
              <a:lnSpc>
                <a:spcPct val="80000"/>
              </a:lnSpc>
              <a:spcAft>
                <a:spcPts val="0"/>
              </a:spcAft>
              <a:buFont typeface="Arial" panose="020B0604020202020204" pitchFamily="34" charset="0"/>
              <a:buAutoNum type="arabicPeriod"/>
              <a:defRPr/>
            </a:pPr>
            <a:r>
              <a:rPr lang="en-GB" dirty="0"/>
              <a:t>then add 1 to the inverted binary number.</a:t>
            </a:r>
          </a:p>
          <a:p>
            <a:pPr eaLnBrk="1" fontAlgn="auto" hangingPunct="1">
              <a:lnSpc>
                <a:spcPct val="80000"/>
              </a:lnSpc>
              <a:spcAft>
                <a:spcPts val="0"/>
              </a:spcAft>
              <a:defRPr/>
            </a:pPr>
            <a:endParaRPr lang="en-GB" dirty="0"/>
          </a:p>
          <a:p>
            <a:pPr eaLnBrk="1" fontAlgn="auto" hangingPunct="1">
              <a:lnSpc>
                <a:spcPct val="80000"/>
              </a:lnSpc>
              <a:spcAft>
                <a:spcPts val="0"/>
              </a:spcAft>
              <a:defRPr/>
            </a:pPr>
            <a:r>
              <a:rPr lang="en-GB" dirty="0"/>
              <a:t>To find the 2’s complement representation of -15</a:t>
            </a:r>
            <a:r>
              <a:rPr lang="en-GB" baseline="-25000" dirty="0"/>
              <a:t>10</a:t>
            </a:r>
          </a:p>
          <a:p>
            <a:pPr eaLnBrk="1" fontAlgn="auto" hangingPunct="1">
              <a:lnSpc>
                <a:spcPct val="80000"/>
              </a:lnSpc>
              <a:spcAft>
                <a:spcPts val="0"/>
              </a:spcAft>
              <a:defRPr/>
            </a:pPr>
            <a:endParaRPr lang="en-GB" dirty="0"/>
          </a:p>
          <a:p>
            <a:pPr eaLnBrk="1" fontAlgn="auto" hangingPunct="1">
              <a:lnSpc>
                <a:spcPct val="80000"/>
              </a:lnSpc>
              <a:spcAft>
                <a:spcPts val="0"/>
              </a:spcAft>
              <a:defRPr/>
            </a:pPr>
            <a:r>
              <a:rPr lang="en-GB" dirty="0"/>
              <a:t>Convert to binary 15</a:t>
            </a:r>
            <a:r>
              <a:rPr lang="en-GB" baseline="-25000" dirty="0"/>
              <a:t>10 </a:t>
            </a:r>
            <a:r>
              <a:rPr lang="en-GB" dirty="0"/>
              <a:t>= 01111</a:t>
            </a:r>
            <a:r>
              <a:rPr lang="en-GB" baseline="-25000" dirty="0"/>
              <a:t>2</a:t>
            </a:r>
            <a:endParaRPr lang="en-GB" dirty="0"/>
          </a:p>
          <a:p>
            <a:pPr eaLnBrk="1" fontAlgn="auto" hangingPunct="1">
              <a:lnSpc>
                <a:spcPct val="80000"/>
              </a:lnSpc>
              <a:spcAft>
                <a:spcPts val="0"/>
              </a:spcAft>
              <a:defRPr/>
            </a:pPr>
            <a:endParaRPr lang="en-GB" dirty="0"/>
          </a:p>
          <a:p>
            <a:pPr eaLnBrk="1" fontAlgn="auto" hangingPunct="1">
              <a:lnSpc>
                <a:spcPct val="80000"/>
              </a:lnSpc>
              <a:spcAft>
                <a:spcPts val="0"/>
              </a:spcAft>
              <a:defRPr/>
            </a:pPr>
            <a:r>
              <a:rPr lang="en-GB" dirty="0"/>
              <a:t>Invert this, i.e. 01111</a:t>
            </a:r>
            <a:r>
              <a:rPr lang="en-GB" baseline="-25000" dirty="0"/>
              <a:t>2 </a:t>
            </a:r>
            <a:r>
              <a:rPr lang="en-GB" dirty="0"/>
              <a:t> =&gt;  10000</a:t>
            </a:r>
            <a:r>
              <a:rPr lang="en-GB" baseline="-25000" dirty="0"/>
              <a:t>2</a:t>
            </a:r>
          </a:p>
          <a:p>
            <a:pPr eaLnBrk="1" fontAlgn="auto" hangingPunct="1">
              <a:lnSpc>
                <a:spcPct val="80000"/>
              </a:lnSpc>
              <a:spcAft>
                <a:spcPts val="0"/>
              </a:spcAft>
              <a:defRPr/>
            </a:pPr>
            <a:endParaRPr lang="en-GB" baseline="-25000" dirty="0"/>
          </a:p>
          <a:p>
            <a:pPr eaLnBrk="1" fontAlgn="auto" hangingPunct="1">
              <a:lnSpc>
                <a:spcPct val="80000"/>
              </a:lnSpc>
              <a:spcAft>
                <a:spcPts val="0"/>
              </a:spcAft>
              <a:defRPr/>
            </a:pPr>
            <a:endParaRPr lang="en-GB" baseline="-25000" dirty="0"/>
          </a:p>
          <a:p>
            <a:pPr eaLnBrk="1" fontAlgn="auto" hangingPunct="1">
              <a:lnSpc>
                <a:spcPct val="80000"/>
              </a:lnSpc>
              <a:spcAft>
                <a:spcPts val="0"/>
              </a:spcAft>
              <a:defRPr/>
            </a:pPr>
            <a:r>
              <a:rPr lang="en-GB" dirty="0"/>
              <a:t>Add 1, i.e. 10000</a:t>
            </a:r>
            <a:r>
              <a:rPr lang="en-GB" baseline="-25000" dirty="0"/>
              <a:t>2</a:t>
            </a:r>
            <a:r>
              <a:rPr lang="en-GB" dirty="0"/>
              <a:t> =&gt; 10001</a:t>
            </a:r>
            <a:r>
              <a:rPr lang="en-GB" baseline="-25000" dirty="0"/>
              <a:t>2 </a:t>
            </a:r>
          </a:p>
          <a:p>
            <a:pPr marL="0" indent="0" eaLnBrk="1" fontAlgn="auto" hangingPunct="1">
              <a:lnSpc>
                <a:spcPct val="80000"/>
              </a:lnSpc>
              <a:spcAft>
                <a:spcPts val="0"/>
              </a:spcAft>
              <a:buFont typeface="Arial" panose="020B0604020202020204" pitchFamily="34" charset="0"/>
              <a:buNone/>
              <a:defRPr/>
            </a:pPr>
            <a:endParaRPr lang="en-GB" dirty="0"/>
          </a:p>
          <a:p>
            <a:pPr eaLnBrk="1" fontAlgn="auto" hangingPunct="1">
              <a:spcAft>
                <a:spcPts val="0"/>
              </a:spcAft>
              <a:defRPr/>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B2F29CD0-7173-48DD-866D-560C3F1F14C6}"/>
              </a:ext>
            </a:extLst>
          </p:cNvPr>
          <p:cNvSpPr>
            <a:spLocks noGrp="1"/>
          </p:cNvSpPr>
          <p:nvPr>
            <p:ph type="title"/>
          </p:nvPr>
        </p:nvSpPr>
        <p:spPr/>
        <p:txBody>
          <a:bodyPr/>
          <a:lstStyle/>
          <a:p>
            <a:r>
              <a:rPr lang="en-US" altLang="en-US"/>
              <a:t>Continue</a:t>
            </a:r>
          </a:p>
        </p:txBody>
      </p:sp>
      <p:sp>
        <p:nvSpPr>
          <p:cNvPr id="19459" name="Content Placeholder 2">
            <a:extLst>
              <a:ext uri="{FF2B5EF4-FFF2-40B4-BE49-F238E27FC236}">
                <a16:creationId xmlns:a16="http://schemas.microsoft.com/office/drawing/2014/main" id="{D7BB1EA4-82B4-4B0C-9C29-7C17E8F5552E}"/>
              </a:ext>
            </a:extLst>
          </p:cNvPr>
          <p:cNvSpPr>
            <a:spLocks noGrp="1"/>
          </p:cNvSpPr>
          <p:nvPr>
            <p:ph idx="1"/>
          </p:nvPr>
        </p:nvSpPr>
        <p:spPr/>
        <p:txBody>
          <a:bodyPr/>
          <a:lstStyle/>
          <a:p>
            <a:r>
              <a:rPr lang="en-US" altLang="en-US"/>
              <a:t>Hardware converter for 1’s complement consists of inverters arranged according to the size of a word in bits.</a:t>
            </a:r>
          </a:p>
        </p:txBody>
      </p:sp>
      <p:pic>
        <p:nvPicPr>
          <p:cNvPr id="19460" name="Picture 3">
            <a:extLst>
              <a:ext uri="{FF2B5EF4-FFF2-40B4-BE49-F238E27FC236}">
                <a16:creationId xmlns:a16="http://schemas.microsoft.com/office/drawing/2014/main" id="{A3D7CBA2-E514-450B-9034-09A614E73D3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3505200"/>
            <a:ext cx="4162425" cy="195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BAF85ACF-94BA-42EB-BCF2-EA99EDD0EA91}"/>
              </a:ext>
            </a:extLst>
          </p:cNvPr>
          <p:cNvSpPr>
            <a:spLocks noGrp="1"/>
          </p:cNvSpPr>
          <p:nvPr>
            <p:ph type="title"/>
          </p:nvPr>
        </p:nvSpPr>
        <p:spPr/>
        <p:txBody>
          <a:bodyPr/>
          <a:lstStyle/>
          <a:p>
            <a:r>
              <a:rPr lang="en-US" altLang="en-US"/>
              <a:t>Continue</a:t>
            </a:r>
          </a:p>
        </p:txBody>
      </p:sp>
      <p:sp>
        <p:nvSpPr>
          <p:cNvPr id="20483" name="Content Placeholder 2">
            <a:extLst>
              <a:ext uri="{FF2B5EF4-FFF2-40B4-BE49-F238E27FC236}">
                <a16:creationId xmlns:a16="http://schemas.microsoft.com/office/drawing/2014/main" id="{CE39CB00-B577-403B-B4D9-379020DCD429}"/>
              </a:ext>
            </a:extLst>
          </p:cNvPr>
          <p:cNvSpPr>
            <a:spLocks noGrp="1"/>
          </p:cNvSpPr>
          <p:nvPr>
            <p:ph idx="1"/>
          </p:nvPr>
        </p:nvSpPr>
        <p:spPr/>
        <p:txBody>
          <a:bodyPr/>
          <a:lstStyle/>
          <a:p>
            <a:r>
              <a:rPr lang="en-US" altLang="en-US"/>
              <a:t>2’s complement hardware</a:t>
            </a:r>
          </a:p>
        </p:txBody>
      </p:sp>
      <p:pic>
        <p:nvPicPr>
          <p:cNvPr id="20484" name="Picture 3">
            <a:extLst>
              <a:ext uri="{FF2B5EF4-FFF2-40B4-BE49-F238E27FC236}">
                <a16:creationId xmlns:a16="http://schemas.microsoft.com/office/drawing/2014/main" id="{FB059B7A-6A4C-489F-947A-F48D59AE2CC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2438400"/>
            <a:ext cx="6543675" cy="330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0094FA75-0A17-414A-B5D5-DD8E54ECF046}"/>
              </a:ext>
            </a:extLst>
          </p:cNvPr>
          <p:cNvSpPr>
            <a:spLocks noGrp="1"/>
          </p:cNvSpPr>
          <p:nvPr>
            <p:ph type="title"/>
          </p:nvPr>
        </p:nvSpPr>
        <p:spPr/>
        <p:txBody>
          <a:bodyPr/>
          <a:lstStyle/>
          <a:p>
            <a:pPr eaLnBrk="1" hangingPunct="1"/>
            <a:r>
              <a:rPr lang="en-GB" altLang="en-US" b="1"/>
              <a:t>2’s Complement Register Sizing</a:t>
            </a:r>
            <a:endParaRPr lang="en-US" altLang="en-US"/>
          </a:p>
        </p:txBody>
      </p:sp>
      <p:sp>
        <p:nvSpPr>
          <p:cNvPr id="21507" name="Content Placeholder 2">
            <a:extLst>
              <a:ext uri="{FF2B5EF4-FFF2-40B4-BE49-F238E27FC236}">
                <a16:creationId xmlns:a16="http://schemas.microsoft.com/office/drawing/2014/main" id="{38DBE281-DED4-46A1-BBAE-9DE2EAE9A53F}"/>
              </a:ext>
            </a:extLst>
          </p:cNvPr>
          <p:cNvSpPr>
            <a:spLocks noGrp="1"/>
          </p:cNvSpPr>
          <p:nvPr>
            <p:ph idx="1"/>
          </p:nvPr>
        </p:nvSpPr>
        <p:spPr/>
        <p:txBody>
          <a:bodyPr/>
          <a:lstStyle/>
          <a:p>
            <a:pPr eaLnBrk="1" hangingPunct="1"/>
            <a:r>
              <a:rPr lang="en-GB" altLang="en-US" sz="2400"/>
              <a:t>It’s important to consider the full number of bits being used to represent a value (representing -15</a:t>
            </a:r>
            <a:r>
              <a:rPr lang="en-GB" altLang="en-US" sz="2400" baseline="-25000"/>
              <a:t>10</a:t>
            </a:r>
            <a:r>
              <a:rPr lang="en-GB" altLang="en-US" sz="2400"/>
              <a:t> requires 5 bits)</a:t>
            </a:r>
          </a:p>
          <a:p>
            <a:pPr eaLnBrk="1" hangingPunct="1"/>
            <a:r>
              <a:rPr lang="en-GB" altLang="en-US" sz="2400"/>
              <a:t>2’s complement representation incorporates a sign bit</a:t>
            </a:r>
          </a:p>
          <a:p>
            <a:r>
              <a:rPr lang="en-US" altLang="en-US" sz="2400"/>
              <a:t>For example, a four bit register can accommodate a range of   -8 to +7 2’s complement numbers.</a:t>
            </a:r>
          </a:p>
          <a:p>
            <a:r>
              <a:rPr lang="en-US" altLang="en-US" sz="2400"/>
              <a:t>In general a range could be worked out from the relation          -2</a:t>
            </a:r>
            <a:r>
              <a:rPr lang="en-US" altLang="en-US" sz="2400" baseline="30000"/>
              <a:t>(n-1) </a:t>
            </a:r>
            <a:r>
              <a:rPr lang="en-US" altLang="en-US" sz="2400"/>
              <a:t>&lt; + (2</a:t>
            </a:r>
            <a:r>
              <a:rPr lang="en-US" altLang="en-US" sz="2400" baseline="30000"/>
              <a:t>(n-1) </a:t>
            </a:r>
            <a:r>
              <a:rPr lang="en-US" altLang="en-US" sz="2400"/>
              <a:t>– 1)</a:t>
            </a:r>
          </a:p>
          <a:p>
            <a:r>
              <a:rPr lang="en-US" altLang="en-US" sz="2400"/>
              <a:t>Where n is the number of bits.</a:t>
            </a:r>
            <a:endParaRPr lang="en-GB" altLang="en-US" sz="2400"/>
          </a:p>
          <a:p>
            <a:pPr eaLnBrk="1" hangingPunct="1"/>
            <a:r>
              <a:rPr lang="en-GB" altLang="en-US" sz="2400"/>
              <a:t>2’s complement representation leads to the following range of values that can be represented using 4 bits</a:t>
            </a:r>
          </a:p>
          <a:p>
            <a:pPr eaLnBrk="1" hangingPunct="1"/>
            <a:endParaRPr lang="en-GB" altLang="en-US"/>
          </a:p>
          <a:p>
            <a:pPr eaLnBrk="1" hangingPunct="1"/>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13C5675B-47E9-404C-BCC1-995B72F5A613}"/>
              </a:ext>
            </a:extLst>
          </p:cNvPr>
          <p:cNvSpPr>
            <a:spLocks noGrp="1"/>
          </p:cNvSpPr>
          <p:nvPr>
            <p:ph type="title"/>
          </p:nvPr>
        </p:nvSpPr>
        <p:spPr/>
        <p:txBody>
          <a:bodyPr/>
          <a:lstStyle/>
          <a:p>
            <a:pPr eaLnBrk="1" hangingPunct="1"/>
            <a:r>
              <a:rPr lang="en-GB" altLang="en-US" b="1"/>
              <a:t>Range for 4-bit 2’s Complement</a:t>
            </a:r>
            <a:endParaRPr lang="en-US" altLang="en-US"/>
          </a:p>
        </p:txBody>
      </p:sp>
      <p:sp>
        <p:nvSpPr>
          <p:cNvPr id="3" name="Content Placeholder 2">
            <a:extLst>
              <a:ext uri="{FF2B5EF4-FFF2-40B4-BE49-F238E27FC236}">
                <a16:creationId xmlns:a16="http://schemas.microsoft.com/office/drawing/2014/main" id="{6D6C404B-509E-4321-918A-3B002F006D9A}"/>
              </a:ext>
            </a:extLst>
          </p:cNvPr>
          <p:cNvSpPr>
            <a:spLocks noGrp="1"/>
          </p:cNvSpPr>
          <p:nvPr>
            <p:ph idx="1"/>
          </p:nvPr>
        </p:nvSpPr>
        <p:spPr/>
        <p:txBody>
          <a:bodyPr rtlCol="0">
            <a:normAutofit fontScale="55000" lnSpcReduction="20000"/>
          </a:bodyPr>
          <a:lstStyle/>
          <a:p>
            <a:pPr eaLnBrk="1" fontAlgn="auto" hangingPunct="1">
              <a:lnSpc>
                <a:spcPct val="80000"/>
              </a:lnSpc>
              <a:spcAft>
                <a:spcPts val="0"/>
              </a:spcAft>
              <a:buFont typeface="Wingdings" pitchFamily="2" charset="2"/>
              <a:buNone/>
              <a:defRPr/>
            </a:pPr>
            <a:r>
              <a:rPr lang="en-GB" b="1" dirty="0"/>
              <a:t>Binary 	Decimal</a:t>
            </a:r>
          </a:p>
          <a:p>
            <a:pPr eaLnBrk="1" fontAlgn="auto" hangingPunct="1">
              <a:lnSpc>
                <a:spcPct val="80000"/>
              </a:lnSpc>
              <a:spcAft>
                <a:spcPts val="0"/>
              </a:spcAft>
              <a:buFont typeface="Wingdings" pitchFamily="2" charset="2"/>
              <a:buNone/>
              <a:defRPr/>
            </a:pPr>
            <a:r>
              <a:rPr lang="en-GB" dirty="0"/>
              <a:t>0111 	7</a:t>
            </a:r>
          </a:p>
          <a:p>
            <a:pPr eaLnBrk="1" fontAlgn="auto" hangingPunct="1">
              <a:lnSpc>
                <a:spcPct val="80000"/>
              </a:lnSpc>
              <a:spcAft>
                <a:spcPts val="0"/>
              </a:spcAft>
              <a:buFont typeface="Wingdings" pitchFamily="2" charset="2"/>
              <a:buNone/>
              <a:defRPr/>
            </a:pPr>
            <a:r>
              <a:rPr lang="en-GB" dirty="0"/>
              <a:t>0110 	6</a:t>
            </a:r>
          </a:p>
          <a:p>
            <a:pPr eaLnBrk="1" fontAlgn="auto" hangingPunct="1">
              <a:lnSpc>
                <a:spcPct val="80000"/>
              </a:lnSpc>
              <a:spcAft>
                <a:spcPts val="0"/>
              </a:spcAft>
              <a:buFont typeface="Wingdings" pitchFamily="2" charset="2"/>
              <a:buNone/>
              <a:defRPr/>
            </a:pPr>
            <a:r>
              <a:rPr lang="en-GB" dirty="0"/>
              <a:t>0101 	5</a:t>
            </a:r>
          </a:p>
          <a:p>
            <a:pPr eaLnBrk="1" fontAlgn="auto" hangingPunct="1">
              <a:lnSpc>
                <a:spcPct val="80000"/>
              </a:lnSpc>
              <a:spcAft>
                <a:spcPts val="0"/>
              </a:spcAft>
              <a:buFont typeface="Wingdings" pitchFamily="2" charset="2"/>
              <a:buNone/>
              <a:defRPr/>
            </a:pPr>
            <a:r>
              <a:rPr lang="en-GB" dirty="0"/>
              <a:t>0100 	4</a:t>
            </a:r>
          </a:p>
          <a:p>
            <a:pPr eaLnBrk="1" fontAlgn="auto" hangingPunct="1">
              <a:lnSpc>
                <a:spcPct val="80000"/>
              </a:lnSpc>
              <a:spcAft>
                <a:spcPts val="0"/>
              </a:spcAft>
              <a:buFont typeface="Wingdings" pitchFamily="2" charset="2"/>
              <a:buNone/>
              <a:defRPr/>
            </a:pPr>
            <a:r>
              <a:rPr lang="en-GB" dirty="0"/>
              <a:t>0011 	3</a:t>
            </a:r>
          </a:p>
          <a:p>
            <a:pPr eaLnBrk="1" fontAlgn="auto" hangingPunct="1">
              <a:lnSpc>
                <a:spcPct val="80000"/>
              </a:lnSpc>
              <a:spcAft>
                <a:spcPts val="0"/>
              </a:spcAft>
              <a:buFont typeface="Wingdings" pitchFamily="2" charset="2"/>
              <a:buNone/>
              <a:defRPr/>
            </a:pPr>
            <a:r>
              <a:rPr lang="en-GB" dirty="0"/>
              <a:t>0010 	2</a:t>
            </a:r>
          </a:p>
          <a:p>
            <a:pPr eaLnBrk="1" fontAlgn="auto" hangingPunct="1">
              <a:lnSpc>
                <a:spcPct val="80000"/>
              </a:lnSpc>
              <a:spcAft>
                <a:spcPts val="0"/>
              </a:spcAft>
              <a:buFont typeface="Wingdings" pitchFamily="2" charset="2"/>
              <a:buNone/>
              <a:defRPr/>
            </a:pPr>
            <a:r>
              <a:rPr lang="en-GB" dirty="0"/>
              <a:t>0001 	1</a:t>
            </a:r>
          </a:p>
          <a:p>
            <a:pPr eaLnBrk="1" fontAlgn="auto" hangingPunct="1">
              <a:lnSpc>
                <a:spcPct val="80000"/>
              </a:lnSpc>
              <a:spcAft>
                <a:spcPts val="0"/>
              </a:spcAft>
              <a:buFont typeface="Wingdings" pitchFamily="2" charset="2"/>
              <a:buNone/>
              <a:defRPr/>
            </a:pPr>
            <a:r>
              <a:rPr lang="en-GB" dirty="0"/>
              <a:t>0000 	0</a:t>
            </a:r>
          </a:p>
          <a:p>
            <a:pPr eaLnBrk="1" fontAlgn="auto" hangingPunct="1">
              <a:lnSpc>
                <a:spcPct val="80000"/>
              </a:lnSpc>
              <a:spcAft>
                <a:spcPts val="0"/>
              </a:spcAft>
              <a:buFont typeface="Wingdings" pitchFamily="2" charset="2"/>
              <a:buNone/>
              <a:defRPr/>
            </a:pPr>
            <a:r>
              <a:rPr lang="en-GB" dirty="0"/>
              <a:t>1111 	-1</a:t>
            </a:r>
          </a:p>
          <a:p>
            <a:pPr eaLnBrk="1" fontAlgn="auto" hangingPunct="1">
              <a:lnSpc>
                <a:spcPct val="80000"/>
              </a:lnSpc>
              <a:spcAft>
                <a:spcPts val="0"/>
              </a:spcAft>
              <a:buFont typeface="Wingdings" pitchFamily="2" charset="2"/>
              <a:buNone/>
              <a:defRPr/>
            </a:pPr>
            <a:r>
              <a:rPr lang="en-GB" dirty="0"/>
              <a:t>1110 	-2</a:t>
            </a:r>
          </a:p>
          <a:p>
            <a:pPr eaLnBrk="1" fontAlgn="auto" hangingPunct="1">
              <a:lnSpc>
                <a:spcPct val="80000"/>
              </a:lnSpc>
              <a:spcAft>
                <a:spcPts val="0"/>
              </a:spcAft>
              <a:buFont typeface="Wingdings" pitchFamily="2" charset="2"/>
              <a:buNone/>
              <a:defRPr/>
            </a:pPr>
            <a:r>
              <a:rPr lang="en-GB" dirty="0"/>
              <a:t>1101 	-3</a:t>
            </a:r>
          </a:p>
          <a:p>
            <a:pPr eaLnBrk="1" fontAlgn="auto" hangingPunct="1">
              <a:lnSpc>
                <a:spcPct val="80000"/>
              </a:lnSpc>
              <a:spcAft>
                <a:spcPts val="0"/>
              </a:spcAft>
              <a:buFont typeface="Wingdings" pitchFamily="2" charset="2"/>
              <a:buNone/>
              <a:defRPr/>
            </a:pPr>
            <a:r>
              <a:rPr lang="en-GB" dirty="0"/>
              <a:t>1100 	-4</a:t>
            </a:r>
          </a:p>
          <a:p>
            <a:pPr eaLnBrk="1" fontAlgn="auto" hangingPunct="1">
              <a:lnSpc>
                <a:spcPct val="80000"/>
              </a:lnSpc>
              <a:spcAft>
                <a:spcPts val="0"/>
              </a:spcAft>
              <a:buFont typeface="Wingdings" pitchFamily="2" charset="2"/>
              <a:buNone/>
              <a:defRPr/>
            </a:pPr>
            <a:r>
              <a:rPr lang="en-GB" dirty="0"/>
              <a:t>1011 	-5</a:t>
            </a:r>
          </a:p>
          <a:p>
            <a:pPr eaLnBrk="1" fontAlgn="auto" hangingPunct="1">
              <a:lnSpc>
                <a:spcPct val="80000"/>
              </a:lnSpc>
              <a:spcAft>
                <a:spcPts val="0"/>
              </a:spcAft>
              <a:buFont typeface="Wingdings" pitchFamily="2" charset="2"/>
              <a:buNone/>
              <a:defRPr/>
            </a:pPr>
            <a:r>
              <a:rPr lang="en-GB" dirty="0"/>
              <a:t>1010 	-6</a:t>
            </a:r>
          </a:p>
          <a:p>
            <a:pPr eaLnBrk="1" fontAlgn="auto" hangingPunct="1">
              <a:lnSpc>
                <a:spcPct val="80000"/>
              </a:lnSpc>
              <a:spcAft>
                <a:spcPts val="0"/>
              </a:spcAft>
              <a:buFont typeface="Wingdings" pitchFamily="2" charset="2"/>
              <a:buNone/>
              <a:defRPr/>
            </a:pPr>
            <a:r>
              <a:rPr lang="en-GB" dirty="0"/>
              <a:t>1001 	-7</a:t>
            </a:r>
          </a:p>
          <a:p>
            <a:pPr eaLnBrk="1" fontAlgn="auto" hangingPunct="1">
              <a:lnSpc>
                <a:spcPct val="80000"/>
              </a:lnSpc>
              <a:spcAft>
                <a:spcPts val="0"/>
              </a:spcAft>
              <a:buFontTx/>
              <a:buNone/>
              <a:defRPr/>
            </a:pPr>
            <a:r>
              <a:rPr lang="en-GB" dirty="0"/>
              <a:t>1000	 -8</a:t>
            </a:r>
          </a:p>
          <a:p>
            <a:pPr eaLnBrk="1" fontAlgn="auto" hangingPunct="1">
              <a:lnSpc>
                <a:spcPct val="80000"/>
              </a:lnSpc>
              <a:spcAft>
                <a:spcPts val="0"/>
              </a:spcAft>
              <a:buFontTx/>
              <a:buNone/>
              <a:defRPr/>
            </a:pPr>
            <a:endParaRPr lang="en-GB" dirty="0"/>
          </a:p>
          <a:p>
            <a:pPr eaLnBrk="1" fontAlgn="auto" hangingPunct="1">
              <a:lnSpc>
                <a:spcPct val="80000"/>
              </a:lnSpc>
              <a:spcAft>
                <a:spcPts val="0"/>
              </a:spcAft>
              <a:buFont typeface="Wingdings" pitchFamily="2" charset="2"/>
              <a:buNone/>
              <a:defRPr/>
            </a:pPr>
            <a:r>
              <a:rPr lang="en-GB" dirty="0"/>
              <a:t>2’s complement is the standard way of representing signed integers</a:t>
            </a:r>
          </a:p>
          <a:p>
            <a:pPr eaLnBrk="1" fontAlgn="auto" hangingPunct="1">
              <a:lnSpc>
                <a:spcPct val="80000"/>
              </a:lnSpc>
              <a:spcAft>
                <a:spcPts val="0"/>
              </a:spcAft>
              <a:defRPr/>
            </a:pPr>
            <a:endParaRPr lang="en-GB" dirty="0"/>
          </a:p>
          <a:p>
            <a:pPr eaLnBrk="1" fontAlgn="auto" hangingPunct="1">
              <a:spcAft>
                <a:spcPts val="0"/>
              </a:spcAft>
              <a:defRP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44AEF23A-5F6B-4612-AE11-1C28C16FC611}"/>
              </a:ext>
            </a:extLst>
          </p:cNvPr>
          <p:cNvSpPr>
            <a:spLocks noGrp="1"/>
          </p:cNvSpPr>
          <p:nvPr>
            <p:ph type="title"/>
          </p:nvPr>
        </p:nvSpPr>
        <p:spPr/>
        <p:txBody>
          <a:bodyPr/>
          <a:lstStyle/>
          <a:p>
            <a:r>
              <a:rPr lang="en-ZW" altLang="en-US"/>
              <a:t>Objectives</a:t>
            </a:r>
          </a:p>
        </p:txBody>
      </p:sp>
      <p:sp>
        <p:nvSpPr>
          <p:cNvPr id="4099" name="Content Placeholder 2">
            <a:extLst>
              <a:ext uri="{FF2B5EF4-FFF2-40B4-BE49-F238E27FC236}">
                <a16:creationId xmlns:a16="http://schemas.microsoft.com/office/drawing/2014/main" id="{3FBE2251-2028-4DB8-AE8A-62B401CF0CAC}"/>
              </a:ext>
            </a:extLst>
          </p:cNvPr>
          <p:cNvSpPr>
            <a:spLocks noGrp="1"/>
          </p:cNvSpPr>
          <p:nvPr>
            <p:ph idx="1"/>
          </p:nvPr>
        </p:nvSpPr>
        <p:spPr/>
        <p:txBody>
          <a:bodyPr/>
          <a:lstStyle/>
          <a:p>
            <a:r>
              <a:rPr lang="en-ZW" altLang="en-US" sz="2800"/>
              <a:t>At the end of this chapter the student should be able to</a:t>
            </a:r>
          </a:p>
          <a:p>
            <a:r>
              <a:rPr lang="en-ZW" altLang="en-US" sz="2800"/>
              <a:t>Understand different number systems in use.</a:t>
            </a:r>
          </a:p>
          <a:p>
            <a:r>
              <a:rPr lang="en-ZW" altLang="en-US" sz="2800"/>
              <a:t>Convert one number system to another number system.</a:t>
            </a:r>
          </a:p>
          <a:p>
            <a:r>
              <a:rPr lang="en-ZW" altLang="en-US" sz="2800"/>
              <a:t>Understand codes used in digital systems.</a:t>
            </a:r>
          </a:p>
          <a:p>
            <a:r>
              <a:rPr lang="en-ZW" altLang="en-US" sz="2800"/>
              <a:t>Carry out binary arithmetic.</a:t>
            </a:r>
          </a:p>
          <a:p>
            <a:r>
              <a:rPr lang="en-ZW" altLang="en-US" sz="2800"/>
              <a:t>Negate binary numbers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37AE0E59-CAB8-4BCD-A6DB-1B92E49936EA}"/>
              </a:ext>
            </a:extLst>
          </p:cNvPr>
          <p:cNvSpPr>
            <a:spLocks noGrp="1"/>
          </p:cNvSpPr>
          <p:nvPr>
            <p:ph type="title"/>
          </p:nvPr>
        </p:nvSpPr>
        <p:spPr>
          <a:xfrm>
            <a:off x="457200" y="274638"/>
            <a:ext cx="8229600" cy="1020762"/>
          </a:xfrm>
        </p:spPr>
        <p:txBody>
          <a:bodyPr/>
          <a:lstStyle/>
          <a:p>
            <a:pPr eaLnBrk="1" hangingPunct="1"/>
            <a:r>
              <a:rPr lang="en-GB" altLang="en-US" b="1"/>
              <a:t>Range for 8-bit 2’s Complement</a:t>
            </a:r>
            <a:endParaRPr lang="en-US" altLang="en-US"/>
          </a:p>
        </p:txBody>
      </p:sp>
      <p:sp>
        <p:nvSpPr>
          <p:cNvPr id="23555" name="Content Placeholder 2">
            <a:extLst>
              <a:ext uri="{FF2B5EF4-FFF2-40B4-BE49-F238E27FC236}">
                <a16:creationId xmlns:a16="http://schemas.microsoft.com/office/drawing/2014/main" id="{67A9DAFC-FA97-4F58-A3DB-B963F5696043}"/>
              </a:ext>
            </a:extLst>
          </p:cNvPr>
          <p:cNvSpPr>
            <a:spLocks noGrp="1"/>
          </p:cNvSpPr>
          <p:nvPr>
            <p:ph idx="1"/>
          </p:nvPr>
        </p:nvSpPr>
        <p:spPr>
          <a:xfrm>
            <a:off x="457200" y="1219200"/>
            <a:ext cx="8229600" cy="2362200"/>
          </a:xfrm>
        </p:spPr>
        <p:txBody>
          <a:bodyPr/>
          <a:lstStyle/>
          <a:p>
            <a:pPr defTabSz="1430338" eaLnBrk="1" hangingPunct="1"/>
            <a:r>
              <a:rPr lang="en-GB" altLang="en-US"/>
              <a:t>The range of values that can be represented as 8-bit signed integers is</a:t>
            </a:r>
          </a:p>
          <a:p>
            <a:pPr defTabSz="1430338" eaLnBrk="1" hangingPunct="1"/>
            <a:r>
              <a:rPr lang="en-GB" altLang="en-US"/>
              <a:t>-128 to 127 inclusive</a:t>
            </a:r>
          </a:p>
          <a:p>
            <a:pPr defTabSz="1430338" eaLnBrk="1" hangingPunct="1"/>
            <a:endParaRPr lang="en-GB" altLang="en-US"/>
          </a:p>
          <a:p>
            <a:pPr defTabSz="1430338" eaLnBrk="1" hangingPunct="1"/>
            <a:endParaRPr lang="en-US" altLang="en-US"/>
          </a:p>
        </p:txBody>
      </p:sp>
      <p:sp>
        <p:nvSpPr>
          <p:cNvPr id="23556" name="Rectangle 4">
            <a:extLst>
              <a:ext uri="{FF2B5EF4-FFF2-40B4-BE49-F238E27FC236}">
                <a16:creationId xmlns:a16="http://schemas.microsoft.com/office/drawing/2014/main" id="{1B9FDC2B-2EB0-4994-A8E7-45443A73043C}"/>
              </a:ext>
            </a:extLst>
          </p:cNvPr>
          <p:cNvSpPr>
            <a:spLocks noChangeArrowheads="1"/>
          </p:cNvSpPr>
          <p:nvPr/>
        </p:nvSpPr>
        <p:spPr bwMode="auto">
          <a:xfrm>
            <a:off x="2057400" y="3962400"/>
            <a:ext cx="45720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430338">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defTabSz="1430338">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defTabSz="1430338">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defTabSz="1430338">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defTabSz="1430338">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1430338"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1430338"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1430338"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1430338"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a:t>0 0000000	0</a:t>
            </a:r>
          </a:p>
          <a:p>
            <a:pPr eaLnBrk="1" hangingPunct="1">
              <a:spcBef>
                <a:spcPct val="0"/>
              </a:spcBef>
              <a:buFontTx/>
              <a:buNone/>
            </a:pPr>
            <a:r>
              <a:rPr lang="en-GB" altLang="en-US" sz="1800"/>
              <a:t> 0 0000001	1</a:t>
            </a:r>
          </a:p>
          <a:p>
            <a:pPr eaLnBrk="1" hangingPunct="1">
              <a:spcBef>
                <a:spcPct val="0"/>
              </a:spcBef>
              <a:buFontTx/>
              <a:buNone/>
            </a:pPr>
            <a:r>
              <a:rPr lang="en-GB" altLang="en-US" sz="1800"/>
              <a:t> 0 0000010	2</a:t>
            </a:r>
          </a:p>
          <a:p>
            <a:pPr eaLnBrk="1" hangingPunct="1">
              <a:spcBef>
                <a:spcPct val="0"/>
              </a:spcBef>
              <a:buFontTx/>
              <a:buNone/>
            </a:pPr>
            <a:r>
              <a:rPr lang="en-GB" altLang="en-US" sz="1800"/>
              <a:t> 0 1111111	127</a:t>
            </a:r>
          </a:p>
          <a:p>
            <a:pPr eaLnBrk="1" hangingPunct="1">
              <a:spcBef>
                <a:spcPct val="0"/>
              </a:spcBef>
              <a:buFontTx/>
              <a:buNone/>
            </a:pPr>
            <a:r>
              <a:rPr lang="en-GB" altLang="en-US" sz="1800"/>
              <a:t> 1 0000000	-128</a:t>
            </a:r>
          </a:p>
          <a:p>
            <a:pPr eaLnBrk="1" hangingPunct="1">
              <a:spcBef>
                <a:spcPct val="0"/>
              </a:spcBef>
              <a:buFontTx/>
              <a:buNone/>
            </a:pPr>
            <a:r>
              <a:rPr lang="en-GB" altLang="en-US" sz="1800"/>
              <a:t> 1 0000001	-127</a:t>
            </a:r>
          </a:p>
          <a:p>
            <a:pPr eaLnBrk="1" hangingPunct="1">
              <a:spcBef>
                <a:spcPct val="0"/>
              </a:spcBef>
              <a:buFontTx/>
              <a:buNone/>
            </a:pPr>
            <a:r>
              <a:rPr lang="en-GB" altLang="en-US" sz="1800"/>
              <a:t> 1 1111110	-2</a:t>
            </a:r>
          </a:p>
          <a:p>
            <a:pPr eaLnBrk="1" hangingPunct="1">
              <a:spcBef>
                <a:spcPct val="0"/>
              </a:spcBef>
              <a:buFontTx/>
              <a:buNone/>
            </a:pPr>
            <a:r>
              <a:rPr lang="en-GB" altLang="en-US" sz="1800"/>
              <a:t> 1 1111111	-1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AB72A6C-D1BD-4804-92BE-1828551C7F27}"/>
              </a:ext>
            </a:extLst>
          </p:cNvPr>
          <p:cNvSpPr>
            <a:spLocks noGrp="1"/>
          </p:cNvSpPr>
          <p:nvPr>
            <p:ph type="title"/>
          </p:nvPr>
        </p:nvSpPr>
        <p:spPr/>
        <p:txBody>
          <a:bodyPr/>
          <a:lstStyle/>
          <a:p>
            <a:r>
              <a:rPr lang="en-US" altLang="en-US"/>
              <a:t>Exercise3</a:t>
            </a:r>
          </a:p>
        </p:txBody>
      </p:sp>
      <p:sp>
        <p:nvSpPr>
          <p:cNvPr id="24579" name="Content Placeholder 2">
            <a:extLst>
              <a:ext uri="{FF2B5EF4-FFF2-40B4-BE49-F238E27FC236}">
                <a16:creationId xmlns:a16="http://schemas.microsoft.com/office/drawing/2014/main" id="{DD5FB939-1C51-4E32-AF77-E44321683B39}"/>
              </a:ext>
            </a:extLst>
          </p:cNvPr>
          <p:cNvSpPr>
            <a:spLocks noGrp="1"/>
          </p:cNvSpPr>
          <p:nvPr>
            <p:ph idx="1"/>
          </p:nvPr>
        </p:nvSpPr>
        <p:spPr/>
        <p:txBody>
          <a:bodyPr/>
          <a:lstStyle/>
          <a:p>
            <a:r>
              <a:rPr lang="en-GB" altLang="en-US"/>
              <a:t>What range of values can be represented as 16-bit signed integers?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1F77B33A-DBF8-4919-98B9-916AB68709BD}"/>
              </a:ext>
            </a:extLst>
          </p:cNvPr>
          <p:cNvSpPr>
            <a:spLocks noGrp="1"/>
          </p:cNvSpPr>
          <p:nvPr>
            <p:ph type="title"/>
          </p:nvPr>
        </p:nvSpPr>
        <p:spPr/>
        <p:txBody>
          <a:bodyPr/>
          <a:lstStyle/>
          <a:p>
            <a:r>
              <a:rPr lang="en-US" altLang="en-US"/>
              <a:t>Exercise4</a:t>
            </a:r>
          </a:p>
        </p:txBody>
      </p:sp>
      <p:sp>
        <p:nvSpPr>
          <p:cNvPr id="3" name="Content Placeholder 2">
            <a:extLst>
              <a:ext uri="{FF2B5EF4-FFF2-40B4-BE49-F238E27FC236}">
                <a16:creationId xmlns:a16="http://schemas.microsoft.com/office/drawing/2014/main" id="{BE42FB1D-E620-422B-9A50-FA12E0658A35}"/>
              </a:ext>
            </a:extLst>
          </p:cNvPr>
          <p:cNvSpPr>
            <a:spLocks noGrp="1"/>
          </p:cNvSpPr>
          <p:nvPr>
            <p:ph idx="1"/>
          </p:nvPr>
        </p:nvSpPr>
        <p:spPr/>
        <p:txBody>
          <a:bodyPr/>
          <a:lstStyle/>
          <a:p>
            <a:pPr>
              <a:defRPr/>
            </a:pPr>
            <a:r>
              <a:rPr lang="en-GB" altLang="en-US" dirty="0"/>
              <a:t>What range of values can be represented as 32-bit signed integers?</a:t>
            </a:r>
          </a:p>
          <a:p>
            <a:pPr marL="0" indent="0">
              <a:buFont typeface="Arial" panose="020B0604020202020204" pitchFamily="34" charset="0"/>
              <a:buNone/>
              <a:defRPr/>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7627B6B6-6FF6-421A-B632-CC16B91AADB1}"/>
              </a:ext>
            </a:extLst>
          </p:cNvPr>
          <p:cNvSpPr>
            <a:spLocks noGrp="1"/>
          </p:cNvSpPr>
          <p:nvPr>
            <p:ph type="title"/>
          </p:nvPr>
        </p:nvSpPr>
        <p:spPr/>
        <p:txBody>
          <a:bodyPr/>
          <a:lstStyle/>
          <a:p>
            <a:pPr eaLnBrk="1" hangingPunct="1"/>
            <a:r>
              <a:rPr lang="en-GB" altLang="en-US" b="1"/>
              <a:t>2’s Complement Arithmetic</a:t>
            </a:r>
            <a:endParaRPr lang="en-US" altLang="en-US"/>
          </a:p>
        </p:txBody>
      </p:sp>
      <p:sp>
        <p:nvSpPr>
          <p:cNvPr id="3" name="Content Placeholder 2">
            <a:extLst>
              <a:ext uri="{FF2B5EF4-FFF2-40B4-BE49-F238E27FC236}">
                <a16:creationId xmlns:a16="http://schemas.microsoft.com/office/drawing/2014/main" id="{8547E584-2EE9-42D0-AF17-84E3DB83C4DF}"/>
              </a:ext>
            </a:extLst>
          </p:cNvPr>
          <p:cNvSpPr>
            <a:spLocks noGrp="1"/>
          </p:cNvSpPr>
          <p:nvPr>
            <p:ph idx="1"/>
          </p:nvPr>
        </p:nvSpPr>
        <p:spPr/>
        <p:txBody>
          <a:bodyPr rtlCol="0">
            <a:normAutofit/>
          </a:bodyPr>
          <a:lstStyle/>
          <a:p>
            <a:pPr marL="952500" indent="-952500" eaLnBrk="1" fontAlgn="auto" hangingPunct="1">
              <a:lnSpc>
                <a:spcPct val="80000"/>
              </a:lnSpc>
              <a:spcAft>
                <a:spcPts val="0"/>
              </a:spcAft>
              <a:buFont typeface="Wingdings" pitchFamily="2" charset="2"/>
              <a:buNone/>
              <a:defRPr/>
            </a:pPr>
            <a:r>
              <a:rPr lang="en-GB" dirty="0"/>
              <a:t>Subtraction using 2’s complement</a:t>
            </a:r>
          </a:p>
          <a:p>
            <a:pPr marL="952500" indent="-952500" eaLnBrk="1" fontAlgn="auto" hangingPunct="1">
              <a:lnSpc>
                <a:spcPct val="80000"/>
              </a:lnSpc>
              <a:spcAft>
                <a:spcPts val="0"/>
              </a:spcAft>
              <a:buFont typeface="Wingdings" pitchFamily="2" charset="2"/>
              <a:buNone/>
              <a:defRPr/>
            </a:pPr>
            <a:endParaRPr lang="en-GB" dirty="0"/>
          </a:p>
          <a:p>
            <a:pPr marL="952500" indent="-952500" eaLnBrk="1" fontAlgn="auto" hangingPunct="1">
              <a:lnSpc>
                <a:spcPct val="80000"/>
              </a:lnSpc>
              <a:spcAft>
                <a:spcPts val="0"/>
              </a:spcAft>
              <a:buFontTx/>
              <a:buAutoNum type="arabicPeriod"/>
              <a:defRPr/>
            </a:pPr>
            <a:r>
              <a:rPr lang="en-GB" dirty="0"/>
              <a:t>Take 2’s complement of a subtrahend (number to be subtracted).</a:t>
            </a:r>
          </a:p>
          <a:p>
            <a:pPr marL="952500" indent="-952500" eaLnBrk="1" fontAlgn="auto" hangingPunct="1">
              <a:lnSpc>
                <a:spcPct val="80000"/>
              </a:lnSpc>
              <a:spcAft>
                <a:spcPts val="0"/>
              </a:spcAft>
              <a:buFontTx/>
              <a:buAutoNum type="arabicPeriod"/>
              <a:defRPr/>
            </a:pPr>
            <a:endParaRPr lang="en-GB" dirty="0"/>
          </a:p>
          <a:p>
            <a:pPr marL="952500" indent="-952500" eaLnBrk="1" fontAlgn="auto" hangingPunct="1">
              <a:lnSpc>
                <a:spcPct val="80000"/>
              </a:lnSpc>
              <a:spcAft>
                <a:spcPts val="0"/>
              </a:spcAft>
              <a:buFont typeface="Wingdings" pitchFamily="2" charset="2"/>
              <a:buAutoNum type="arabicPeriod"/>
              <a:defRPr/>
            </a:pPr>
            <a:r>
              <a:rPr lang="en-GB" dirty="0"/>
              <a:t>Add the result to minuend (a number from which it is to be subtracted).</a:t>
            </a:r>
          </a:p>
          <a:p>
            <a:pPr marL="952500" indent="-952500" eaLnBrk="1" fontAlgn="auto" hangingPunct="1">
              <a:lnSpc>
                <a:spcPct val="80000"/>
              </a:lnSpc>
              <a:spcAft>
                <a:spcPts val="0"/>
              </a:spcAft>
              <a:buFont typeface="Wingdings" pitchFamily="2" charset="2"/>
              <a:buAutoNum type="arabicPeriod"/>
              <a:defRPr/>
            </a:pPr>
            <a:endParaRPr lang="en-GB" dirty="0"/>
          </a:p>
          <a:p>
            <a:pPr marL="952500" indent="-952500" eaLnBrk="1" fontAlgn="auto" hangingPunct="1">
              <a:lnSpc>
                <a:spcPct val="80000"/>
              </a:lnSpc>
              <a:spcAft>
                <a:spcPts val="0"/>
              </a:spcAft>
              <a:buFont typeface="Wingdings" pitchFamily="2" charset="2"/>
              <a:buAutoNum type="arabicPeriod"/>
              <a:defRPr/>
            </a:pPr>
            <a:r>
              <a:rPr lang="en-GB" dirty="0"/>
              <a:t>Ignore the carry if generated.</a:t>
            </a:r>
          </a:p>
          <a:p>
            <a:pPr marL="952500" indent="-952500" eaLnBrk="1" fontAlgn="auto" hangingPunct="1">
              <a:lnSpc>
                <a:spcPct val="80000"/>
              </a:lnSpc>
              <a:spcAft>
                <a:spcPts val="0"/>
              </a:spcAft>
              <a:defRPr/>
            </a:pPr>
            <a:endParaRPr lang="en-GB" dirty="0"/>
          </a:p>
          <a:p>
            <a:pPr eaLnBrk="1" fontAlgn="auto" hangingPunct="1">
              <a:spcAft>
                <a:spcPts val="0"/>
              </a:spcAft>
              <a:defRPr/>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47D92DF0-721D-44C1-A813-DEA74F1F4566}"/>
              </a:ext>
            </a:extLst>
          </p:cNvPr>
          <p:cNvSpPr>
            <a:spLocks noGrp="1"/>
          </p:cNvSpPr>
          <p:nvPr>
            <p:ph type="title"/>
          </p:nvPr>
        </p:nvSpPr>
        <p:spPr/>
        <p:txBody>
          <a:bodyPr/>
          <a:lstStyle/>
          <a:p>
            <a:r>
              <a:rPr lang="en-US" altLang="en-US"/>
              <a:t>Decimal value of 2’s complement number</a:t>
            </a:r>
          </a:p>
        </p:txBody>
      </p:sp>
      <p:sp>
        <p:nvSpPr>
          <p:cNvPr id="3" name="Content Placeholder 2">
            <a:extLst>
              <a:ext uri="{FF2B5EF4-FFF2-40B4-BE49-F238E27FC236}">
                <a16:creationId xmlns:a16="http://schemas.microsoft.com/office/drawing/2014/main" id="{67FDAE26-2C66-4CCC-AE17-DD68C934B887}"/>
              </a:ext>
            </a:extLst>
          </p:cNvPr>
          <p:cNvSpPr>
            <a:spLocks noGrp="1"/>
          </p:cNvSpPr>
          <p:nvPr>
            <p:ph idx="1"/>
          </p:nvPr>
        </p:nvSpPr>
        <p:spPr/>
        <p:txBody>
          <a:bodyPr/>
          <a:lstStyle/>
          <a:p>
            <a:pPr>
              <a:defRPr/>
            </a:pPr>
            <a:r>
              <a:rPr lang="en-US" dirty="0"/>
              <a:t>The decimal value of 2’s complement is determined by the following relation:</a:t>
            </a:r>
          </a:p>
          <a:p>
            <a:pPr marL="0" indent="0">
              <a:buFont typeface="Arial" panose="020B0604020202020204" pitchFamily="34" charset="0"/>
              <a:buNone/>
              <a:defRPr/>
            </a:pPr>
            <a:r>
              <a:rPr lang="en-US" dirty="0"/>
              <a:t>	decimal value = -</a:t>
            </a:r>
            <a:r>
              <a:rPr lang="en-US" dirty="0" err="1"/>
              <a:t>b</a:t>
            </a:r>
            <a:r>
              <a:rPr lang="en-US" baseline="-25000" dirty="0" err="1"/>
              <a:t>n</a:t>
            </a:r>
            <a:r>
              <a:rPr lang="en-US" dirty="0" err="1"/>
              <a:t>R</a:t>
            </a:r>
            <a:r>
              <a:rPr lang="en-US" baseline="30000" dirty="0" err="1"/>
              <a:t>n</a:t>
            </a:r>
            <a:r>
              <a:rPr lang="en-US" dirty="0"/>
              <a:t> + … + b</a:t>
            </a:r>
            <a:r>
              <a:rPr lang="en-US" baseline="-25000" dirty="0"/>
              <a:t>1</a:t>
            </a:r>
            <a:r>
              <a:rPr lang="en-US" dirty="0"/>
              <a:t>R</a:t>
            </a:r>
            <a:r>
              <a:rPr lang="en-US" baseline="30000" dirty="0"/>
              <a:t>1</a:t>
            </a:r>
            <a:r>
              <a:rPr lang="en-US" dirty="0"/>
              <a:t> + b</a:t>
            </a:r>
            <a:r>
              <a:rPr lang="en-US" baseline="-25000" dirty="0"/>
              <a:t>0</a:t>
            </a:r>
            <a:r>
              <a:rPr lang="en-US" dirty="0"/>
              <a:t>R</a:t>
            </a:r>
            <a:r>
              <a:rPr lang="en-US" baseline="30000" dirty="0"/>
              <a:t>0</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C7703872-352D-4C55-960D-B99F02340827}"/>
              </a:ext>
            </a:extLst>
          </p:cNvPr>
          <p:cNvSpPr>
            <a:spLocks noGrp="1"/>
          </p:cNvSpPr>
          <p:nvPr>
            <p:ph type="title"/>
          </p:nvPr>
        </p:nvSpPr>
        <p:spPr/>
        <p:txBody>
          <a:bodyPr/>
          <a:lstStyle/>
          <a:p>
            <a:r>
              <a:rPr lang="en-US" altLang="en-US"/>
              <a:t>Continue</a:t>
            </a:r>
          </a:p>
        </p:txBody>
      </p:sp>
      <p:sp>
        <p:nvSpPr>
          <p:cNvPr id="28675" name="Content Placeholder 2">
            <a:extLst>
              <a:ext uri="{FF2B5EF4-FFF2-40B4-BE49-F238E27FC236}">
                <a16:creationId xmlns:a16="http://schemas.microsoft.com/office/drawing/2014/main" id="{14FFF6A0-CE20-4BE6-8BCE-B18428982C34}"/>
              </a:ext>
            </a:extLst>
          </p:cNvPr>
          <p:cNvSpPr>
            <a:spLocks noGrp="1"/>
          </p:cNvSpPr>
          <p:nvPr>
            <p:ph idx="1"/>
          </p:nvPr>
        </p:nvSpPr>
        <p:spPr/>
        <p:txBody>
          <a:bodyPr/>
          <a:lstStyle/>
          <a:p>
            <a:r>
              <a:rPr lang="en-US" altLang="en-US"/>
              <a:t>Examples</a:t>
            </a:r>
          </a:p>
        </p:txBody>
      </p:sp>
      <p:pic>
        <p:nvPicPr>
          <p:cNvPr id="28676" name="Picture 3">
            <a:extLst>
              <a:ext uri="{FF2B5EF4-FFF2-40B4-BE49-F238E27FC236}">
                <a16:creationId xmlns:a16="http://schemas.microsoft.com/office/drawing/2014/main" id="{F77E81C3-1405-4B45-A5A0-BA125B39CF0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0050" y="2576513"/>
            <a:ext cx="8343900" cy="1704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43616AA3-87F0-4242-919E-82EE239A556F}"/>
              </a:ext>
            </a:extLst>
          </p:cNvPr>
          <p:cNvSpPr>
            <a:spLocks noGrp="1"/>
          </p:cNvSpPr>
          <p:nvPr>
            <p:ph type="title"/>
          </p:nvPr>
        </p:nvSpPr>
        <p:spPr/>
        <p:txBody>
          <a:bodyPr/>
          <a:lstStyle/>
          <a:p>
            <a:r>
              <a:rPr lang="en-US" altLang="en-US"/>
              <a:t>Examples</a:t>
            </a:r>
          </a:p>
        </p:txBody>
      </p:sp>
      <p:sp>
        <p:nvSpPr>
          <p:cNvPr id="27651" name="Content Placeholder 2">
            <a:extLst>
              <a:ext uri="{FF2B5EF4-FFF2-40B4-BE49-F238E27FC236}">
                <a16:creationId xmlns:a16="http://schemas.microsoft.com/office/drawing/2014/main" id="{23234E4B-2CE7-4C1B-9AD8-4E57B1B79405}"/>
              </a:ext>
            </a:extLst>
          </p:cNvPr>
          <p:cNvSpPr>
            <a:spLocks noGrp="1"/>
          </p:cNvSpPr>
          <p:nvPr>
            <p:ph idx="1"/>
          </p:nvPr>
        </p:nvSpPr>
        <p:spPr/>
        <p:txBody>
          <a:bodyPr/>
          <a:lstStyle/>
          <a:p>
            <a:pPr marL="514350" indent="-514350">
              <a:buFont typeface="Arial" panose="020B0604020202020204" pitchFamily="34" charset="0"/>
              <a:buAutoNum type="arabicPeriod"/>
              <a:defRPr/>
            </a:pPr>
            <a:r>
              <a:rPr lang="en-US" altLang="en-US" dirty="0"/>
              <a:t>Find 2’s complement of 110</a:t>
            </a:r>
            <a:r>
              <a:rPr lang="en-US" altLang="en-US" baseline="-25000" dirty="0"/>
              <a:t>2</a:t>
            </a:r>
          </a:p>
          <a:p>
            <a:pPr marL="0" indent="0">
              <a:buFont typeface="Arial" panose="020B0604020202020204" pitchFamily="34" charset="0"/>
              <a:buNone/>
              <a:defRPr/>
            </a:pPr>
            <a:r>
              <a:rPr lang="en-US" altLang="en-US" dirty="0"/>
              <a:t>	</a:t>
            </a:r>
            <a:r>
              <a:rPr lang="en-US" altLang="en-US" dirty="0" err="1"/>
              <a:t>soln</a:t>
            </a:r>
            <a:endParaRPr lang="en-US" altLang="en-US" dirty="0"/>
          </a:p>
          <a:p>
            <a:pPr marL="0" indent="0">
              <a:buFont typeface="Arial" panose="020B0604020202020204" pitchFamily="34" charset="0"/>
              <a:buNone/>
              <a:defRPr/>
            </a:pPr>
            <a:r>
              <a:rPr lang="en-US" altLang="en-US" dirty="0"/>
              <a:t>	step1: find the 1’s complement of 110</a:t>
            </a:r>
            <a:r>
              <a:rPr lang="en-US" altLang="en-US" baseline="-25000" dirty="0"/>
              <a:t>2</a:t>
            </a:r>
          </a:p>
          <a:p>
            <a:pPr marL="0" indent="0">
              <a:buFont typeface="Arial" panose="020B0604020202020204" pitchFamily="34" charset="0"/>
              <a:buNone/>
              <a:defRPr/>
            </a:pPr>
            <a:r>
              <a:rPr lang="en-US" altLang="en-US" dirty="0"/>
              <a:t>		so we invert 110 = 001</a:t>
            </a:r>
          </a:p>
          <a:p>
            <a:pPr marL="0" indent="0">
              <a:buFont typeface="Arial" panose="020B0604020202020204" pitchFamily="34" charset="0"/>
              <a:buNone/>
              <a:defRPr/>
            </a:pPr>
            <a:r>
              <a:rPr lang="en-US" altLang="en-US" dirty="0"/>
              <a:t>	step2: add 1 to inverted 110</a:t>
            </a:r>
          </a:p>
          <a:p>
            <a:pPr marL="0" indent="0">
              <a:buFont typeface="Arial" panose="020B0604020202020204" pitchFamily="34" charset="0"/>
              <a:buNone/>
              <a:defRPr/>
            </a:pPr>
            <a:r>
              <a:rPr lang="en-US" altLang="en-US" dirty="0"/>
              <a:t>			001 + 1 = 010</a:t>
            </a:r>
          </a:p>
          <a:p>
            <a:pPr marL="0" indent="0">
              <a:buFont typeface="Arial" panose="020B0604020202020204" pitchFamily="34" charset="0"/>
              <a:buNone/>
              <a:defRPr/>
            </a:pPr>
            <a:r>
              <a:rPr lang="en-US" altLang="en-US" dirty="0"/>
              <a: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8956A3DE-C4BF-4B9F-A124-1F9D3ECAD4A8}"/>
              </a:ext>
            </a:extLst>
          </p:cNvPr>
          <p:cNvSpPr>
            <a:spLocks noGrp="1"/>
          </p:cNvSpPr>
          <p:nvPr>
            <p:ph type="title"/>
          </p:nvPr>
        </p:nvSpPr>
        <p:spPr/>
        <p:txBody>
          <a:bodyPr/>
          <a:lstStyle/>
          <a:p>
            <a:r>
              <a:rPr lang="en-US" altLang="en-US"/>
              <a:t>Exercises5</a:t>
            </a:r>
          </a:p>
        </p:txBody>
      </p:sp>
      <p:sp>
        <p:nvSpPr>
          <p:cNvPr id="3" name="Content Placeholder 2">
            <a:extLst>
              <a:ext uri="{FF2B5EF4-FFF2-40B4-BE49-F238E27FC236}">
                <a16:creationId xmlns:a16="http://schemas.microsoft.com/office/drawing/2014/main" id="{09D28E8C-1727-46E4-9D5E-427BEDFF646D}"/>
              </a:ext>
            </a:extLst>
          </p:cNvPr>
          <p:cNvSpPr>
            <a:spLocks noGrp="1"/>
          </p:cNvSpPr>
          <p:nvPr>
            <p:ph idx="1"/>
          </p:nvPr>
        </p:nvSpPr>
        <p:spPr/>
        <p:txBody>
          <a:bodyPr/>
          <a:lstStyle/>
          <a:p>
            <a:pPr>
              <a:defRPr/>
            </a:pPr>
            <a:r>
              <a:rPr lang="en-US" dirty="0"/>
              <a:t>Work out the following problems:</a:t>
            </a:r>
          </a:p>
          <a:p>
            <a:pPr marL="0" indent="0">
              <a:buFont typeface="Arial" panose="020B0604020202020204" pitchFamily="34" charset="0"/>
              <a:buNone/>
              <a:defRPr/>
            </a:pPr>
            <a:r>
              <a:rPr lang="en-US" dirty="0"/>
              <a:t>	</a:t>
            </a:r>
          </a:p>
        </p:txBody>
      </p:sp>
      <p:pic>
        <p:nvPicPr>
          <p:cNvPr id="30724" name="Picture 3">
            <a:extLst>
              <a:ext uri="{FF2B5EF4-FFF2-40B4-BE49-F238E27FC236}">
                <a16:creationId xmlns:a16="http://schemas.microsoft.com/office/drawing/2014/main" id="{63CEEFFF-22D4-4FE2-BC61-242D06D48A4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4950" y="2471738"/>
            <a:ext cx="6134100" cy="191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2B71C911-F64E-460C-BB39-B49DF109D245}"/>
              </a:ext>
            </a:extLst>
          </p:cNvPr>
          <p:cNvSpPr>
            <a:spLocks noGrp="1"/>
          </p:cNvSpPr>
          <p:nvPr>
            <p:ph type="title"/>
          </p:nvPr>
        </p:nvSpPr>
        <p:spPr/>
        <p:txBody>
          <a:bodyPr/>
          <a:lstStyle/>
          <a:p>
            <a:r>
              <a:rPr lang="en-US" altLang="en-US"/>
              <a:t>Exercise6</a:t>
            </a:r>
          </a:p>
        </p:txBody>
      </p:sp>
      <p:sp>
        <p:nvSpPr>
          <p:cNvPr id="31747" name="Content Placeholder 2">
            <a:extLst>
              <a:ext uri="{FF2B5EF4-FFF2-40B4-BE49-F238E27FC236}">
                <a16:creationId xmlns:a16="http://schemas.microsoft.com/office/drawing/2014/main" id="{C53DBCB1-97C0-4302-AD3B-BC540C3AB31E}"/>
              </a:ext>
            </a:extLst>
          </p:cNvPr>
          <p:cNvSpPr>
            <a:spLocks noGrp="1"/>
          </p:cNvSpPr>
          <p:nvPr>
            <p:ph idx="1"/>
          </p:nvPr>
        </p:nvSpPr>
        <p:spPr/>
        <p:txBody>
          <a:bodyPr/>
          <a:lstStyle/>
          <a:p>
            <a:r>
              <a:rPr lang="en-US" altLang="en-US"/>
              <a:t>Perform each one of the following subtractions of the signed numbers using 2’s complement method.</a:t>
            </a:r>
          </a:p>
        </p:txBody>
      </p:sp>
      <p:pic>
        <p:nvPicPr>
          <p:cNvPr id="31748" name="Picture 3">
            <a:extLst>
              <a:ext uri="{FF2B5EF4-FFF2-40B4-BE49-F238E27FC236}">
                <a16:creationId xmlns:a16="http://schemas.microsoft.com/office/drawing/2014/main" id="{7126B217-FBAB-4181-BA57-ACAD53E4E64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2000" y="3862388"/>
            <a:ext cx="708660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19BB0772-35D6-4E48-806D-65D6C78FF147}"/>
              </a:ext>
            </a:extLst>
          </p:cNvPr>
          <p:cNvSpPr>
            <a:spLocks noGrp="1"/>
          </p:cNvSpPr>
          <p:nvPr>
            <p:ph type="title"/>
          </p:nvPr>
        </p:nvSpPr>
        <p:spPr/>
        <p:txBody>
          <a:bodyPr/>
          <a:lstStyle/>
          <a:p>
            <a:r>
              <a:rPr lang="en-US" altLang="en-US"/>
              <a:t>Floating point number</a:t>
            </a:r>
          </a:p>
        </p:txBody>
      </p:sp>
      <p:sp>
        <p:nvSpPr>
          <p:cNvPr id="32771" name="Content Placeholder 2">
            <a:extLst>
              <a:ext uri="{FF2B5EF4-FFF2-40B4-BE49-F238E27FC236}">
                <a16:creationId xmlns:a16="http://schemas.microsoft.com/office/drawing/2014/main" id="{1EDBDD4F-B759-4FE0-BDBC-8ECBA28BCF43}"/>
              </a:ext>
            </a:extLst>
          </p:cNvPr>
          <p:cNvSpPr>
            <a:spLocks noGrp="1"/>
          </p:cNvSpPr>
          <p:nvPr>
            <p:ph idx="1"/>
          </p:nvPr>
        </p:nvSpPr>
        <p:spPr/>
        <p:txBody>
          <a:bodyPr/>
          <a:lstStyle/>
          <a:p>
            <a:r>
              <a:rPr lang="en-US" altLang="en-US"/>
              <a:t>It is difficult to represent a very large integer with its fraction in computer because computer memory capacity is finite.</a:t>
            </a:r>
          </a:p>
          <a:p>
            <a:r>
              <a:rPr lang="en-US" altLang="en-US"/>
              <a:t>The answer to the above problem is the use of floating point number representation, which has the capacity of representing very large number without increase in the register size.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9255EAE7-DDA5-4818-A6AD-2B10390B0DF3}"/>
              </a:ext>
            </a:extLst>
          </p:cNvPr>
          <p:cNvSpPr>
            <a:spLocks noGrp="1"/>
          </p:cNvSpPr>
          <p:nvPr>
            <p:ph type="title"/>
          </p:nvPr>
        </p:nvSpPr>
        <p:spPr/>
        <p:txBody>
          <a:bodyPr/>
          <a:lstStyle/>
          <a:p>
            <a:r>
              <a:rPr lang="en-US" altLang="en-US"/>
              <a:t>Binary Arithmetic</a:t>
            </a:r>
          </a:p>
        </p:txBody>
      </p:sp>
      <p:sp>
        <p:nvSpPr>
          <p:cNvPr id="5123" name="Content Placeholder 2">
            <a:extLst>
              <a:ext uri="{FF2B5EF4-FFF2-40B4-BE49-F238E27FC236}">
                <a16:creationId xmlns:a16="http://schemas.microsoft.com/office/drawing/2014/main" id="{E409BC1C-722E-45DE-92D8-2ED42CEEF073}"/>
              </a:ext>
            </a:extLst>
          </p:cNvPr>
          <p:cNvSpPr>
            <a:spLocks noGrp="1"/>
          </p:cNvSpPr>
          <p:nvPr>
            <p:ph idx="1"/>
          </p:nvPr>
        </p:nvSpPr>
        <p:spPr/>
        <p:txBody>
          <a:bodyPr/>
          <a:lstStyle/>
          <a:p>
            <a:r>
              <a:rPr lang="en-US" altLang="en-US"/>
              <a:t>Binary arithmetic is essential part of all the digital computers and many other digital systems.</a:t>
            </a:r>
          </a:p>
          <a:p>
            <a:r>
              <a:rPr lang="en-US" altLang="en-US"/>
              <a:t>Hence it is important to explore the various arithmetic procedures involved.</a:t>
            </a:r>
          </a:p>
          <a:p>
            <a:r>
              <a:rPr lang="en-US" altLang="en-US"/>
              <a:t>These are addition, subtraction, multiplication and division.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003D2271-0179-45AA-A293-BDB16E019A1F}"/>
              </a:ext>
            </a:extLst>
          </p:cNvPr>
          <p:cNvSpPr>
            <a:spLocks noGrp="1"/>
          </p:cNvSpPr>
          <p:nvPr>
            <p:ph type="title"/>
          </p:nvPr>
        </p:nvSpPr>
        <p:spPr/>
        <p:txBody>
          <a:bodyPr/>
          <a:lstStyle/>
          <a:p>
            <a:r>
              <a:rPr lang="en-US" altLang="en-US"/>
              <a:t>Continue</a:t>
            </a:r>
          </a:p>
        </p:txBody>
      </p:sp>
      <p:sp>
        <p:nvSpPr>
          <p:cNvPr id="33795" name="Content Placeholder 2">
            <a:extLst>
              <a:ext uri="{FF2B5EF4-FFF2-40B4-BE49-F238E27FC236}">
                <a16:creationId xmlns:a16="http://schemas.microsoft.com/office/drawing/2014/main" id="{3EF258EC-86BE-4859-9E41-CDCA38CE96CC}"/>
              </a:ext>
            </a:extLst>
          </p:cNvPr>
          <p:cNvSpPr>
            <a:spLocks noGrp="1"/>
          </p:cNvSpPr>
          <p:nvPr>
            <p:ph idx="1"/>
          </p:nvPr>
        </p:nvSpPr>
        <p:spPr>
          <a:xfrm>
            <a:off x="457200" y="1600200"/>
            <a:ext cx="8229600" cy="4953000"/>
          </a:xfrm>
        </p:spPr>
        <p:txBody>
          <a:bodyPr/>
          <a:lstStyle/>
          <a:p>
            <a:pPr marL="0" indent="0">
              <a:buFont typeface="Arial" panose="020B0604020202020204" pitchFamily="34" charset="0"/>
              <a:buNone/>
            </a:pPr>
            <a:r>
              <a:rPr lang="en-US" altLang="en-US"/>
              <a:t>Floating point number = sign * mantissa * 10E</a:t>
            </a:r>
          </a:p>
          <a:p>
            <a:pPr marL="0" indent="0">
              <a:buFont typeface="Arial" panose="020B0604020202020204" pitchFamily="34" charset="0"/>
              <a:buNone/>
            </a:pPr>
            <a:r>
              <a:rPr lang="en-US" altLang="en-US"/>
              <a:t>For binary floating point numbers, the format is defined by ANSI/IEEE Standard 754-1985 in three forms: </a:t>
            </a:r>
          </a:p>
          <a:p>
            <a:pPr marL="0" indent="0">
              <a:buFont typeface="Arial" panose="020B0604020202020204" pitchFamily="34" charset="0"/>
              <a:buNone/>
            </a:pPr>
            <a:r>
              <a:rPr lang="en-US" altLang="en-US"/>
              <a:t>single-precision, double-precision, and extended-precision</a:t>
            </a:r>
          </a:p>
          <a:p>
            <a:pPr marL="0" indent="0">
              <a:buFont typeface="Arial" panose="020B0604020202020204" pitchFamily="34" charset="0"/>
              <a:buNone/>
            </a:pPr>
            <a:endParaRPr lang="en-US" altLang="en-US"/>
          </a:p>
        </p:txBody>
      </p:sp>
      <p:pic>
        <p:nvPicPr>
          <p:cNvPr id="33796" name="Picture 3">
            <a:extLst>
              <a:ext uri="{FF2B5EF4-FFF2-40B4-BE49-F238E27FC236}">
                <a16:creationId xmlns:a16="http://schemas.microsoft.com/office/drawing/2014/main" id="{571336AE-848D-4F10-BDBD-FB74F30F266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4811713"/>
            <a:ext cx="6105525" cy="148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775ABAE2-B714-4D83-88FE-B53C16DFA087}"/>
              </a:ext>
            </a:extLst>
          </p:cNvPr>
          <p:cNvSpPr>
            <a:spLocks noGrp="1"/>
          </p:cNvSpPr>
          <p:nvPr>
            <p:ph type="title"/>
          </p:nvPr>
        </p:nvSpPr>
        <p:spPr/>
        <p:txBody>
          <a:bodyPr/>
          <a:lstStyle/>
          <a:p>
            <a:r>
              <a:rPr lang="en-US" altLang="en-US"/>
              <a:t>BCD Code</a:t>
            </a:r>
          </a:p>
        </p:txBody>
      </p:sp>
      <p:sp>
        <p:nvSpPr>
          <p:cNvPr id="34819" name="Content Placeholder 2">
            <a:extLst>
              <a:ext uri="{FF2B5EF4-FFF2-40B4-BE49-F238E27FC236}">
                <a16:creationId xmlns:a16="http://schemas.microsoft.com/office/drawing/2014/main" id="{FC436A49-0361-40CF-A8F7-943470E3F8F5}"/>
              </a:ext>
            </a:extLst>
          </p:cNvPr>
          <p:cNvSpPr>
            <a:spLocks noGrp="1"/>
          </p:cNvSpPr>
          <p:nvPr>
            <p:ph idx="1"/>
          </p:nvPr>
        </p:nvSpPr>
        <p:spPr/>
        <p:txBody>
          <a:bodyPr/>
          <a:lstStyle/>
          <a:p>
            <a:r>
              <a:rPr lang="en-US" altLang="en-US"/>
              <a:t>Used for decoding binary numbers to decimal numbers</a:t>
            </a:r>
          </a:p>
        </p:txBody>
      </p:sp>
      <p:pic>
        <p:nvPicPr>
          <p:cNvPr id="34820" name="Picture 2" descr="https://www.electronics-tutorials.ws/wp-content/uploads/2016/01/bin10.gif?fit=408%2C211">
            <a:extLst>
              <a:ext uri="{FF2B5EF4-FFF2-40B4-BE49-F238E27FC236}">
                <a16:creationId xmlns:a16="http://schemas.microsoft.com/office/drawing/2014/main" id="{A4C1A724-FC79-4B6C-8EED-73CE835B30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2857500"/>
            <a:ext cx="3886200" cy="2011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CDEC9-33DB-466D-9351-36A2600A3FF0}"/>
              </a:ext>
            </a:extLst>
          </p:cNvPr>
          <p:cNvSpPr>
            <a:spLocks noGrp="1"/>
          </p:cNvSpPr>
          <p:nvPr>
            <p:ph type="title"/>
          </p:nvPr>
        </p:nvSpPr>
        <p:spPr/>
        <p:txBody>
          <a:bodyPr rtlCol="0">
            <a:normAutofit fontScale="90000"/>
          </a:bodyPr>
          <a:lstStyle/>
          <a:p>
            <a:pPr eaLnBrk="1" fontAlgn="auto" hangingPunct="1">
              <a:spcAft>
                <a:spcPts val="0"/>
              </a:spcAft>
              <a:defRPr/>
            </a:pPr>
            <a:r>
              <a:rPr lang="en-GB" b="1" dirty="0"/>
              <a:t>Binary Coded Decimal - BCD</a:t>
            </a:r>
            <a:br>
              <a:rPr lang="en-GB" dirty="0"/>
            </a:br>
            <a:endParaRPr lang="en-US" dirty="0"/>
          </a:p>
        </p:txBody>
      </p:sp>
      <p:sp>
        <p:nvSpPr>
          <p:cNvPr id="3" name="Content Placeholder 2">
            <a:extLst>
              <a:ext uri="{FF2B5EF4-FFF2-40B4-BE49-F238E27FC236}">
                <a16:creationId xmlns:a16="http://schemas.microsoft.com/office/drawing/2014/main" id="{358F0E9E-85D2-427D-9879-E8003E73F01A}"/>
              </a:ext>
            </a:extLst>
          </p:cNvPr>
          <p:cNvSpPr>
            <a:spLocks noGrp="1"/>
          </p:cNvSpPr>
          <p:nvPr>
            <p:ph idx="1"/>
          </p:nvPr>
        </p:nvSpPr>
        <p:spPr>
          <a:xfrm>
            <a:off x="457200" y="1295400"/>
            <a:ext cx="8229600" cy="4830763"/>
          </a:xfrm>
        </p:spPr>
        <p:txBody>
          <a:bodyPr rtlCol="0">
            <a:normAutofit fontScale="85000" lnSpcReduction="20000"/>
          </a:bodyPr>
          <a:lstStyle/>
          <a:p>
            <a:pPr eaLnBrk="1" fontAlgn="auto" hangingPunct="1">
              <a:lnSpc>
                <a:spcPct val="80000"/>
              </a:lnSpc>
              <a:spcAft>
                <a:spcPts val="0"/>
              </a:spcAft>
              <a:defRPr/>
            </a:pPr>
            <a:r>
              <a:rPr lang="en-GB" sz="2900" dirty="0"/>
              <a:t>It is a way to represent decimal number in bits or binary</a:t>
            </a:r>
          </a:p>
          <a:p>
            <a:pPr eaLnBrk="1" fontAlgn="auto" hangingPunct="1">
              <a:lnSpc>
                <a:spcPct val="80000"/>
              </a:lnSpc>
              <a:spcAft>
                <a:spcPts val="0"/>
              </a:spcAft>
              <a:buFont typeface="Wingdings" pitchFamily="2" charset="2"/>
              <a:buNone/>
              <a:defRPr/>
            </a:pPr>
            <a:endParaRPr lang="en-GB" sz="2900" dirty="0"/>
          </a:p>
          <a:p>
            <a:pPr eaLnBrk="1" fontAlgn="auto" hangingPunct="1">
              <a:lnSpc>
                <a:spcPct val="80000"/>
              </a:lnSpc>
              <a:spcAft>
                <a:spcPts val="0"/>
              </a:spcAft>
              <a:defRPr/>
            </a:pPr>
            <a:r>
              <a:rPr lang="en-GB" sz="2900" dirty="0"/>
              <a:t>Each decimal digit is represented by a binary code of 4 bits</a:t>
            </a:r>
          </a:p>
          <a:p>
            <a:pPr eaLnBrk="1" fontAlgn="auto" hangingPunct="1">
              <a:lnSpc>
                <a:spcPct val="80000"/>
              </a:lnSpc>
              <a:spcAft>
                <a:spcPts val="0"/>
              </a:spcAft>
              <a:buFont typeface="Wingdings" pitchFamily="2" charset="2"/>
              <a:buNone/>
              <a:defRPr/>
            </a:pPr>
            <a:endParaRPr lang="en-GB" sz="2900" dirty="0"/>
          </a:p>
          <a:p>
            <a:pPr eaLnBrk="1" fontAlgn="auto" hangingPunct="1">
              <a:lnSpc>
                <a:spcPct val="80000"/>
              </a:lnSpc>
              <a:spcAft>
                <a:spcPts val="0"/>
              </a:spcAft>
              <a:defRPr/>
            </a:pPr>
            <a:r>
              <a:rPr lang="en-GB" sz="2900" dirty="0"/>
              <a:t>With 4 bits, sixteen numbers can be represented but only 10 of these are used.</a:t>
            </a:r>
          </a:p>
          <a:p>
            <a:pPr eaLnBrk="1" fontAlgn="auto" hangingPunct="1">
              <a:lnSpc>
                <a:spcPct val="80000"/>
              </a:lnSpc>
              <a:spcAft>
                <a:spcPts val="0"/>
              </a:spcAft>
              <a:defRPr/>
            </a:pPr>
            <a:endParaRPr lang="en-GB" sz="2900" dirty="0"/>
          </a:p>
          <a:p>
            <a:pPr eaLnBrk="1" fontAlgn="auto" hangingPunct="1">
              <a:lnSpc>
                <a:spcPct val="80000"/>
              </a:lnSpc>
              <a:spcAft>
                <a:spcPts val="0"/>
              </a:spcAft>
              <a:defRPr/>
            </a:pPr>
            <a:r>
              <a:rPr lang="en-GB" sz="2900" dirty="0"/>
              <a:t>Commonest BCD code is 8421</a:t>
            </a:r>
          </a:p>
          <a:p>
            <a:pPr eaLnBrk="1" fontAlgn="auto" hangingPunct="1">
              <a:lnSpc>
                <a:spcPct val="80000"/>
              </a:lnSpc>
              <a:spcAft>
                <a:spcPts val="0"/>
              </a:spcAft>
              <a:buFont typeface="Wingdings" pitchFamily="2" charset="2"/>
              <a:buNone/>
              <a:defRPr/>
            </a:pPr>
            <a:endParaRPr lang="en-GB" sz="2900" dirty="0"/>
          </a:p>
          <a:p>
            <a:pPr lvl="1" eaLnBrk="1" fontAlgn="auto" hangingPunct="1">
              <a:lnSpc>
                <a:spcPct val="80000"/>
              </a:lnSpc>
              <a:spcAft>
                <a:spcPts val="0"/>
              </a:spcAft>
              <a:defRPr/>
            </a:pPr>
            <a:r>
              <a:rPr lang="en-GB" sz="2300" dirty="0"/>
              <a:t>8421 represents the weights of each of the 4 bits</a:t>
            </a:r>
          </a:p>
          <a:p>
            <a:pPr lvl="1" eaLnBrk="1" fontAlgn="auto" hangingPunct="1">
              <a:lnSpc>
                <a:spcPct val="80000"/>
              </a:lnSpc>
              <a:spcAft>
                <a:spcPts val="0"/>
              </a:spcAft>
              <a:defRPr/>
            </a:pPr>
            <a:r>
              <a:rPr lang="en-GB" sz="2300" dirty="0"/>
              <a:t>six combinations are not used - 1010, 1011,1100, 1101, 1110, 1111</a:t>
            </a:r>
          </a:p>
          <a:p>
            <a:pPr lvl="1" eaLnBrk="1" fontAlgn="auto" hangingPunct="1">
              <a:lnSpc>
                <a:spcPct val="80000"/>
              </a:lnSpc>
              <a:spcAft>
                <a:spcPts val="0"/>
              </a:spcAft>
              <a:buFontTx/>
              <a:buNone/>
              <a:defRPr/>
            </a:pPr>
            <a:endParaRPr lang="en-GB" sz="2300" dirty="0"/>
          </a:p>
          <a:p>
            <a:pPr eaLnBrk="1" fontAlgn="auto" hangingPunct="1">
              <a:lnSpc>
                <a:spcPct val="80000"/>
              </a:lnSpc>
              <a:spcAft>
                <a:spcPts val="0"/>
              </a:spcAft>
              <a:defRPr/>
            </a:pPr>
            <a:r>
              <a:rPr lang="en-GB" sz="2900" dirty="0"/>
              <a:t>Main advantage - ease of conversion between decimal and BCD</a:t>
            </a:r>
          </a:p>
          <a:p>
            <a:pPr eaLnBrk="1" fontAlgn="auto" hangingPunct="1">
              <a:lnSpc>
                <a:spcPct val="80000"/>
              </a:lnSpc>
              <a:spcAft>
                <a:spcPts val="0"/>
              </a:spcAft>
              <a:buFont typeface="Wingdings" pitchFamily="2" charset="2"/>
              <a:buNone/>
              <a:defRPr/>
            </a:pPr>
            <a:endParaRPr lang="en-GB" sz="2900" dirty="0"/>
          </a:p>
          <a:p>
            <a:pPr eaLnBrk="1" fontAlgn="auto" hangingPunct="1">
              <a:lnSpc>
                <a:spcPct val="80000"/>
              </a:lnSpc>
              <a:spcAft>
                <a:spcPts val="0"/>
              </a:spcAft>
              <a:defRPr/>
            </a:pPr>
            <a:r>
              <a:rPr lang="en-GB" sz="2900" dirty="0"/>
              <a:t>To express any decimal number in BCD, simply replace each decimal digit by the appropriate 4 bit code</a:t>
            </a:r>
          </a:p>
          <a:p>
            <a:pPr eaLnBrk="1" fontAlgn="auto" hangingPunct="1">
              <a:spcAft>
                <a:spcPts val="0"/>
              </a:spcAft>
              <a:defRPr/>
            </a:pP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F00CE4AC-44B0-4133-AD35-709022293270}"/>
              </a:ext>
            </a:extLst>
          </p:cNvPr>
          <p:cNvSpPr>
            <a:spLocks noGrp="1"/>
          </p:cNvSpPr>
          <p:nvPr>
            <p:ph type="title"/>
          </p:nvPr>
        </p:nvSpPr>
        <p:spPr/>
        <p:txBody>
          <a:bodyPr/>
          <a:lstStyle/>
          <a:p>
            <a:pPr eaLnBrk="1" hangingPunct="1"/>
            <a:r>
              <a:rPr lang="en-GB" altLang="en-US" b="1"/>
              <a:t>Binary Coded Decimal - BCD</a:t>
            </a:r>
            <a:endParaRPr lang="en-US" altLang="en-US"/>
          </a:p>
        </p:txBody>
      </p:sp>
      <p:sp>
        <p:nvSpPr>
          <p:cNvPr id="3" name="Content Placeholder 2">
            <a:extLst>
              <a:ext uri="{FF2B5EF4-FFF2-40B4-BE49-F238E27FC236}">
                <a16:creationId xmlns:a16="http://schemas.microsoft.com/office/drawing/2014/main" id="{E2B2A454-2E68-4394-8ABF-CDF97B559CE0}"/>
              </a:ext>
            </a:extLst>
          </p:cNvPr>
          <p:cNvSpPr>
            <a:spLocks noGrp="1"/>
          </p:cNvSpPr>
          <p:nvPr>
            <p:ph idx="1"/>
          </p:nvPr>
        </p:nvSpPr>
        <p:spPr/>
        <p:txBody>
          <a:bodyPr rtlCol="0">
            <a:normAutofit fontScale="70000" lnSpcReduction="20000"/>
          </a:bodyPr>
          <a:lstStyle/>
          <a:p>
            <a:pPr eaLnBrk="1" fontAlgn="auto" hangingPunct="1">
              <a:lnSpc>
                <a:spcPct val="90000"/>
              </a:lnSpc>
              <a:spcAft>
                <a:spcPts val="0"/>
              </a:spcAft>
              <a:buFont typeface="Wingdings" pitchFamily="2" charset="2"/>
              <a:buNone/>
              <a:defRPr/>
            </a:pPr>
            <a:r>
              <a:rPr lang="en-GB" dirty="0"/>
              <a:t>Decimal 		8421 BCD 	5211 BCD 	</a:t>
            </a:r>
            <a:r>
              <a:rPr lang="en-GB" dirty="0" err="1"/>
              <a:t>Aitken</a:t>
            </a:r>
            <a:r>
              <a:rPr lang="en-GB" dirty="0"/>
              <a:t> 2421 BCD</a:t>
            </a:r>
          </a:p>
          <a:p>
            <a:pPr eaLnBrk="1" fontAlgn="auto" hangingPunct="1">
              <a:lnSpc>
                <a:spcPct val="90000"/>
              </a:lnSpc>
              <a:spcAft>
                <a:spcPts val="0"/>
              </a:spcAft>
              <a:buFont typeface="Wingdings" pitchFamily="2" charset="2"/>
              <a:buNone/>
              <a:defRPr/>
            </a:pPr>
            <a:r>
              <a:rPr lang="en-GB" dirty="0"/>
              <a:t>0 			0000 		0000 		0000</a:t>
            </a:r>
          </a:p>
          <a:p>
            <a:pPr eaLnBrk="1" fontAlgn="auto" hangingPunct="1">
              <a:lnSpc>
                <a:spcPct val="90000"/>
              </a:lnSpc>
              <a:spcAft>
                <a:spcPts val="0"/>
              </a:spcAft>
              <a:buFont typeface="Wingdings" pitchFamily="2" charset="2"/>
              <a:buNone/>
              <a:defRPr/>
            </a:pPr>
            <a:r>
              <a:rPr lang="en-GB" dirty="0"/>
              <a:t>1 			0001 		0001 		0001</a:t>
            </a:r>
          </a:p>
          <a:p>
            <a:pPr eaLnBrk="1" fontAlgn="auto" hangingPunct="1">
              <a:lnSpc>
                <a:spcPct val="90000"/>
              </a:lnSpc>
              <a:spcAft>
                <a:spcPts val="0"/>
              </a:spcAft>
              <a:buFont typeface="Wingdings" pitchFamily="2" charset="2"/>
              <a:buNone/>
              <a:defRPr/>
            </a:pPr>
            <a:r>
              <a:rPr lang="en-GB" dirty="0"/>
              <a:t>2 			0010 		0011 		0010</a:t>
            </a:r>
          </a:p>
          <a:p>
            <a:pPr eaLnBrk="1" fontAlgn="auto" hangingPunct="1">
              <a:lnSpc>
                <a:spcPct val="90000"/>
              </a:lnSpc>
              <a:spcAft>
                <a:spcPts val="0"/>
              </a:spcAft>
              <a:buFont typeface="Wingdings" pitchFamily="2" charset="2"/>
              <a:buNone/>
              <a:defRPr/>
            </a:pPr>
            <a:r>
              <a:rPr lang="en-GB" dirty="0"/>
              <a:t>3 			0011 		0101 		0011</a:t>
            </a:r>
          </a:p>
          <a:p>
            <a:pPr eaLnBrk="1" fontAlgn="auto" hangingPunct="1">
              <a:lnSpc>
                <a:spcPct val="90000"/>
              </a:lnSpc>
              <a:spcAft>
                <a:spcPts val="0"/>
              </a:spcAft>
              <a:buFont typeface="Wingdings" pitchFamily="2" charset="2"/>
              <a:buNone/>
              <a:defRPr/>
            </a:pPr>
            <a:r>
              <a:rPr lang="en-GB" dirty="0"/>
              <a:t>4 			0100 		0111 		0100</a:t>
            </a:r>
          </a:p>
          <a:p>
            <a:pPr eaLnBrk="1" fontAlgn="auto" hangingPunct="1">
              <a:lnSpc>
                <a:spcPct val="90000"/>
              </a:lnSpc>
              <a:spcAft>
                <a:spcPts val="0"/>
              </a:spcAft>
              <a:buFont typeface="Wingdings" pitchFamily="2" charset="2"/>
              <a:buNone/>
              <a:defRPr/>
            </a:pPr>
            <a:r>
              <a:rPr lang="en-GB" dirty="0"/>
              <a:t>5 			0101 		1000 		0101</a:t>
            </a:r>
          </a:p>
          <a:p>
            <a:pPr eaLnBrk="1" fontAlgn="auto" hangingPunct="1">
              <a:lnSpc>
                <a:spcPct val="90000"/>
              </a:lnSpc>
              <a:spcAft>
                <a:spcPts val="0"/>
              </a:spcAft>
              <a:buFont typeface="Wingdings" pitchFamily="2" charset="2"/>
              <a:buNone/>
              <a:defRPr/>
            </a:pPr>
            <a:r>
              <a:rPr lang="en-GB" dirty="0"/>
              <a:t>6 			0110 		1001 		0110</a:t>
            </a:r>
          </a:p>
          <a:p>
            <a:pPr eaLnBrk="1" fontAlgn="auto" hangingPunct="1">
              <a:lnSpc>
                <a:spcPct val="90000"/>
              </a:lnSpc>
              <a:spcAft>
                <a:spcPts val="0"/>
              </a:spcAft>
              <a:buFont typeface="Wingdings" pitchFamily="2" charset="2"/>
              <a:buNone/>
              <a:defRPr/>
            </a:pPr>
            <a:r>
              <a:rPr lang="en-GB" dirty="0"/>
              <a:t>7 			0111 		1011 		0111</a:t>
            </a:r>
          </a:p>
          <a:p>
            <a:pPr eaLnBrk="1" fontAlgn="auto" hangingPunct="1">
              <a:lnSpc>
                <a:spcPct val="90000"/>
              </a:lnSpc>
              <a:spcAft>
                <a:spcPts val="0"/>
              </a:spcAft>
              <a:buFont typeface="Wingdings" pitchFamily="2" charset="2"/>
              <a:buNone/>
              <a:defRPr/>
            </a:pPr>
            <a:r>
              <a:rPr lang="en-GB" dirty="0"/>
              <a:t>8 			1000 		1101 		1110</a:t>
            </a:r>
          </a:p>
          <a:p>
            <a:pPr eaLnBrk="1" fontAlgn="auto" hangingPunct="1">
              <a:lnSpc>
                <a:spcPct val="90000"/>
              </a:lnSpc>
              <a:spcAft>
                <a:spcPts val="0"/>
              </a:spcAft>
              <a:buFont typeface="Wingdings" pitchFamily="2" charset="2"/>
              <a:buNone/>
              <a:defRPr/>
            </a:pPr>
            <a:r>
              <a:rPr lang="en-GB" dirty="0"/>
              <a:t>9 			1001 		1111 		1111</a:t>
            </a:r>
          </a:p>
          <a:p>
            <a:pPr eaLnBrk="1" fontAlgn="auto" hangingPunct="1">
              <a:lnSpc>
                <a:spcPct val="90000"/>
              </a:lnSpc>
              <a:spcAft>
                <a:spcPts val="0"/>
              </a:spcAft>
              <a:buFont typeface="Wingdings" pitchFamily="2" charset="2"/>
              <a:buNone/>
              <a:defRPr/>
            </a:pPr>
            <a:endParaRPr lang="en-GB" sz="4000" dirty="0"/>
          </a:p>
          <a:p>
            <a:pPr eaLnBrk="1" fontAlgn="auto" hangingPunct="1">
              <a:lnSpc>
                <a:spcPct val="90000"/>
              </a:lnSpc>
              <a:spcAft>
                <a:spcPts val="0"/>
              </a:spcAft>
              <a:buFont typeface="Wingdings" pitchFamily="2" charset="2"/>
              <a:buNone/>
              <a:defRPr/>
            </a:pPr>
            <a:r>
              <a:rPr lang="en-GB" dirty="0"/>
              <a:t>Convert the two decimal number 47</a:t>
            </a:r>
            <a:r>
              <a:rPr lang="en-GB" baseline="-25000" dirty="0"/>
              <a:t>10</a:t>
            </a:r>
            <a:r>
              <a:rPr lang="en-GB" dirty="0"/>
              <a:t> and 92</a:t>
            </a:r>
            <a:r>
              <a:rPr lang="en-GB" baseline="-25000" dirty="0"/>
              <a:t>10</a:t>
            </a:r>
            <a:r>
              <a:rPr lang="en-GB" dirty="0"/>
              <a:t> into BCD code.</a:t>
            </a:r>
          </a:p>
          <a:p>
            <a:pPr eaLnBrk="1" fontAlgn="auto" hangingPunct="1">
              <a:spcAft>
                <a:spcPts val="0"/>
              </a:spcAft>
              <a:defRPr/>
            </a:pP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52819CBE-EE24-4FBC-A440-17638D560854}"/>
              </a:ext>
            </a:extLst>
          </p:cNvPr>
          <p:cNvSpPr>
            <a:spLocks noGrp="1"/>
          </p:cNvSpPr>
          <p:nvPr>
            <p:ph type="title"/>
          </p:nvPr>
        </p:nvSpPr>
        <p:spPr/>
        <p:txBody>
          <a:bodyPr/>
          <a:lstStyle/>
          <a:p>
            <a:pPr eaLnBrk="1" hangingPunct="1"/>
            <a:r>
              <a:rPr lang="en-US" altLang="en-US"/>
              <a:t>Gray code</a:t>
            </a:r>
          </a:p>
        </p:txBody>
      </p:sp>
      <p:sp>
        <p:nvSpPr>
          <p:cNvPr id="37891" name="Content Placeholder 2">
            <a:extLst>
              <a:ext uri="{FF2B5EF4-FFF2-40B4-BE49-F238E27FC236}">
                <a16:creationId xmlns:a16="http://schemas.microsoft.com/office/drawing/2014/main" id="{81A86C01-6D89-4767-9395-B803C302CBA2}"/>
              </a:ext>
            </a:extLst>
          </p:cNvPr>
          <p:cNvSpPr>
            <a:spLocks noGrp="1"/>
          </p:cNvSpPr>
          <p:nvPr>
            <p:ph idx="1"/>
          </p:nvPr>
        </p:nvSpPr>
        <p:spPr>
          <a:xfrm>
            <a:off x="457200" y="1600200"/>
            <a:ext cx="8229600" cy="5181600"/>
          </a:xfrm>
        </p:spPr>
        <p:txBody>
          <a:bodyPr/>
          <a:lstStyle/>
          <a:p>
            <a:pPr eaLnBrk="1" hangingPunct="1"/>
            <a:r>
              <a:rPr lang="en-US" altLang="en-US" sz="2800"/>
              <a:t>The gray code is unweighted and it is not an arithmetic code.</a:t>
            </a:r>
          </a:p>
          <a:p>
            <a:pPr eaLnBrk="1" hangingPunct="1"/>
            <a:r>
              <a:rPr lang="en-US" altLang="en-US" sz="2800"/>
              <a:t>The important feature of the code is that, it exhibits only a single bit change from one code word to to the next sequence.</a:t>
            </a:r>
          </a:p>
          <a:p>
            <a:pPr eaLnBrk="1" hangingPunct="1"/>
            <a:r>
              <a:rPr lang="en-US" altLang="en-US" sz="2800"/>
              <a:t>The property is important in many applications, such as position encoders, where error vulnerability increase with the number of bit changes between adjustment numbers in a sequence.</a:t>
            </a:r>
          </a:p>
          <a:p>
            <a:pPr eaLnBrk="1" hangingPunct="1"/>
            <a:r>
              <a:rPr lang="en-US" altLang="en-US" sz="2800"/>
              <a:t>Or a signal that is prone to signal corruption in telecommunication systems.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7816CAF5-400E-42AF-8B6F-FA0CBB129BC2}"/>
              </a:ext>
            </a:extLst>
          </p:cNvPr>
          <p:cNvSpPr>
            <a:spLocks noGrp="1"/>
          </p:cNvSpPr>
          <p:nvPr>
            <p:ph type="title"/>
          </p:nvPr>
        </p:nvSpPr>
        <p:spPr/>
        <p:txBody>
          <a:bodyPr/>
          <a:lstStyle/>
          <a:p>
            <a:r>
              <a:rPr lang="en-US" altLang="en-US"/>
              <a:t>Binary to Gray code conversion</a:t>
            </a:r>
          </a:p>
        </p:txBody>
      </p:sp>
      <p:sp>
        <p:nvSpPr>
          <p:cNvPr id="3" name="Content Placeholder 2">
            <a:extLst>
              <a:ext uri="{FF2B5EF4-FFF2-40B4-BE49-F238E27FC236}">
                <a16:creationId xmlns:a16="http://schemas.microsoft.com/office/drawing/2014/main" id="{5FCE4E5B-286C-4796-9551-CEBF619A9182}"/>
              </a:ext>
            </a:extLst>
          </p:cNvPr>
          <p:cNvSpPr>
            <a:spLocks noGrp="1"/>
          </p:cNvSpPr>
          <p:nvPr>
            <p:ph idx="1"/>
          </p:nvPr>
        </p:nvSpPr>
        <p:spPr/>
        <p:txBody>
          <a:bodyPr/>
          <a:lstStyle/>
          <a:p>
            <a:pPr>
              <a:defRPr/>
            </a:pPr>
            <a:r>
              <a:rPr lang="en-US" sz="2000" dirty="0"/>
              <a:t>The left most digit or bit of the binary number is also the left most bit of the gray code.</a:t>
            </a:r>
          </a:p>
          <a:p>
            <a:pPr>
              <a:defRPr/>
            </a:pPr>
            <a:r>
              <a:rPr lang="en-US" sz="2000" dirty="0"/>
              <a:t>The second left most bit of the GRAY code is obtained by modulo 2 of addition of the left most and second left most bits of the binary number.</a:t>
            </a:r>
          </a:p>
          <a:p>
            <a:pPr>
              <a:defRPr/>
            </a:pPr>
            <a:r>
              <a:rPr lang="en-US" sz="2000" dirty="0"/>
              <a:t>The third left most bit of the GRAY code is obtained by modulo 2 of addition of the second left most and third left most bits of the binary number.</a:t>
            </a:r>
          </a:p>
          <a:p>
            <a:pPr>
              <a:defRPr/>
            </a:pPr>
            <a:r>
              <a:rPr lang="en-US" sz="2000" dirty="0"/>
              <a:t>The fourth left most bit of the GRAY code is obtained by modulo 2 of addition of the third left most and fourth left most bits of the binary number.</a:t>
            </a:r>
          </a:p>
          <a:p>
            <a:pPr>
              <a:defRPr/>
            </a:pPr>
            <a:r>
              <a:rPr lang="en-US" sz="2000" dirty="0"/>
              <a:t>This rule is applied until the all the bits of the binary number are considered.</a:t>
            </a:r>
          </a:p>
          <a:p>
            <a:pPr>
              <a:defRPr/>
            </a:pPr>
            <a:endParaRPr lang="en-US" sz="2800" dirty="0"/>
          </a:p>
          <a:p>
            <a:pPr>
              <a:defRPr/>
            </a:pPr>
            <a:endParaRPr lang="en-US" dirty="0"/>
          </a:p>
          <a:p>
            <a:pPr>
              <a:defRPr/>
            </a:pPr>
            <a:endParaRPr lang="en-US" dirty="0"/>
          </a:p>
          <a:p>
            <a:pPr marL="0" indent="0">
              <a:buFont typeface="Arial" panose="020B0604020202020204" pitchFamily="34" charset="0"/>
              <a:buNone/>
              <a:defRPr/>
            </a:pP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8F363FA0-586E-433E-B44F-A9A3602AEB2B}"/>
              </a:ext>
            </a:extLst>
          </p:cNvPr>
          <p:cNvSpPr>
            <a:spLocks noGrp="1"/>
          </p:cNvSpPr>
          <p:nvPr>
            <p:ph type="title"/>
          </p:nvPr>
        </p:nvSpPr>
        <p:spPr/>
        <p:txBody>
          <a:bodyPr/>
          <a:lstStyle/>
          <a:p>
            <a:r>
              <a:rPr lang="en-US" altLang="en-US"/>
              <a:t>Modulo 2 addition</a:t>
            </a:r>
          </a:p>
        </p:txBody>
      </p:sp>
      <p:sp>
        <p:nvSpPr>
          <p:cNvPr id="39939" name="Content Placeholder 2">
            <a:extLst>
              <a:ext uri="{FF2B5EF4-FFF2-40B4-BE49-F238E27FC236}">
                <a16:creationId xmlns:a16="http://schemas.microsoft.com/office/drawing/2014/main" id="{2F87BD32-7FF5-48CC-8A2A-767D0EF66216}"/>
              </a:ext>
            </a:extLst>
          </p:cNvPr>
          <p:cNvSpPr>
            <a:spLocks noGrp="1"/>
          </p:cNvSpPr>
          <p:nvPr>
            <p:ph idx="1"/>
          </p:nvPr>
        </p:nvSpPr>
        <p:spPr/>
        <p:txBody>
          <a:bodyPr/>
          <a:lstStyle/>
          <a:p>
            <a:pPr marL="0" indent="0">
              <a:buFont typeface="Arial" panose="020B0604020202020204" pitchFamily="34" charset="0"/>
              <a:buNone/>
            </a:pPr>
            <a:r>
              <a:rPr lang="en-US" altLang="en-US"/>
              <a:t>  The modulo 2 addition of two numbers is</a:t>
            </a:r>
          </a:p>
          <a:p>
            <a:pPr marL="0" indent="0">
              <a:buFont typeface="Arial" panose="020B0604020202020204" pitchFamily="34" charset="0"/>
              <a:buNone/>
            </a:pPr>
            <a:r>
              <a:rPr lang="en-US" altLang="en-US"/>
              <a:t>	0 + 0 = 0</a:t>
            </a:r>
          </a:p>
          <a:p>
            <a:pPr marL="0" indent="0">
              <a:buFont typeface="Arial" panose="020B0604020202020204" pitchFamily="34" charset="0"/>
              <a:buNone/>
            </a:pPr>
            <a:r>
              <a:rPr lang="en-US" altLang="en-US"/>
              <a:t>	0 + 1 = 1</a:t>
            </a:r>
          </a:p>
          <a:p>
            <a:pPr marL="0" indent="0">
              <a:buFont typeface="Arial" panose="020B0604020202020204" pitchFamily="34" charset="0"/>
              <a:buNone/>
            </a:pPr>
            <a:r>
              <a:rPr lang="en-US" altLang="en-US"/>
              <a:t>	1 + 0 = 1</a:t>
            </a:r>
          </a:p>
          <a:p>
            <a:pPr marL="0" indent="0">
              <a:buFont typeface="Arial" panose="020B0604020202020204" pitchFamily="34" charset="0"/>
              <a:buNone/>
            </a:pPr>
            <a:r>
              <a:rPr lang="en-US" altLang="en-US"/>
              <a:t>	1 + 1 = 0</a:t>
            </a:r>
          </a:p>
          <a:p>
            <a:pPr marL="0" indent="0">
              <a:buFont typeface="Arial" panose="020B0604020202020204" pitchFamily="34" charset="0"/>
              <a:buNone/>
            </a:pPr>
            <a:endParaRPr lang="en-US" alt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8EB91A9B-87C8-4939-BCA8-00E788719C2E}"/>
              </a:ext>
            </a:extLst>
          </p:cNvPr>
          <p:cNvSpPr>
            <a:spLocks noGrp="1"/>
          </p:cNvSpPr>
          <p:nvPr>
            <p:ph type="title"/>
          </p:nvPr>
        </p:nvSpPr>
        <p:spPr/>
        <p:txBody>
          <a:bodyPr/>
          <a:lstStyle/>
          <a:p>
            <a:r>
              <a:rPr lang="en-US" altLang="en-US"/>
              <a:t>Example</a:t>
            </a:r>
          </a:p>
        </p:txBody>
      </p:sp>
      <p:sp>
        <p:nvSpPr>
          <p:cNvPr id="3" name="Content Placeholder 2">
            <a:extLst>
              <a:ext uri="{FF2B5EF4-FFF2-40B4-BE49-F238E27FC236}">
                <a16:creationId xmlns:a16="http://schemas.microsoft.com/office/drawing/2014/main" id="{668DF76D-CBAE-4121-9818-FA05D9171D42}"/>
              </a:ext>
            </a:extLst>
          </p:cNvPr>
          <p:cNvSpPr>
            <a:spLocks noGrp="1"/>
          </p:cNvSpPr>
          <p:nvPr>
            <p:ph idx="1"/>
          </p:nvPr>
        </p:nvSpPr>
        <p:spPr/>
        <p:txBody>
          <a:bodyPr/>
          <a:lstStyle/>
          <a:p>
            <a:pPr>
              <a:defRPr/>
            </a:pPr>
            <a:r>
              <a:rPr lang="en-US" dirty="0"/>
              <a:t>Convert 0111</a:t>
            </a:r>
            <a:r>
              <a:rPr lang="en-US" baseline="-25000" dirty="0"/>
              <a:t>2</a:t>
            </a:r>
            <a:r>
              <a:rPr lang="en-US" dirty="0"/>
              <a:t> to GRAY code</a:t>
            </a:r>
          </a:p>
          <a:p>
            <a:pPr marL="0" indent="0">
              <a:buFont typeface="Arial" panose="020B0604020202020204" pitchFamily="34" charset="0"/>
              <a:buNone/>
              <a:defRPr/>
            </a:pPr>
            <a:r>
              <a:rPr lang="en-US" dirty="0"/>
              <a:t>	</a:t>
            </a:r>
            <a:r>
              <a:rPr lang="en-US" dirty="0" err="1"/>
              <a:t>soln</a:t>
            </a:r>
            <a:endParaRPr lang="en-US" dirty="0"/>
          </a:p>
          <a:p>
            <a:pPr marL="0" indent="0">
              <a:buFont typeface="Arial" panose="020B0604020202020204" pitchFamily="34" charset="0"/>
              <a:buNone/>
              <a:defRPr/>
            </a:pPr>
            <a:r>
              <a:rPr lang="en-US" dirty="0"/>
              <a:t>	0 is the most left most bit</a:t>
            </a:r>
          </a:p>
          <a:p>
            <a:pPr marL="0" indent="0">
              <a:buFont typeface="Arial" panose="020B0604020202020204" pitchFamily="34" charset="0"/>
              <a:buNone/>
              <a:defRPr/>
            </a:pPr>
            <a:r>
              <a:rPr lang="en-US" dirty="0"/>
              <a:t>	0+1=1 is the second left most bit</a:t>
            </a:r>
          </a:p>
          <a:p>
            <a:pPr marL="0" indent="0">
              <a:buFont typeface="Arial" panose="020B0604020202020204" pitchFamily="34" charset="0"/>
              <a:buNone/>
              <a:defRPr/>
            </a:pPr>
            <a:r>
              <a:rPr lang="en-US" dirty="0"/>
              <a:t>	1+1=0 is the third left most bit</a:t>
            </a:r>
          </a:p>
          <a:p>
            <a:pPr marL="0" indent="0">
              <a:buFont typeface="Arial" panose="020B0604020202020204" pitchFamily="34" charset="0"/>
              <a:buNone/>
              <a:defRPr/>
            </a:pPr>
            <a:r>
              <a:rPr lang="en-US" dirty="0"/>
              <a:t>	1+1=0 is the third left most bit</a:t>
            </a:r>
          </a:p>
          <a:p>
            <a:pPr marL="0" indent="0">
              <a:buFont typeface="Arial" panose="020B0604020202020204" pitchFamily="34" charset="0"/>
              <a:buNone/>
              <a:defRPr/>
            </a:pPr>
            <a:r>
              <a:rPr lang="en-US" dirty="0"/>
              <a:t>0100</a:t>
            </a:r>
            <a:r>
              <a:rPr lang="en-US" baseline="-25000" dirty="0"/>
              <a:t>2</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1729D6BF-F624-4A53-B976-E74A2896D8DC}"/>
              </a:ext>
            </a:extLst>
          </p:cNvPr>
          <p:cNvSpPr>
            <a:spLocks noGrp="1"/>
          </p:cNvSpPr>
          <p:nvPr>
            <p:ph type="title"/>
          </p:nvPr>
        </p:nvSpPr>
        <p:spPr/>
        <p:txBody>
          <a:bodyPr/>
          <a:lstStyle/>
          <a:p>
            <a:r>
              <a:rPr lang="en-US" altLang="en-US"/>
              <a:t>Exercise7</a:t>
            </a:r>
          </a:p>
        </p:txBody>
      </p:sp>
      <p:sp>
        <p:nvSpPr>
          <p:cNvPr id="3" name="Content Placeholder 2">
            <a:extLst>
              <a:ext uri="{FF2B5EF4-FFF2-40B4-BE49-F238E27FC236}">
                <a16:creationId xmlns:a16="http://schemas.microsoft.com/office/drawing/2014/main" id="{9BC52FA2-7DE0-41DF-BFB3-9610055AB02A}"/>
              </a:ext>
            </a:extLst>
          </p:cNvPr>
          <p:cNvSpPr>
            <a:spLocks noGrp="1"/>
          </p:cNvSpPr>
          <p:nvPr>
            <p:ph idx="1"/>
          </p:nvPr>
        </p:nvSpPr>
        <p:spPr/>
        <p:txBody>
          <a:bodyPr/>
          <a:lstStyle/>
          <a:p>
            <a:pPr>
              <a:defRPr/>
            </a:pPr>
            <a:r>
              <a:rPr lang="en-US" dirty="0"/>
              <a:t>Convert the following binary numbers to their equivalent GRAY codes:</a:t>
            </a:r>
          </a:p>
          <a:p>
            <a:pPr marL="0" indent="0">
              <a:buFont typeface="Arial" panose="020B0604020202020204" pitchFamily="34" charset="0"/>
              <a:buNone/>
              <a:defRPr/>
            </a:pPr>
            <a:r>
              <a:rPr lang="en-US" dirty="0"/>
              <a:t>	</a:t>
            </a:r>
            <a:r>
              <a:rPr lang="en-US" dirty="0" err="1"/>
              <a:t>i</a:t>
            </a:r>
            <a:r>
              <a:rPr lang="en-US" dirty="0"/>
              <a:t>) 0111</a:t>
            </a:r>
            <a:r>
              <a:rPr lang="en-US" baseline="-25000" dirty="0"/>
              <a:t>2</a:t>
            </a:r>
          </a:p>
          <a:p>
            <a:pPr marL="0" indent="0">
              <a:buFont typeface="Arial" panose="020B0604020202020204" pitchFamily="34" charset="0"/>
              <a:buNone/>
              <a:defRPr/>
            </a:pPr>
            <a:r>
              <a:rPr lang="en-US" dirty="0"/>
              <a:t>	ii) 10111</a:t>
            </a:r>
            <a:r>
              <a:rPr lang="en-US" baseline="-25000" dirty="0"/>
              <a:t>2</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599B44CB-69CF-45AB-9D19-179A94154514}"/>
              </a:ext>
            </a:extLst>
          </p:cNvPr>
          <p:cNvSpPr>
            <a:spLocks noGrp="1"/>
          </p:cNvSpPr>
          <p:nvPr>
            <p:ph type="title"/>
          </p:nvPr>
        </p:nvSpPr>
        <p:spPr/>
        <p:txBody>
          <a:bodyPr/>
          <a:lstStyle/>
          <a:p>
            <a:r>
              <a:rPr lang="en-US" altLang="en-US"/>
              <a:t>4-bit Gray Code</a:t>
            </a:r>
          </a:p>
        </p:txBody>
      </p:sp>
      <p:sp>
        <p:nvSpPr>
          <p:cNvPr id="43011" name="Content Placeholder 2">
            <a:extLst>
              <a:ext uri="{FF2B5EF4-FFF2-40B4-BE49-F238E27FC236}">
                <a16:creationId xmlns:a16="http://schemas.microsoft.com/office/drawing/2014/main" id="{ABCF668B-8E11-4574-BA99-E31CB6A303C8}"/>
              </a:ext>
            </a:extLst>
          </p:cNvPr>
          <p:cNvSpPr>
            <a:spLocks noGrp="1"/>
          </p:cNvSpPr>
          <p:nvPr>
            <p:ph idx="1"/>
          </p:nvPr>
        </p:nvSpPr>
        <p:spPr/>
        <p:txBody>
          <a:bodyPr/>
          <a:lstStyle/>
          <a:p>
            <a:endParaRPr lang="en-US" altLang="en-US"/>
          </a:p>
        </p:txBody>
      </p:sp>
      <p:pic>
        <p:nvPicPr>
          <p:cNvPr id="43012" name="Picture 3">
            <a:extLst>
              <a:ext uri="{FF2B5EF4-FFF2-40B4-BE49-F238E27FC236}">
                <a16:creationId xmlns:a16="http://schemas.microsoft.com/office/drawing/2014/main" id="{3D16D9ED-3377-4F05-86A2-301850C8E38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14488"/>
            <a:ext cx="8458200" cy="451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879D89E-423B-42A4-884E-515365A43C24}"/>
              </a:ext>
            </a:extLst>
          </p:cNvPr>
          <p:cNvSpPr>
            <a:spLocks noGrp="1"/>
          </p:cNvSpPr>
          <p:nvPr>
            <p:ph type="title"/>
          </p:nvPr>
        </p:nvSpPr>
        <p:spPr/>
        <p:txBody>
          <a:bodyPr/>
          <a:lstStyle/>
          <a:p>
            <a:pPr eaLnBrk="1" hangingPunct="1"/>
            <a:r>
              <a:rPr lang="en-GB" altLang="en-US"/>
              <a:t>Binary arithmetic - Addition</a:t>
            </a:r>
            <a:endParaRPr lang="en-US" altLang="en-US"/>
          </a:p>
        </p:txBody>
      </p:sp>
      <p:sp>
        <p:nvSpPr>
          <p:cNvPr id="3" name="Content Placeholder 2">
            <a:extLst>
              <a:ext uri="{FF2B5EF4-FFF2-40B4-BE49-F238E27FC236}">
                <a16:creationId xmlns:a16="http://schemas.microsoft.com/office/drawing/2014/main" id="{DCE59364-4A3B-4D4C-B407-868FCEA34E0D}"/>
              </a:ext>
            </a:extLst>
          </p:cNvPr>
          <p:cNvSpPr>
            <a:spLocks noGrp="1"/>
          </p:cNvSpPr>
          <p:nvPr>
            <p:ph idx="1"/>
          </p:nvPr>
        </p:nvSpPr>
        <p:spPr/>
        <p:txBody>
          <a:bodyPr rtlCol="0">
            <a:normAutofit fontScale="92500" lnSpcReduction="20000"/>
          </a:bodyPr>
          <a:lstStyle/>
          <a:p>
            <a:pPr lvl="2" eaLnBrk="1" fontAlgn="auto" hangingPunct="1">
              <a:spcAft>
                <a:spcPts val="0"/>
              </a:spcAft>
              <a:buFontTx/>
              <a:buNone/>
              <a:defRPr/>
            </a:pPr>
            <a:r>
              <a:rPr lang="en-GB" sz="3100" dirty="0"/>
              <a:t>0 + 0 = 0</a:t>
            </a:r>
          </a:p>
          <a:p>
            <a:pPr lvl="2" eaLnBrk="1" fontAlgn="auto" hangingPunct="1">
              <a:spcAft>
                <a:spcPts val="0"/>
              </a:spcAft>
              <a:buFontTx/>
              <a:buNone/>
              <a:defRPr/>
            </a:pPr>
            <a:r>
              <a:rPr lang="en-GB" sz="3100" dirty="0"/>
              <a:t>0 + 1 = 1</a:t>
            </a:r>
          </a:p>
          <a:p>
            <a:pPr lvl="2" eaLnBrk="1" fontAlgn="auto" hangingPunct="1">
              <a:spcAft>
                <a:spcPts val="0"/>
              </a:spcAft>
              <a:buFontTx/>
              <a:buNone/>
              <a:defRPr/>
            </a:pPr>
            <a:r>
              <a:rPr lang="en-GB" sz="3100" dirty="0"/>
              <a:t>1 + 0 = 1</a:t>
            </a:r>
          </a:p>
          <a:p>
            <a:pPr lvl="2" eaLnBrk="1" fontAlgn="auto" hangingPunct="1">
              <a:spcAft>
                <a:spcPts val="0"/>
              </a:spcAft>
              <a:buFontTx/>
              <a:buNone/>
              <a:defRPr/>
            </a:pPr>
            <a:r>
              <a:rPr lang="en-GB" sz="3100" dirty="0"/>
              <a:t>1 + 1 = 0   BUT WITH CARRY IN (OVERFLOW) TO NEXT   (MORE SIGNIFICANT) DIGIT TO LEFT</a:t>
            </a:r>
          </a:p>
          <a:p>
            <a:pPr eaLnBrk="1" fontAlgn="auto" hangingPunct="1">
              <a:spcAft>
                <a:spcPts val="0"/>
              </a:spcAft>
              <a:buFont typeface="Wingdings" pitchFamily="2" charset="2"/>
              <a:buNone/>
              <a:defRPr/>
            </a:pPr>
            <a:r>
              <a:rPr lang="en-GB" sz="4400" dirty="0"/>
              <a:t>	      </a:t>
            </a:r>
            <a:r>
              <a:rPr lang="en-GB" sz="2900" dirty="0"/>
              <a:t>with carry in    sum        Carry</a:t>
            </a:r>
          </a:p>
          <a:p>
            <a:pPr eaLnBrk="1" fontAlgn="auto" hangingPunct="1">
              <a:spcAft>
                <a:spcPts val="0"/>
              </a:spcAft>
              <a:buFont typeface="Wingdings" pitchFamily="2" charset="2"/>
              <a:buNone/>
              <a:defRPr/>
            </a:pPr>
            <a:r>
              <a:rPr lang="en-GB" sz="3100" dirty="0"/>
              <a:t>	        1 + 0 + 0 = 	      1		0</a:t>
            </a:r>
          </a:p>
          <a:p>
            <a:pPr lvl="2" eaLnBrk="1" fontAlgn="auto" hangingPunct="1">
              <a:spcAft>
                <a:spcPts val="0"/>
              </a:spcAft>
              <a:buFontTx/>
              <a:buNone/>
              <a:defRPr/>
            </a:pPr>
            <a:r>
              <a:rPr lang="en-GB" sz="3100" dirty="0"/>
              <a:t>1	+ 0 + 1 =          0   	1</a:t>
            </a:r>
          </a:p>
          <a:p>
            <a:pPr lvl="2" eaLnBrk="1" fontAlgn="auto" hangingPunct="1">
              <a:spcAft>
                <a:spcPts val="0"/>
              </a:spcAft>
              <a:buFontTx/>
              <a:buNone/>
              <a:defRPr/>
            </a:pPr>
            <a:r>
              <a:rPr lang="en-GB" sz="3100" dirty="0"/>
              <a:t>1	+ 1 + 0 =          0   	1</a:t>
            </a:r>
          </a:p>
          <a:p>
            <a:pPr lvl="2" eaLnBrk="1" fontAlgn="auto" hangingPunct="1">
              <a:spcAft>
                <a:spcPts val="0"/>
              </a:spcAft>
              <a:buFontTx/>
              <a:buNone/>
              <a:defRPr/>
            </a:pPr>
            <a:r>
              <a:rPr lang="en-GB" sz="3100" dirty="0"/>
              <a:t>1	+ 1 + 1 =          1  		1</a:t>
            </a:r>
          </a:p>
          <a:p>
            <a:pPr marL="0" indent="0" eaLnBrk="1" fontAlgn="auto" hangingPunct="1">
              <a:spcAft>
                <a:spcPts val="0"/>
              </a:spcAft>
              <a:buFont typeface="Arial" panose="020B0604020202020204" pitchFamily="34" charset="0"/>
              <a:buNone/>
              <a:defRPr/>
            </a:pPr>
            <a:endParaRPr lang="en-GB" sz="3100" dirty="0"/>
          </a:p>
          <a:p>
            <a:pPr marL="0" indent="0" eaLnBrk="1" fontAlgn="auto" hangingPunct="1">
              <a:spcAft>
                <a:spcPts val="0"/>
              </a:spcAft>
              <a:buFont typeface="Arial" panose="020B0604020202020204" pitchFamily="34" charset="0"/>
              <a:buNone/>
              <a:defRPr/>
            </a:pP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3039AAB3-27B3-4C6F-93DF-FC82DBD61590}"/>
              </a:ext>
            </a:extLst>
          </p:cNvPr>
          <p:cNvSpPr>
            <a:spLocks noGrp="1"/>
          </p:cNvSpPr>
          <p:nvPr>
            <p:ph type="title"/>
          </p:nvPr>
        </p:nvSpPr>
        <p:spPr/>
        <p:txBody>
          <a:bodyPr/>
          <a:lstStyle/>
          <a:p>
            <a:r>
              <a:rPr lang="en-US" altLang="en-US"/>
              <a:t>GRAY code to Binary</a:t>
            </a:r>
          </a:p>
        </p:txBody>
      </p:sp>
      <p:sp>
        <p:nvSpPr>
          <p:cNvPr id="3" name="Content Placeholder 2">
            <a:extLst>
              <a:ext uri="{FF2B5EF4-FFF2-40B4-BE49-F238E27FC236}">
                <a16:creationId xmlns:a16="http://schemas.microsoft.com/office/drawing/2014/main" id="{A0DDCC39-17D3-4C14-9B64-EE29F52A04AC}"/>
              </a:ext>
            </a:extLst>
          </p:cNvPr>
          <p:cNvSpPr>
            <a:spLocks noGrp="1"/>
          </p:cNvSpPr>
          <p:nvPr>
            <p:ph idx="1"/>
          </p:nvPr>
        </p:nvSpPr>
        <p:spPr>
          <a:xfrm>
            <a:off x="457200" y="1600200"/>
            <a:ext cx="8229600" cy="4724400"/>
          </a:xfrm>
        </p:spPr>
        <p:txBody>
          <a:bodyPr/>
          <a:lstStyle/>
          <a:p>
            <a:pPr>
              <a:defRPr/>
            </a:pPr>
            <a:r>
              <a:rPr lang="en-US" dirty="0"/>
              <a:t>The left most bit of the binary number is obtained by dividing the left most bit number of the GRAY code number.</a:t>
            </a:r>
          </a:p>
          <a:p>
            <a:pPr>
              <a:defRPr/>
            </a:pPr>
            <a:r>
              <a:rPr lang="en-US" dirty="0"/>
              <a:t>The second left most bit of the binary number is obtained by dividing the sum of left most bit number and the second left most bit of the GRAY code number.</a:t>
            </a:r>
          </a:p>
          <a:p>
            <a:pPr>
              <a:defRPr/>
            </a:pPr>
            <a:r>
              <a:rPr lang="en-US" dirty="0"/>
              <a:t>The rule is applied until all the bits are considered.</a:t>
            </a:r>
          </a:p>
          <a:p>
            <a:pPr marL="0" indent="0">
              <a:buFont typeface="Arial" panose="020B0604020202020204" pitchFamily="34" charset="0"/>
              <a:buNone/>
              <a:defRPr/>
            </a:pPr>
            <a:endParaRPr lang="en-US" dirty="0"/>
          </a:p>
          <a:p>
            <a:pPr>
              <a:defRPr/>
            </a:pP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E78F1563-5126-47FA-A5BD-6EE1489C92BB}"/>
              </a:ext>
            </a:extLst>
          </p:cNvPr>
          <p:cNvSpPr>
            <a:spLocks noGrp="1"/>
          </p:cNvSpPr>
          <p:nvPr>
            <p:ph type="title"/>
          </p:nvPr>
        </p:nvSpPr>
        <p:spPr/>
        <p:txBody>
          <a:bodyPr/>
          <a:lstStyle/>
          <a:p>
            <a:r>
              <a:rPr lang="en-US" altLang="en-US"/>
              <a:t>General formulation </a:t>
            </a:r>
          </a:p>
        </p:txBody>
      </p:sp>
      <p:sp>
        <p:nvSpPr>
          <p:cNvPr id="45059" name="Content Placeholder 2">
            <a:extLst>
              <a:ext uri="{FF2B5EF4-FFF2-40B4-BE49-F238E27FC236}">
                <a16:creationId xmlns:a16="http://schemas.microsoft.com/office/drawing/2014/main" id="{C2227A1A-7A3E-447F-B457-2A0C0BA1B86D}"/>
              </a:ext>
            </a:extLst>
          </p:cNvPr>
          <p:cNvSpPr>
            <a:spLocks noGrp="1"/>
          </p:cNvSpPr>
          <p:nvPr>
            <p:ph idx="1"/>
          </p:nvPr>
        </p:nvSpPr>
        <p:spPr/>
        <p:txBody>
          <a:bodyPr/>
          <a:lstStyle/>
          <a:p>
            <a:pPr marL="0" indent="0">
              <a:buFont typeface="Arial" panose="020B0604020202020204" pitchFamily="34" charset="0"/>
              <a:buNone/>
            </a:pPr>
            <a:r>
              <a:rPr lang="en-US" altLang="en-US"/>
              <a:t> The bits are arranged as follows:</a:t>
            </a:r>
          </a:p>
          <a:p>
            <a:pPr marL="0" indent="0">
              <a:buFont typeface="Arial" panose="020B0604020202020204" pitchFamily="34" charset="0"/>
              <a:buNone/>
            </a:pPr>
            <a:r>
              <a:rPr lang="en-US" altLang="en-US"/>
              <a:t>a</a:t>
            </a:r>
            <a:r>
              <a:rPr lang="en-US" altLang="en-US" baseline="-25000"/>
              <a:t>n</a:t>
            </a:r>
            <a:r>
              <a:rPr lang="en-US" altLang="en-US"/>
              <a:t>/2, (a</a:t>
            </a:r>
            <a:r>
              <a:rPr lang="en-US" altLang="en-US" baseline="-25000"/>
              <a:t>n</a:t>
            </a:r>
            <a:r>
              <a:rPr lang="en-US" altLang="en-US"/>
              <a:t> + a</a:t>
            </a:r>
            <a:r>
              <a:rPr lang="en-US" altLang="en-US" baseline="-25000"/>
              <a:t>n-1</a:t>
            </a:r>
            <a:r>
              <a:rPr lang="en-US" altLang="en-US"/>
              <a:t>)/2, … (a</a:t>
            </a:r>
            <a:r>
              <a:rPr lang="en-US" altLang="en-US" baseline="-25000"/>
              <a:t>n</a:t>
            </a:r>
            <a:r>
              <a:rPr lang="en-US" altLang="en-US"/>
              <a:t> + a</a:t>
            </a:r>
            <a:r>
              <a:rPr lang="en-US" altLang="en-US" baseline="-25000"/>
              <a:t>n-1</a:t>
            </a:r>
            <a:r>
              <a:rPr lang="en-US" altLang="en-US"/>
              <a:t> + … + a</a:t>
            </a:r>
            <a:r>
              <a:rPr lang="en-US" altLang="en-US" baseline="-25000"/>
              <a:t>0</a:t>
            </a:r>
            <a:r>
              <a:rPr lang="en-US" altLang="en-US"/>
              <a:t>)/2</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B577ACDD-0524-4C9C-9924-5DBC04CCCA34}"/>
              </a:ext>
            </a:extLst>
          </p:cNvPr>
          <p:cNvSpPr>
            <a:spLocks noGrp="1"/>
          </p:cNvSpPr>
          <p:nvPr>
            <p:ph type="title"/>
          </p:nvPr>
        </p:nvSpPr>
        <p:spPr/>
        <p:txBody>
          <a:bodyPr/>
          <a:lstStyle/>
          <a:p>
            <a:r>
              <a:rPr lang="en-US" altLang="en-US"/>
              <a:t>Example</a:t>
            </a:r>
          </a:p>
        </p:txBody>
      </p:sp>
      <p:sp>
        <p:nvSpPr>
          <p:cNvPr id="3" name="Content Placeholder 2">
            <a:extLst>
              <a:ext uri="{FF2B5EF4-FFF2-40B4-BE49-F238E27FC236}">
                <a16:creationId xmlns:a16="http://schemas.microsoft.com/office/drawing/2014/main" id="{0C17F414-3B02-429D-A23A-0056974D0072}"/>
              </a:ext>
            </a:extLst>
          </p:cNvPr>
          <p:cNvSpPr>
            <a:spLocks noGrp="1"/>
          </p:cNvSpPr>
          <p:nvPr>
            <p:ph idx="1"/>
          </p:nvPr>
        </p:nvSpPr>
        <p:spPr/>
        <p:txBody>
          <a:bodyPr/>
          <a:lstStyle/>
          <a:p>
            <a:pPr>
              <a:defRPr/>
            </a:pPr>
            <a:r>
              <a:rPr lang="en-US" dirty="0"/>
              <a:t>Convert the following gray code number to binary number:</a:t>
            </a:r>
          </a:p>
          <a:p>
            <a:pPr marL="0" indent="0">
              <a:buFont typeface="Arial" panose="020B0604020202020204" pitchFamily="34" charset="0"/>
              <a:buNone/>
              <a:defRPr/>
            </a:pPr>
            <a:r>
              <a:rPr lang="en-US" dirty="0"/>
              <a:t>	11010</a:t>
            </a:r>
            <a:r>
              <a:rPr lang="en-US" baseline="-25000" dirty="0"/>
              <a:t>2</a:t>
            </a:r>
          </a:p>
          <a:p>
            <a:pPr marL="0" indent="0">
              <a:buFont typeface="Arial" panose="020B0604020202020204" pitchFamily="34" charset="0"/>
              <a:buNone/>
              <a:defRPr/>
            </a:pPr>
            <a:r>
              <a:rPr lang="en-US" dirty="0" err="1"/>
              <a:t>Soln</a:t>
            </a:r>
            <a:endParaRPr lang="en-US" dirty="0"/>
          </a:p>
          <a:p>
            <a:pPr marL="0" indent="0">
              <a:buFont typeface="Arial" panose="020B0604020202020204" pitchFamily="34" charset="0"/>
              <a:buNone/>
              <a:defRPr/>
            </a:pPr>
            <a:r>
              <a:rPr lang="en-US" dirty="0"/>
              <a:t>10011</a:t>
            </a:r>
            <a:r>
              <a:rPr lang="en-US" baseline="-25000" dirty="0"/>
              <a:t>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189B58BC-3F2E-4A4C-8FE0-C1F2188ECE65}"/>
              </a:ext>
            </a:extLst>
          </p:cNvPr>
          <p:cNvSpPr>
            <a:spLocks noGrp="1"/>
          </p:cNvSpPr>
          <p:nvPr>
            <p:ph type="title"/>
          </p:nvPr>
        </p:nvSpPr>
        <p:spPr/>
        <p:txBody>
          <a:bodyPr/>
          <a:lstStyle/>
          <a:p>
            <a:r>
              <a:rPr lang="en-US" altLang="en-US"/>
              <a:t>Exercise8</a:t>
            </a:r>
          </a:p>
        </p:txBody>
      </p:sp>
      <p:sp>
        <p:nvSpPr>
          <p:cNvPr id="3" name="Content Placeholder 2">
            <a:extLst>
              <a:ext uri="{FF2B5EF4-FFF2-40B4-BE49-F238E27FC236}">
                <a16:creationId xmlns:a16="http://schemas.microsoft.com/office/drawing/2014/main" id="{0CACBFC7-1C46-4425-A8E9-58CE3EF59FE8}"/>
              </a:ext>
            </a:extLst>
          </p:cNvPr>
          <p:cNvSpPr>
            <a:spLocks noGrp="1"/>
          </p:cNvSpPr>
          <p:nvPr>
            <p:ph idx="1"/>
          </p:nvPr>
        </p:nvSpPr>
        <p:spPr/>
        <p:txBody>
          <a:bodyPr/>
          <a:lstStyle/>
          <a:p>
            <a:pPr>
              <a:defRPr/>
            </a:pPr>
            <a:r>
              <a:rPr lang="en-US" dirty="0"/>
              <a:t>Convert the following GRAY code numbers to binary:</a:t>
            </a:r>
          </a:p>
          <a:p>
            <a:pPr marL="571500" indent="-571500">
              <a:buFont typeface="Arial" panose="020B0604020202020204" pitchFamily="34" charset="0"/>
              <a:buAutoNum type="romanLcParenR"/>
              <a:defRPr/>
            </a:pPr>
            <a:r>
              <a:rPr lang="en-US" dirty="0"/>
              <a:t>1111</a:t>
            </a:r>
            <a:r>
              <a:rPr lang="en-US" baseline="-25000" dirty="0"/>
              <a:t>2</a:t>
            </a:r>
          </a:p>
          <a:p>
            <a:pPr marL="571500" indent="-571500">
              <a:buFont typeface="Arial" panose="020B0604020202020204" pitchFamily="34" charset="0"/>
              <a:buAutoNum type="romanLcParenR"/>
              <a:defRPr/>
            </a:pPr>
            <a:r>
              <a:rPr lang="en-US" dirty="0"/>
              <a:t>1000</a:t>
            </a:r>
            <a:r>
              <a:rPr lang="en-US" baseline="-25000" dirty="0"/>
              <a:t>2</a:t>
            </a:r>
          </a:p>
          <a:p>
            <a:pPr marL="571500" indent="-571500">
              <a:buFont typeface="Arial" panose="020B0604020202020204" pitchFamily="34" charset="0"/>
              <a:buAutoNum type="romanLcParenR"/>
              <a:defRPr/>
            </a:pPr>
            <a:r>
              <a:rPr lang="en-US" dirty="0"/>
              <a:t>1110</a:t>
            </a:r>
            <a:r>
              <a:rPr lang="en-US" baseline="-25000" dirty="0"/>
              <a:t>2</a:t>
            </a:r>
          </a:p>
          <a:p>
            <a:pPr marL="571500" indent="-571500">
              <a:buFont typeface="Arial" panose="020B0604020202020204" pitchFamily="34" charset="0"/>
              <a:buAutoNum type="romanLcParenR"/>
              <a:defRPr/>
            </a:pPr>
            <a:r>
              <a:rPr lang="en-US" dirty="0"/>
              <a:t>1101</a:t>
            </a:r>
            <a:r>
              <a:rPr lang="en-US" baseline="-25000" dirty="0"/>
              <a:t>2</a:t>
            </a:r>
          </a:p>
          <a:p>
            <a:pPr marL="571500" indent="-571500">
              <a:buFont typeface="Arial" panose="020B0604020202020204" pitchFamily="34" charset="0"/>
              <a:buAutoNum type="romanLcParenR"/>
              <a:defRPr/>
            </a:pPr>
            <a:r>
              <a:rPr lang="en-US" dirty="0"/>
              <a:t>1001</a:t>
            </a:r>
            <a:r>
              <a:rPr lang="en-US" baseline="-25000" dirty="0"/>
              <a:t>2</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90E8A0B8-EE5F-47E8-AD0E-85C21806E423}"/>
              </a:ext>
            </a:extLst>
          </p:cNvPr>
          <p:cNvSpPr>
            <a:spLocks noGrp="1"/>
          </p:cNvSpPr>
          <p:nvPr>
            <p:ph type="title"/>
          </p:nvPr>
        </p:nvSpPr>
        <p:spPr/>
        <p:txBody>
          <a:bodyPr/>
          <a:lstStyle/>
          <a:p>
            <a:r>
              <a:rPr lang="en-US" altLang="en-US"/>
              <a:t>ASCII Code</a:t>
            </a:r>
          </a:p>
        </p:txBody>
      </p:sp>
      <p:sp>
        <p:nvSpPr>
          <p:cNvPr id="48131" name="Content Placeholder 2">
            <a:extLst>
              <a:ext uri="{FF2B5EF4-FFF2-40B4-BE49-F238E27FC236}">
                <a16:creationId xmlns:a16="http://schemas.microsoft.com/office/drawing/2014/main" id="{4C5E963E-1B65-49C2-969F-6568DB46E06F}"/>
              </a:ext>
            </a:extLst>
          </p:cNvPr>
          <p:cNvSpPr>
            <a:spLocks noGrp="1"/>
          </p:cNvSpPr>
          <p:nvPr>
            <p:ph idx="1"/>
          </p:nvPr>
        </p:nvSpPr>
        <p:spPr/>
        <p:txBody>
          <a:bodyPr/>
          <a:lstStyle/>
          <a:p>
            <a:r>
              <a:rPr lang="en-US" altLang="en-US" b="1"/>
              <a:t>ASCII</a:t>
            </a:r>
            <a:r>
              <a:rPr lang="en-US" altLang="en-US"/>
              <a:t>, stands for American Standard Code for Information Interchange. </a:t>
            </a:r>
          </a:p>
          <a:p>
            <a:r>
              <a:rPr lang="en-US" altLang="en-US"/>
              <a:t>It's a 7-bit character code where every single bit represents a unique character of about 256 characters.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a:extLst>
              <a:ext uri="{FF2B5EF4-FFF2-40B4-BE49-F238E27FC236}">
                <a16:creationId xmlns:a16="http://schemas.microsoft.com/office/drawing/2014/main" id="{EDBFB088-6324-43CC-9EA7-74E81224DC75}"/>
              </a:ext>
            </a:extLst>
          </p:cNvPr>
          <p:cNvSpPr>
            <a:spLocks noGrp="1"/>
          </p:cNvSpPr>
          <p:nvPr>
            <p:ph type="title"/>
          </p:nvPr>
        </p:nvSpPr>
        <p:spPr/>
        <p:txBody>
          <a:bodyPr/>
          <a:lstStyle/>
          <a:p>
            <a:r>
              <a:rPr lang="en-US" altLang="en-US"/>
              <a:t>Assignment2</a:t>
            </a:r>
          </a:p>
        </p:txBody>
      </p:sp>
      <p:sp>
        <p:nvSpPr>
          <p:cNvPr id="49155" name="Content Placeholder 2">
            <a:extLst>
              <a:ext uri="{FF2B5EF4-FFF2-40B4-BE49-F238E27FC236}">
                <a16:creationId xmlns:a16="http://schemas.microsoft.com/office/drawing/2014/main" id="{EAF213D2-83D0-45C9-B84B-F0B41E10CA2C}"/>
              </a:ext>
            </a:extLst>
          </p:cNvPr>
          <p:cNvSpPr>
            <a:spLocks noGrp="1"/>
          </p:cNvSpPr>
          <p:nvPr>
            <p:ph idx="1"/>
          </p:nvPr>
        </p:nvSpPr>
        <p:spPr/>
        <p:txBody>
          <a:bodyPr/>
          <a:lstStyle/>
          <a:p>
            <a:r>
              <a:rPr lang="en-US" altLang="en-US"/>
              <a:t>Exercise6</a:t>
            </a:r>
          </a:p>
          <a:p>
            <a:r>
              <a:rPr lang="en-US" altLang="en-US"/>
              <a:t>Exercise7</a:t>
            </a:r>
          </a:p>
          <a:p>
            <a:r>
              <a:rPr lang="en-US" altLang="en-US"/>
              <a:t>Exercise8</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FF7169F6-0F2B-48F8-A87F-B25F28EA57E1}"/>
              </a:ext>
            </a:extLst>
          </p:cNvPr>
          <p:cNvSpPr>
            <a:spLocks noGrp="1"/>
          </p:cNvSpPr>
          <p:nvPr>
            <p:ph type="title"/>
          </p:nvPr>
        </p:nvSpPr>
        <p:spPr/>
        <p:txBody>
          <a:bodyPr/>
          <a:lstStyle/>
          <a:p>
            <a:r>
              <a:rPr lang="en-US" altLang="en-US"/>
              <a:t>End</a:t>
            </a:r>
          </a:p>
        </p:txBody>
      </p:sp>
      <p:sp>
        <p:nvSpPr>
          <p:cNvPr id="50179" name="Content Placeholder 2">
            <a:extLst>
              <a:ext uri="{FF2B5EF4-FFF2-40B4-BE49-F238E27FC236}">
                <a16:creationId xmlns:a16="http://schemas.microsoft.com/office/drawing/2014/main" id="{7E2CF57D-E03A-4178-AC66-60B761964C1A}"/>
              </a:ext>
            </a:extLst>
          </p:cNvPr>
          <p:cNvSpPr>
            <a:spLocks noGrp="1"/>
          </p:cNvSpPr>
          <p:nvPr>
            <p:ph idx="1"/>
          </p:nvPr>
        </p:nvSpPr>
        <p:spPr/>
        <p:txBody>
          <a:bodyPr/>
          <a:lstStyle/>
          <a:p>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DF802684-6E4B-4CB8-97A5-82F92F555DDD}"/>
              </a:ext>
            </a:extLst>
          </p:cNvPr>
          <p:cNvSpPr>
            <a:spLocks noGrp="1"/>
          </p:cNvSpPr>
          <p:nvPr>
            <p:ph type="title"/>
          </p:nvPr>
        </p:nvSpPr>
        <p:spPr/>
        <p:txBody>
          <a:bodyPr/>
          <a:lstStyle/>
          <a:p>
            <a:r>
              <a:rPr lang="en-US" altLang="en-US"/>
              <a:t>Binary Subtraction</a:t>
            </a:r>
          </a:p>
        </p:txBody>
      </p:sp>
      <p:sp>
        <p:nvSpPr>
          <p:cNvPr id="8195" name="Content Placeholder 2">
            <a:extLst>
              <a:ext uri="{FF2B5EF4-FFF2-40B4-BE49-F238E27FC236}">
                <a16:creationId xmlns:a16="http://schemas.microsoft.com/office/drawing/2014/main" id="{64CB087E-897A-425C-809B-96D62C1E4F0D}"/>
              </a:ext>
            </a:extLst>
          </p:cNvPr>
          <p:cNvSpPr>
            <a:spLocks noGrp="1"/>
          </p:cNvSpPr>
          <p:nvPr>
            <p:ph idx="1"/>
          </p:nvPr>
        </p:nvSpPr>
        <p:spPr/>
        <p:txBody>
          <a:bodyPr/>
          <a:lstStyle/>
          <a:p>
            <a:r>
              <a:rPr lang="en-US" altLang="en-US"/>
              <a:t>There are four rules for binary subtraction</a:t>
            </a:r>
          </a:p>
          <a:p>
            <a:pPr lvl="2" eaLnBrk="1" hangingPunct="1">
              <a:lnSpc>
                <a:spcPct val="80000"/>
              </a:lnSpc>
              <a:buFontTx/>
              <a:buNone/>
            </a:pPr>
            <a:endParaRPr lang="en-GB" altLang="en-US" sz="2900"/>
          </a:p>
          <a:p>
            <a:pPr lvl="2" eaLnBrk="1" hangingPunct="1">
              <a:lnSpc>
                <a:spcPct val="80000"/>
              </a:lnSpc>
              <a:buFontTx/>
              <a:buNone/>
            </a:pPr>
            <a:r>
              <a:rPr lang="en-GB" altLang="en-US" sz="2900"/>
              <a:t>0 - 0 = 0</a:t>
            </a:r>
          </a:p>
          <a:p>
            <a:pPr lvl="2" eaLnBrk="1" hangingPunct="1">
              <a:lnSpc>
                <a:spcPct val="80000"/>
              </a:lnSpc>
              <a:buFontTx/>
              <a:buNone/>
            </a:pPr>
            <a:r>
              <a:rPr lang="en-GB" altLang="en-US" sz="2900"/>
              <a:t>1 - 1 = 0</a:t>
            </a:r>
          </a:p>
          <a:p>
            <a:pPr lvl="2" eaLnBrk="1" hangingPunct="1">
              <a:lnSpc>
                <a:spcPct val="80000"/>
              </a:lnSpc>
              <a:buFontTx/>
              <a:buNone/>
            </a:pPr>
            <a:r>
              <a:rPr lang="en-GB" altLang="en-US" sz="2900"/>
              <a:t>1 - 0 = 1</a:t>
            </a:r>
          </a:p>
          <a:p>
            <a:pPr lvl="2" eaLnBrk="1" hangingPunct="1">
              <a:lnSpc>
                <a:spcPct val="80000"/>
              </a:lnSpc>
              <a:buFontTx/>
              <a:buNone/>
            </a:pPr>
            <a:r>
              <a:rPr lang="en-GB" altLang="en-US" sz="2900"/>
              <a:t>10 - 1 = 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51FB1422-D073-460F-9BC3-A7BCC2163576}"/>
              </a:ext>
            </a:extLst>
          </p:cNvPr>
          <p:cNvSpPr>
            <a:spLocks noGrp="1"/>
          </p:cNvSpPr>
          <p:nvPr>
            <p:ph type="title"/>
          </p:nvPr>
        </p:nvSpPr>
        <p:spPr/>
        <p:txBody>
          <a:bodyPr/>
          <a:lstStyle/>
          <a:p>
            <a:r>
              <a:rPr lang="en-US" altLang="en-US"/>
              <a:t>Exercise</a:t>
            </a:r>
          </a:p>
        </p:txBody>
      </p:sp>
      <p:sp>
        <p:nvSpPr>
          <p:cNvPr id="9219" name="Content Placeholder 2">
            <a:extLst>
              <a:ext uri="{FF2B5EF4-FFF2-40B4-BE49-F238E27FC236}">
                <a16:creationId xmlns:a16="http://schemas.microsoft.com/office/drawing/2014/main" id="{0FB6D27D-E4A5-4494-931B-72BC021E6AFB}"/>
              </a:ext>
            </a:extLst>
          </p:cNvPr>
          <p:cNvSpPr>
            <a:spLocks noGrp="1"/>
          </p:cNvSpPr>
          <p:nvPr>
            <p:ph idx="1"/>
          </p:nvPr>
        </p:nvSpPr>
        <p:spPr/>
        <p:txBody>
          <a:bodyPr/>
          <a:lstStyle/>
          <a:p>
            <a:pPr marL="0" indent="0">
              <a:buFont typeface="Arial" panose="020B0604020202020204" pitchFamily="34" charset="0"/>
              <a:buNone/>
            </a:pPr>
            <a:r>
              <a:rPr lang="en-US" altLang="en-US"/>
              <a:t>	evaluate</a:t>
            </a:r>
          </a:p>
          <a:p>
            <a:pPr marL="0" indent="0">
              <a:buFont typeface="Arial" panose="020B0604020202020204" pitchFamily="34" charset="0"/>
              <a:buNone/>
            </a:pPr>
            <a:r>
              <a:rPr lang="en-US" altLang="en-US"/>
              <a:t>	0 – 1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B0FB92D4-83D6-4355-93E6-ED3D95BBFB0A}"/>
              </a:ext>
            </a:extLst>
          </p:cNvPr>
          <p:cNvSpPr>
            <a:spLocks noGrp="1"/>
          </p:cNvSpPr>
          <p:nvPr>
            <p:ph type="title"/>
          </p:nvPr>
        </p:nvSpPr>
        <p:spPr/>
        <p:txBody>
          <a:bodyPr/>
          <a:lstStyle/>
          <a:p>
            <a:pPr eaLnBrk="1" hangingPunct="1"/>
            <a:r>
              <a:rPr lang="en-GB" altLang="en-US"/>
              <a:t>Binary arithmetic </a:t>
            </a:r>
            <a:endParaRPr lang="en-US" altLang="en-US"/>
          </a:p>
        </p:txBody>
      </p:sp>
      <p:sp>
        <p:nvSpPr>
          <p:cNvPr id="10243" name="Content Placeholder 2">
            <a:extLst>
              <a:ext uri="{FF2B5EF4-FFF2-40B4-BE49-F238E27FC236}">
                <a16:creationId xmlns:a16="http://schemas.microsoft.com/office/drawing/2014/main" id="{6F84B2D1-1B89-40A7-B142-2C9FD9750DC3}"/>
              </a:ext>
            </a:extLst>
          </p:cNvPr>
          <p:cNvSpPr>
            <a:spLocks noGrp="1"/>
          </p:cNvSpPr>
          <p:nvPr>
            <p:ph idx="1"/>
          </p:nvPr>
        </p:nvSpPr>
        <p:spPr>
          <a:xfrm>
            <a:off x="457200" y="1219200"/>
            <a:ext cx="8229600" cy="4906963"/>
          </a:xfrm>
        </p:spPr>
        <p:txBody>
          <a:bodyPr/>
          <a:lstStyle/>
          <a:p>
            <a:pPr eaLnBrk="1" hangingPunct="1">
              <a:lnSpc>
                <a:spcPct val="80000"/>
              </a:lnSpc>
            </a:pPr>
            <a:endParaRPr lang="en-GB" altLang="en-US" sz="3100"/>
          </a:p>
          <a:p>
            <a:pPr eaLnBrk="1" hangingPunct="1">
              <a:lnSpc>
                <a:spcPct val="80000"/>
              </a:lnSpc>
            </a:pPr>
            <a:r>
              <a:rPr lang="en-GB" altLang="en-US" sz="3100"/>
              <a:t>Multiplication is similar to decimal multiplication. It is simpler than decimal multiplication because only 0s and 1s are involved. The rules of multiplication are show below:</a:t>
            </a:r>
          </a:p>
          <a:p>
            <a:pPr lvl="2" eaLnBrk="1" hangingPunct="1">
              <a:lnSpc>
                <a:spcPct val="80000"/>
              </a:lnSpc>
              <a:buFontTx/>
              <a:buNone/>
            </a:pPr>
            <a:endParaRPr lang="en-GB" altLang="en-US" sz="2900"/>
          </a:p>
          <a:p>
            <a:pPr lvl="2" eaLnBrk="1" hangingPunct="1">
              <a:lnSpc>
                <a:spcPct val="80000"/>
              </a:lnSpc>
              <a:buFontTx/>
              <a:buNone/>
            </a:pPr>
            <a:r>
              <a:rPr lang="en-GB" altLang="en-US" sz="2900"/>
              <a:t>0 x 0 = 0</a:t>
            </a:r>
          </a:p>
          <a:p>
            <a:pPr lvl="2" eaLnBrk="1" hangingPunct="1">
              <a:lnSpc>
                <a:spcPct val="80000"/>
              </a:lnSpc>
              <a:buFontTx/>
              <a:buNone/>
            </a:pPr>
            <a:r>
              <a:rPr lang="en-GB" altLang="en-US" sz="2900"/>
              <a:t>0 x 1 = 0</a:t>
            </a:r>
          </a:p>
          <a:p>
            <a:pPr lvl="2" eaLnBrk="1" hangingPunct="1">
              <a:lnSpc>
                <a:spcPct val="80000"/>
              </a:lnSpc>
              <a:buFontTx/>
              <a:buNone/>
            </a:pPr>
            <a:r>
              <a:rPr lang="en-GB" altLang="en-US" sz="2900"/>
              <a:t>1 x 0 = 0</a:t>
            </a:r>
          </a:p>
          <a:p>
            <a:pPr lvl="2" eaLnBrk="1" hangingPunct="1">
              <a:lnSpc>
                <a:spcPct val="80000"/>
              </a:lnSpc>
              <a:buFontTx/>
              <a:buNone/>
            </a:pPr>
            <a:r>
              <a:rPr lang="en-GB" altLang="en-US" sz="2900"/>
              <a:t>1 x 1 = 1</a:t>
            </a:r>
          </a:p>
          <a:p>
            <a:pPr eaLnBrk="1" hangingPunct="1">
              <a:lnSpc>
                <a:spcPct val="80000"/>
              </a:lnSpc>
              <a:buFont typeface="Wingdings" panose="05000000000000000000" pitchFamily="2" charset="2"/>
              <a:buNone/>
            </a:pPr>
            <a:endParaRPr lang="en-GB" altLang="en-US" sz="3100"/>
          </a:p>
          <a:p>
            <a:pPr lvl="2" eaLnBrk="1" hangingPunct="1">
              <a:lnSpc>
                <a:spcPct val="80000"/>
              </a:lnSpc>
              <a:buFontTx/>
              <a:buNone/>
            </a:pPr>
            <a:endParaRPr lang="en-GB" altLang="en-US" sz="2900"/>
          </a:p>
          <a:p>
            <a:pPr eaLnBrk="1" hangingPunct="1">
              <a:lnSpc>
                <a:spcPct val="80000"/>
              </a:lnSpc>
            </a:pPr>
            <a:endParaRPr lang="en-GB" altLang="en-US" sz="3100"/>
          </a:p>
          <a:p>
            <a:pPr eaLnBrk="1" hangingPunct="1"/>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8D4CC0DD-1750-4C0B-A87A-07C97AA28338}"/>
              </a:ext>
            </a:extLst>
          </p:cNvPr>
          <p:cNvSpPr>
            <a:spLocks noGrp="1"/>
          </p:cNvSpPr>
          <p:nvPr>
            <p:ph type="title"/>
          </p:nvPr>
        </p:nvSpPr>
        <p:spPr/>
        <p:txBody>
          <a:bodyPr/>
          <a:lstStyle/>
          <a:p>
            <a:r>
              <a:rPr lang="en-US" altLang="en-US"/>
              <a:t>Binary Division</a:t>
            </a:r>
          </a:p>
        </p:txBody>
      </p:sp>
      <p:sp>
        <p:nvSpPr>
          <p:cNvPr id="3" name="Content Placeholder 2">
            <a:extLst>
              <a:ext uri="{FF2B5EF4-FFF2-40B4-BE49-F238E27FC236}">
                <a16:creationId xmlns:a16="http://schemas.microsoft.com/office/drawing/2014/main" id="{FEAD1F31-4588-4712-9341-D6AD161E1FFC}"/>
              </a:ext>
            </a:extLst>
          </p:cNvPr>
          <p:cNvSpPr>
            <a:spLocks noGrp="1"/>
          </p:cNvSpPr>
          <p:nvPr>
            <p:ph idx="1"/>
          </p:nvPr>
        </p:nvSpPr>
        <p:spPr/>
        <p:txBody>
          <a:bodyPr/>
          <a:lstStyle/>
          <a:p>
            <a:pPr>
              <a:defRPr/>
            </a:pPr>
            <a:r>
              <a:rPr lang="en-US" dirty="0"/>
              <a:t>It is similar to decimal division</a:t>
            </a:r>
          </a:p>
          <a:p>
            <a:pPr marL="0" indent="0">
              <a:buFont typeface="Arial" panose="020B0604020202020204" pitchFamily="34" charset="0"/>
              <a:buNone/>
              <a:defRPr/>
            </a:pPr>
            <a:r>
              <a:rPr lang="en-US" dirty="0"/>
              <a:t>	Example</a:t>
            </a:r>
          </a:p>
          <a:p>
            <a:pPr marL="0" indent="0">
              <a:buFont typeface="Arial" panose="020B0604020202020204" pitchFamily="34" charset="0"/>
              <a:buNone/>
              <a:defRPr/>
            </a:pPr>
            <a:r>
              <a:rPr lang="en-US" dirty="0"/>
              <a:t>	101010 / 000110  = 111</a:t>
            </a:r>
          </a:p>
          <a:p>
            <a:pPr marL="0" indent="0">
              <a:buFont typeface="Arial" panose="020B0604020202020204" pitchFamily="34" charset="0"/>
              <a:buNone/>
              <a:defRPr/>
            </a:pPr>
            <a:endParaRPr lang="en-US" dirty="0"/>
          </a:p>
          <a:p>
            <a:pPr marL="0" indent="0">
              <a:buFont typeface="Arial" panose="020B0604020202020204" pitchFamily="34" charset="0"/>
              <a:buNone/>
              <a:defRPr/>
            </a:pPr>
            <a:r>
              <a:rPr lang="en-US" dirty="0"/>
              <a:t>Prove it by working it out.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6F3DA091-D5FF-41AD-9501-67196460F979}"/>
              </a:ext>
            </a:extLst>
          </p:cNvPr>
          <p:cNvSpPr>
            <a:spLocks noGrp="1"/>
          </p:cNvSpPr>
          <p:nvPr>
            <p:ph type="title"/>
          </p:nvPr>
        </p:nvSpPr>
        <p:spPr/>
        <p:txBody>
          <a:bodyPr/>
          <a:lstStyle/>
          <a:p>
            <a:pPr eaLnBrk="1" hangingPunct="1"/>
            <a:r>
              <a:rPr lang="en-GB" altLang="en-US"/>
              <a:t>Exercise</a:t>
            </a:r>
            <a:endParaRPr lang="en-US" altLang="en-US"/>
          </a:p>
        </p:txBody>
      </p:sp>
      <p:sp>
        <p:nvSpPr>
          <p:cNvPr id="12291" name="Content Placeholder 2">
            <a:extLst>
              <a:ext uri="{FF2B5EF4-FFF2-40B4-BE49-F238E27FC236}">
                <a16:creationId xmlns:a16="http://schemas.microsoft.com/office/drawing/2014/main" id="{2A7A14E5-A01C-40CF-AFD4-30223D79CD6D}"/>
              </a:ext>
            </a:extLst>
          </p:cNvPr>
          <p:cNvSpPr>
            <a:spLocks noGrp="1"/>
          </p:cNvSpPr>
          <p:nvPr>
            <p:ph idx="1"/>
          </p:nvPr>
        </p:nvSpPr>
        <p:spPr/>
        <p:txBody>
          <a:bodyPr/>
          <a:lstStyle/>
          <a:p>
            <a:pPr eaLnBrk="1" hangingPunct="1"/>
            <a:r>
              <a:rPr lang="en-GB" altLang="en-US"/>
              <a:t>What is the binary result of 11100</a:t>
            </a:r>
            <a:r>
              <a:rPr lang="en-GB" altLang="en-US" baseline="-25000"/>
              <a:t>2 </a:t>
            </a:r>
            <a:r>
              <a:rPr lang="en-GB" altLang="en-US"/>
              <a:t>+ 10011</a:t>
            </a:r>
            <a:r>
              <a:rPr lang="en-GB" altLang="en-US" baseline="-25000"/>
              <a:t>2 </a:t>
            </a:r>
            <a:r>
              <a:rPr lang="en-GB" altLang="en-US"/>
              <a:t>?</a:t>
            </a:r>
          </a:p>
          <a:p>
            <a:pPr eaLnBrk="1" hangingPunct="1">
              <a:buFont typeface="Wingdings" panose="05000000000000000000" pitchFamily="2" charset="2"/>
              <a:buNone/>
            </a:pPr>
            <a:endParaRPr lang="en-GB" altLang="en-US"/>
          </a:p>
          <a:p>
            <a:pPr eaLnBrk="1" hangingPunct="1">
              <a:buFont typeface="Wingdings" panose="05000000000000000000" pitchFamily="2" charset="2"/>
              <a:buNone/>
            </a:pPr>
            <a:endParaRPr lang="en-GB" altLang="en-US"/>
          </a:p>
          <a:p>
            <a:pPr eaLnBrk="1" hangingPunct="1"/>
            <a:r>
              <a:rPr lang="en-GB" altLang="en-US"/>
              <a:t>What is the binary result of 101</a:t>
            </a:r>
            <a:r>
              <a:rPr lang="en-GB" altLang="en-US" baseline="-25000"/>
              <a:t>2</a:t>
            </a:r>
            <a:r>
              <a:rPr lang="en-GB" altLang="en-US"/>
              <a:t> - 11</a:t>
            </a:r>
            <a:r>
              <a:rPr lang="en-GB" altLang="en-US" baseline="-25000"/>
              <a:t>2 </a:t>
            </a:r>
            <a:r>
              <a:rPr lang="en-GB" altLang="en-US"/>
              <a:t>?</a:t>
            </a:r>
          </a:p>
          <a:p>
            <a:pPr eaLnBrk="1" hangingPunct="1">
              <a:buFont typeface="Wingdings" panose="05000000000000000000" pitchFamily="2" charset="2"/>
              <a:buNone/>
            </a:pPr>
            <a:endParaRPr lang="en-GB" altLang="en-US"/>
          </a:p>
          <a:p>
            <a:pPr eaLnBrk="1" hangingPunct="1">
              <a:buFont typeface="Wingdings" panose="05000000000000000000" pitchFamily="2" charset="2"/>
              <a:buNone/>
            </a:pPr>
            <a:endParaRPr lang="en-GB" altLang="en-US"/>
          </a:p>
          <a:p>
            <a:pPr eaLnBrk="1" hangingPunct="1"/>
            <a:r>
              <a:rPr lang="en-GB" altLang="en-US"/>
              <a:t>What is the binary result of 111</a:t>
            </a:r>
            <a:r>
              <a:rPr lang="en-GB" altLang="en-US" baseline="-25000"/>
              <a:t>2 </a:t>
            </a:r>
            <a:r>
              <a:rPr lang="en-GB" altLang="en-US"/>
              <a:t>x 101</a:t>
            </a:r>
            <a:r>
              <a:rPr lang="en-GB" altLang="en-US" baseline="-25000"/>
              <a:t>2 </a:t>
            </a:r>
            <a:r>
              <a:rPr lang="en-GB" altLang="en-US"/>
              <a:t>?</a:t>
            </a:r>
          </a:p>
          <a:p>
            <a:pPr eaLnBrk="1" hangingPunct="1">
              <a:buFont typeface="Wingdings" panose="05000000000000000000" pitchFamily="2" charset="2"/>
              <a:buNone/>
            </a:pPr>
            <a:endParaRPr lang="en-GB" altLang="en-US"/>
          </a:p>
          <a:p>
            <a:pPr eaLnBrk="1" hangingPunct="1"/>
            <a:endParaRPr lang="en-US" alt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1313</TotalTime>
  <Words>1795</Words>
  <Application>Microsoft Office PowerPoint</Application>
  <PresentationFormat>On-screen Show (4:3)</PresentationFormat>
  <Paragraphs>258</Paragraphs>
  <Slides>46</Slides>
  <Notes>1</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Office Theme</vt:lpstr>
      <vt:lpstr>Digital Electronics</vt:lpstr>
      <vt:lpstr>Objectives</vt:lpstr>
      <vt:lpstr>Binary Arithmetic</vt:lpstr>
      <vt:lpstr>Binary arithmetic - Addition</vt:lpstr>
      <vt:lpstr>Binary Subtraction</vt:lpstr>
      <vt:lpstr>Exercise</vt:lpstr>
      <vt:lpstr>Binary arithmetic </vt:lpstr>
      <vt:lpstr>Binary Division</vt:lpstr>
      <vt:lpstr>Exercise</vt:lpstr>
      <vt:lpstr>Hexadecimal addition</vt:lpstr>
      <vt:lpstr>Example</vt:lpstr>
      <vt:lpstr>Hexadecimal subtraction</vt:lpstr>
      <vt:lpstr>Representing Negative Numbers</vt:lpstr>
      <vt:lpstr>continue</vt:lpstr>
      <vt:lpstr>2’s Complement</vt:lpstr>
      <vt:lpstr>Continue</vt:lpstr>
      <vt:lpstr>Continue</vt:lpstr>
      <vt:lpstr>2’s Complement Register Sizing</vt:lpstr>
      <vt:lpstr>Range for 4-bit 2’s Complement</vt:lpstr>
      <vt:lpstr>Range for 8-bit 2’s Complement</vt:lpstr>
      <vt:lpstr>Exercise3</vt:lpstr>
      <vt:lpstr>Exercise4</vt:lpstr>
      <vt:lpstr>2’s Complement Arithmetic</vt:lpstr>
      <vt:lpstr>Decimal value of 2’s complement number</vt:lpstr>
      <vt:lpstr>Continue</vt:lpstr>
      <vt:lpstr>Examples</vt:lpstr>
      <vt:lpstr>Exercises5</vt:lpstr>
      <vt:lpstr>Exercise6</vt:lpstr>
      <vt:lpstr>Floating point number</vt:lpstr>
      <vt:lpstr>Continue</vt:lpstr>
      <vt:lpstr>BCD Code</vt:lpstr>
      <vt:lpstr>Binary Coded Decimal - BCD </vt:lpstr>
      <vt:lpstr>Binary Coded Decimal - BCD</vt:lpstr>
      <vt:lpstr>Gray code</vt:lpstr>
      <vt:lpstr>Binary to Gray code conversion</vt:lpstr>
      <vt:lpstr>Modulo 2 addition</vt:lpstr>
      <vt:lpstr>Example</vt:lpstr>
      <vt:lpstr>Exercise7</vt:lpstr>
      <vt:lpstr>4-bit Gray Code</vt:lpstr>
      <vt:lpstr>GRAY code to Binary</vt:lpstr>
      <vt:lpstr>General formulation </vt:lpstr>
      <vt:lpstr>Example</vt:lpstr>
      <vt:lpstr>Exercise8</vt:lpstr>
      <vt:lpstr>ASCII Code</vt:lpstr>
      <vt:lpstr>Assignment2</vt:lpstr>
      <vt:lpstr>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Circuit Design</dc:title>
  <dc:creator>unza</dc:creator>
  <cp:lastModifiedBy>Unknown User</cp:lastModifiedBy>
  <cp:revision>108</cp:revision>
  <dcterms:created xsi:type="dcterms:W3CDTF">2013-02-05T13:11:51Z</dcterms:created>
  <dcterms:modified xsi:type="dcterms:W3CDTF">2020-05-23T06:40:57Z</dcterms:modified>
</cp:coreProperties>
</file>