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3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3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53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5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2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1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9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6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4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8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105A0-5EDA-4D20-88D3-FDB258EB2ED0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2D07B-2C2A-4F6A-8FE2-6AEAFDF0C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7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MAINTENANCE ROUTINES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 HIMUNZOWA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CREW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457200" lvl="1" indent="0">
                  <a:buNone/>
                </a:pPr>
                <a:r>
                  <a:rPr lang="en-US" dirty="0" smtClean="0"/>
                  <a:t>The size of maintenance crew is determined by the following equation:       </a:t>
                </a:r>
              </a:p>
              <a:p>
                <a:pPr marL="457200" lvl="1" indent="0">
                  <a:buNone/>
                </a:pPr>
                <a:r>
                  <a:rPr lang="en-US" dirty="0" smtClean="0"/>
                  <a:t>                           </a:t>
                </a:r>
                <a:r>
                  <a:rPr lang="el-GR" b="1" dirty="0" smtClean="0"/>
                  <a:t>μ</a:t>
                </a:r>
                <a:r>
                  <a:rPr lang="en-US" b="1" dirty="0" smtClean="0"/>
                  <a:t> = </a:t>
                </a:r>
                <a:r>
                  <a:rPr lang="el-GR" b="1" dirty="0" smtClean="0"/>
                  <a:t>λ</a:t>
                </a:r>
                <a:r>
                  <a:rPr lang="en-US" b="1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𝒕𝒔</m:t>
                        </m:r>
                      </m:den>
                    </m:f>
                  </m:oMath>
                </a14:m>
                <a:r>
                  <a:rPr lang="en-US" b="1" dirty="0" smtClean="0"/>
                  <a:t> </a:t>
                </a:r>
              </a:p>
              <a:p>
                <a:pPr marL="457200" lvl="1" indent="0">
                  <a:buNone/>
                </a:pPr>
                <a:r>
                  <a:rPr lang="en-US" dirty="0" smtClean="0"/>
                  <a:t>Where </a:t>
                </a:r>
              </a:p>
              <a:p>
                <a:pPr marL="457200" lvl="1" indent="0">
                  <a:buNone/>
                </a:pPr>
                <a:r>
                  <a:rPr lang="el-GR" dirty="0" smtClean="0"/>
                  <a:t>μ</a:t>
                </a:r>
                <a:r>
                  <a:rPr lang="en-US" dirty="0" smtClean="0"/>
                  <a:t> – average  repair rate </a:t>
                </a:r>
              </a:p>
              <a:p>
                <a:pPr marL="457200" lvl="1" indent="0">
                  <a:buNone/>
                </a:pPr>
                <a:r>
                  <a:rPr lang="el-GR" dirty="0" smtClean="0"/>
                  <a:t>λ</a:t>
                </a:r>
                <a:r>
                  <a:rPr lang="en-US" dirty="0" smtClean="0"/>
                  <a:t> – breakdown </a:t>
                </a:r>
                <a:r>
                  <a:rPr lang="en-US" dirty="0"/>
                  <a:t>rate</a:t>
                </a:r>
                <a:endParaRPr lang="en-US" dirty="0" smtClean="0"/>
              </a:p>
              <a:p>
                <a:pPr marL="457200" lvl="1" indent="0">
                  <a:buNone/>
                </a:pPr>
                <a:r>
                  <a:rPr lang="en-US" dirty="0" err="1" smtClean="0"/>
                  <a:t>ts</a:t>
                </a:r>
                <a:r>
                  <a:rPr lang="en-US" dirty="0" smtClean="0"/>
                  <a:t> – time of repair</a:t>
                </a:r>
              </a:p>
              <a:p>
                <a:pPr marL="457200" lvl="1" indent="0">
                  <a:buNone/>
                </a:pPr>
                <a:r>
                  <a:rPr lang="en-US" dirty="0" smtClean="0"/>
                  <a:t>No of crew=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</a:rPr>
                          <m:t>𝑟𝑒𝑝𝑎𝑖𝑟</m:t>
                        </m:r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i="1" dirty="0">
                            <a:latin typeface="Cambria Math"/>
                          </a:rPr>
                          <m:t>𝑟𝑎𝑡𝑒</m:t>
                        </m:r>
                        <m:r>
                          <a:rPr lang="en-US" i="1" dirty="0">
                            <a:latin typeface="Cambria Math"/>
                          </a:rPr>
                          <m:t> (</m:t>
                        </m:r>
                        <m:r>
                          <a:rPr lang="el-GR" i="1" dirty="0">
                            <a:latin typeface="Cambria Math"/>
                          </a:rPr>
                          <m:t>𝜇</m:t>
                        </m:r>
                        <m:r>
                          <a:rPr lang="en-US" i="1" dirty="0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𝑁𝑜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𝑜𝑓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𝑚𝑎𝑐h𝑖𝑛𝑒𝑠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𝑝𝑒𝑟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h𝑟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𝑐𝑟𝑒𝑤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𝑐𝑎𝑛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𝑟𝑒𝑝𝑎𝑖𝑟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485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End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By  Mr. G. Himunzowa.</a:t>
            </a:r>
          </a:p>
        </p:txBody>
      </p:sp>
    </p:spTree>
    <p:extLst>
      <p:ext uri="{BB962C8B-B14F-4D97-AF65-F5344CB8AC3E}">
        <p14:creationId xmlns:p14="http://schemas.microsoft.com/office/powerpoint/2010/main" val="347721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Maintenance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Maintenance is the combination of all technical and administrative actions intended to restore an item to a state in which it can perform satisfactorily</a:t>
            </a:r>
          </a:p>
        </p:txBody>
      </p:sp>
    </p:spTree>
    <p:extLst>
      <p:ext uri="{BB962C8B-B14F-4D97-AF65-F5344CB8AC3E}">
        <p14:creationId xmlns:p14="http://schemas.microsoft.com/office/powerpoint/2010/main" val="305117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continue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Planned maintenance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Unplanned maintenance</a:t>
            </a:r>
          </a:p>
        </p:txBody>
      </p:sp>
    </p:spTree>
    <p:extLst>
      <p:ext uri="{BB962C8B-B14F-4D97-AF65-F5344CB8AC3E}">
        <p14:creationId xmlns:p14="http://schemas.microsoft.com/office/powerpoint/2010/main" val="134334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Planned maintenance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Maintenance carried out with forethought use records to predetermine maintenance time.</a:t>
            </a:r>
          </a:p>
          <a:p>
            <a:pPr eaLnBrk="1" hangingPunct="1"/>
            <a:r>
              <a:rPr lang="en-US" smtClean="0"/>
              <a:t>Examples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Statutory testing – legal tests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Preventive maintenance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Scheduled maintenance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Condition based maintenance</a:t>
            </a:r>
          </a:p>
        </p:txBody>
      </p:sp>
    </p:spTree>
    <p:extLst>
      <p:ext uri="{BB962C8B-B14F-4D97-AF65-F5344CB8AC3E}">
        <p14:creationId xmlns:p14="http://schemas.microsoft.com/office/powerpoint/2010/main" val="227926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Statutory testing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Is required by law and is not negotiable and must be complied with</a:t>
            </a:r>
          </a:p>
        </p:txBody>
      </p:sp>
    </p:spTree>
    <p:extLst>
      <p:ext uri="{BB962C8B-B14F-4D97-AF65-F5344CB8AC3E}">
        <p14:creationId xmlns:p14="http://schemas.microsoft.com/office/powerpoint/2010/main" val="33139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Examples of items that carry statutory testing requir</a:t>
            </a:r>
            <a:r>
              <a:rPr lang="en-US" i="1" smtClean="0"/>
              <a:t>ement:</a:t>
            </a:r>
          </a:p>
          <a:p>
            <a:pPr>
              <a:buFont typeface="Wingdings" pitchFamily="2" charset="2"/>
              <a:buChar char="Ø"/>
            </a:pPr>
            <a:r>
              <a:rPr lang="en-US" i="1" smtClean="0"/>
              <a:t>Lift/elevator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Boiler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Lightning conductor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Water hygiene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Pressure vessels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Fire systems</a:t>
            </a:r>
          </a:p>
        </p:txBody>
      </p:sp>
    </p:spTree>
    <p:extLst>
      <p:ext uri="{BB962C8B-B14F-4D97-AF65-F5344CB8AC3E}">
        <p14:creationId xmlns:p14="http://schemas.microsoft.com/office/powerpoint/2010/main" val="12610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Preventive maintenance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Preventive Maintenance is the planned maintenance of plant infrastructure and equipment with the goal of improving equipment life by preventing excess depreciation and impairment</a:t>
            </a:r>
            <a:r>
              <a:rPr lang="en-US" smtClean="0"/>
              <a:t>. This maintenance includes, but is not limited to, adjustments, cleaning, lubrication, repairs, replacements, and the extension of equipment life. </a:t>
            </a:r>
          </a:p>
        </p:txBody>
      </p:sp>
    </p:spTree>
    <p:extLst>
      <p:ext uri="{BB962C8B-B14F-4D97-AF65-F5344CB8AC3E}">
        <p14:creationId xmlns:p14="http://schemas.microsoft.com/office/powerpoint/2010/main" val="21414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Statutory testing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Is required by law and is not negotiable and must be complied with</a:t>
            </a:r>
          </a:p>
        </p:txBody>
      </p:sp>
    </p:spTree>
    <p:extLst>
      <p:ext uri="{BB962C8B-B14F-4D97-AF65-F5344CB8AC3E}">
        <p14:creationId xmlns:p14="http://schemas.microsoft.com/office/powerpoint/2010/main" val="363270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Unplanned Maintenance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Unplanned maintenance is collective or an emergency maintenance work carried out on an item to enable it achieve an acceptable performance level following an </a:t>
            </a:r>
            <a:r>
              <a:rPr lang="en-US" dirty="0" smtClean="0"/>
              <a:t>unexpected </a:t>
            </a:r>
            <a:r>
              <a:rPr lang="en-US" dirty="0" smtClean="0"/>
              <a:t>failure or fault.</a:t>
            </a:r>
          </a:p>
        </p:txBody>
      </p:sp>
    </p:spTree>
    <p:extLst>
      <p:ext uri="{BB962C8B-B14F-4D97-AF65-F5344CB8AC3E}">
        <p14:creationId xmlns:p14="http://schemas.microsoft.com/office/powerpoint/2010/main" val="315663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269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MAINTENANCE ROUTINES</vt:lpstr>
      <vt:lpstr>Maintenance</vt:lpstr>
      <vt:lpstr>continue</vt:lpstr>
      <vt:lpstr>Planned maintenance</vt:lpstr>
      <vt:lpstr>Statutory testing</vt:lpstr>
      <vt:lpstr>Examples</vt:lpstr>
      <vt:lpstr>Preventive maintenance</vt:lpstr>
      <vt:lpstr>Statutory testing</vt:lpstr>
      <vt:lpstr>Unplanned Maintenance</vt:lpstr>
      <vt:lpstr>MAINTENANCE CREW</vt:lpstr>
      <vt:lpstr>End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ROUTINES</dc:title>
  <dc:creator>sydney</dc:creator>
  <cp:lastModifiedBy>sydney</cp:lastModifiedBy>
  <cp:revision>5</cp:revision>
  <dcterms:created xsi:type="dcterms:W3CDTF">2014-07-12T13:27:35Z</dcterms:created>
  <dcterms:modified xsi:type="dcterms:W3CDTF">2014-07-14T05:33:55Z</dcterms:modified>
</cp:coreProperties>
</file>