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  <p:sldId id="25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FC78C-C8DE-4727-8B32-098820F82487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AA4B9-E3DB-48E5-AAD8-0E85F77D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86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014A-9621-440F-ACD0-929E63869408}" type="datetime1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4AB6C-E38A-41F5-AD54-CAECBBDCBD2A}" type="datetime1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815-7AD3-4BB4-A308-994B31F08C44}" type="datetime1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C68C-FC25-468E-962D-CE8BC852090D}" type="datetime1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02F8C-6E93-4C1A-A9ED-422EF275BB00}" type="datetime1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CC1C2-4285-4819-9856-70FA3161308E}" type="datetime1">
              <a:rPr lang="en-US" smtClean="0"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22EF-EBDF-4F82-8B89-6F37C1D3708F}" type="datetime1">
              <a:rPr lang="en-US" smtClean="0"/>
              <a:t>6/26/2014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5A60-28B0-48F3-9C3D-DC7715271C6A}" type="datetime1">
              <a:rPr lang="en-US" smtClean="0"/>
              <a:t>6/26/2014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72B78-917B-4B24-A6C2-40DD87DFAF99}" type="datetime1">
              <a:rPr lang="en-US" smtClean="0"/>
              <a:t>6/26/2014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E48-0367-4164-874E-810A1D3BA3CC}" type="datetime1">
              <a:rPr lang="en-US" smtClean="0"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D5D39-70C7-4BCE-835A-CF4B83B29744}" type="datetime1">
              <a:rPr lang="en-US" smtClean="0"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E85640-B5A7-4B4C-8EDB-F7D43390ECE9}" type="datetime1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5BCA3DE-1718-4FDA-92AB-5F56F984C8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hobby-circuits.com/files/802/automatic-low-power-emergancy-light_orig.gi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447799"/>
          </a:xfrm>
        </p:spPr>
        <p:txBody>
          <a:bodyPr>
            <a:normAutofit/>
          </a:bodyPr>
          <a:lstStyle/>
          <a:p>
            <a:r>
              <a:rPr lang="en-US" b="1" dirty="0" smtClean="0"/>
              <a:t>UNIVERSITY OF ZAMBIA</a:t>
            </a:r>
            <a:br>
              <a:rPr lang="en-US" b="1" dirty="0" smtClean="0"/>
            </a:br>
            <a:r>
              <a:rPr lang="en-US" sz="4000" b="1" dirty="0" smtClean="0"/>
              <a:t>SCHOOL OF ENGINEERING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4495800"/>
          </a:xfrm>
        </p:spPr>
        <p:txBody>
          <a:bodyPr>
            <a:normAutofit fontScale="92500" lnSpcReduction="10000"/>
          </a:bodyPr>
          <a:lstStyle/>
          <a:p>
            <a:endParaRPr lang="en-US" sz="2800" b="1" dirty="0" smtClean="0"/>
          </a:p>
          <a:p>
            <a:endParaRPr lang="en-US" sz="2800" b="1" dirty="0" smtClean="0"/>
          </a:p>
          <a:p>
            <a:r>
              <a:rPr lang="en-US" sz="2800" b="1" dirty="0" smtClean="0">
                <a:solidFill>
                  <a:schemeClr val="tx1"/>
                </a:solidFill>
              </a:rPr>
              <a:t>DEPT OF ELECTRICAL AND ELECTRONICS ENGINEERING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EEE3112 MINI PROJECT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AUTOMATIC LOW-POWER EMERGANCY LIGHT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GROUP MEMBERS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Muimui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Simasiku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err="1" smtClean="0">
                <a:solidFill>
                  <a:schemeClr val="tx1"/>
                </a:solidFill>
              </a:rPr>
              <a:t>Divilious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Sydney </a:t>
            </a:r>
            <a:r>
              <a:rPr lang="en-US" sz="2000" dirty="0" err="1" smtClean="0">
                <a:solidFill>
                  <a:schemeClr val="tx1"/>
                </a:solidFill>
              </a:rPr>
              <a:t>Kangwa</a:t>
            </a:r>
            <a:endParaRPr lang="en-US" sz="2000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161" y="1866201"/>
            <a:ext cx="973432" cy="118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28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/>
          <a:lstStyle/>
          <a:p>
            <a:r>
              <a:rPr lang="en-US" dirty="0" smtClean="0"/>
              <a:t>CIRCUIT DIAGRAM</a:t>
            </a:r>
            <a:endParaRPr lang="en-US" dirty="0"/>
          </a:p>
        </p:txBody>
      </p:sp>
      <p:pic>
        <p:nvPicPr>
          <p:cNvPr id="4" name="Picture 3" descr="Automatic Low-Power Emergancy Light-Circuit diagram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4304" y="1984374"/>
            <a:ext cx="7033896" cy="456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7981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CIRCUIT DESCRIPTION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9200"/>
            <a:ext cx="7125112" cy="4051437"/>
          </a:xfrm>
        </p:spPr>
        <p:txBody>
          <a:bodyPr>
            <a:normAutofit/>
          </a:bodyPr>
          <a:lstStyle/>
          <a:p>
            <a:r>
              <a:rPr lang="en-US" dirty="0" smtClean="0"/>
              <a:t>The circuit uses white Light Emitting Diodes (LEDs).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light turns on automatically when mains supply fails, and turns off when mains power resumes.</a:t>
            </a:r>
          </a:p>
          <a:p>
            <a:r>
              <a:rPr lang="en-US" dirty="0" smtClean="0"/>
              <a:t>When </a:t>
            </a:r>
            <a:r>
              <a:rPr lang="en-US" dirty="0"/>
              <a:t>the battery is fully charged, charging stops automatically.</a:t>
            </a:r>
          </a:p>
          <a:p>
            <a:r>
              <a:rPr lang="en-US" dirty="0" smtClean="0"/>
              <a:t> </a:t>
            </a:r>
            <a:r>
              <a:rPr lang="en-US" dirty="0"/>
              <a:t>The charger power supply section is built around 3-terminal adjustable regulator IC LM317 (IC1), while the LED driver section is built around transistor BD140 (Q2).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02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229600" cy="5715000"/>
          </a:xfrm>
        </p:spPr>
        <p:txBody>
          <a:bodyPr>
            <a:normAutofit/>
          </a:bodyPr>
          <a:lstStyle/>
          <a:p>
            <a:r>
              <a:rPr lang="en-US" dirty="0"/>
              <a:t>the charger power supply section, </a:t>
            </a:r>
            <a:r>
              <a:rPr lang="en-US" dirty="0" smtClean="0"/>
              <a:t>has an </a:t>
            </a:r>
            <a:r>
              <a:rPr lang="en-US" dirty="0"/>
              <a:t>input AC main </a:t>
            </a:r>
            <a:r>
              <a:rPr lang="en-US" dirty="0" smtClean="0"/>
              <a:t>stepped </a:t>
            </a:r>
            <a:r>
              <a:rPr lang="en-US" dirty="0"/>
              <a:t>down by T1 to deliver 9V, </a:t>
            </a:r>
            <a:r>
              <a:rPr lang="en-US" dirty="0" smtClean="0"/>
              <a:t>500mA.</a:t>
            </a:r>
          </a:p>
          <a:p>
            <a:r>
              <a:rPr lang="en-US" dirty="0"/>
              <a:t>Unregulated DC voltage is fed to input pin 3 of IC1 and provides charging current through D5 and limiting resistor </a:t>
            </a:r>
            <a:r>
              <a:rPr lang="en-US" dirty="0" smtClean="0"/>
              <a:t>R15</a:t>
            </a:r>
          </a:p>
          <a:p>
            <a:r>
              <a:rPr lang="en-US" dirty="0"/>
              <a:t>By adjusting preset P1, the output voltage can be adjusted to deliver the required charging current. </a:t>
            </a:r>
            <a:endParaRPr lang="en-US" dirty="0" smtClean="0"/>
          </a:p>
          <a:p>
            <a:r>
              <a:rPr lang="en-US" dirty="0"/>
              <a:t>When the battery gets charged to 6.8V, D6 conducts and charging current from IC1 finds a path </a:t>
            </a:r>
            <a:r>
              <a:rPr lang="en-US" dirty="0" smtClean="0"/>
              <a:t>through QT1 </a:t>
            </a:r>
            <a:r>
              <a:rPr lang="en-US" dirty="0"/>
              <a:t>to ground and it stops charging of the </a:t>
            </a:r>
            <a:r>
              <a:rPr lang="en-US" dirty="0" smtClean="0"/>
              <a:t>battery</a:t>
            </a:r>
          </a:p>
          <a:p>
            <a:r>
              <a:rPr lang="en-US" dirty="0"/>
              <a:t>When mains power is available, the base of Q2 remains high and Q2 does not conduct. </a:t>
            </a:r>
            <a:endParaRPr lang="en-US" dirty="0" smtClean="0"/>
          </a:p>
          <a:p>
            <a:r>
              <a:rPr lang="en-US" dirty="0" smtClean="0"/>
              <a:t>Thus </a:t>
            </a:r>
            <a:r>
              <a:rPr lang="en-US" dirty="0"/>
              <a:t>LEDs are off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9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7125112" cy="4876800"/>
          </a:xfrm>
        </p:spPr>
        <p:txBody>
          <a:bodyPr/>
          <a:lstStyle/>
          <a:p>
            <a:r>
              <a:rPr lang="en-US" dirty="0"/>
              <a:t>when mains fails, the base of Q2 becomes low and it conducts.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makes all the LEDs glow</a:t>
            </a:r>
            <a:r>
              <a:rPr lang="en-US" dirty="0" smtClean="0"/>
              <a:t>.</a:t>
            </a:r>
          </a:p>
          <a:p>
            <a:r>
              <a:rPr lang="en-US" dirty="0"/>
              <a:t>The mains power supply, when available, charges the battery and keeps the LEDs off as Q2 remains </a:t>
            </a:r>
            <a:r>
              <a:rPr lang="en-US" dirty="0" smtClean="0"/>
              <a:t>cut-off</a:t>
            </a:r>
          </a:p>
          <a:p>
            <a:r>
              <a:rPr lang="en-US" dirty="0"/>
              <a:t>During mains failure, the charging section stops working and the B1 supply makes the LEDs glow.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2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P1 = 2.2K</a:t>
            </a:r>
          </a:p>
          <a:p>
            <a:pPr lvl="0"/>
            <a:r>
              <a:rPr lang="en-US" dirty="0"/>
              <a:t>R1-R12 = 100R-1/2W</a:t>
            </a:r>
          </a:p>
          <a:p>
            <a:pPr lvl="0"/>
            <a:r>
              <a:rPr lang="en-US" dirty="0"/>
              <a:t>R13 = 1K-1/2W</a:t>
            </a:r>
          </a:p>
          <a:p>
            <a:pPr lvl="0"/>
            <a:r>
              <a:rPr lang="en-US" dirty="0"/>
              <a:t>R14 = 180R-1/2W</a:t>
            </a:r>
          </a:p>
          <a:p>
            <a:pPr lvl="0"/>
            <a:r>
              <a:rPr lang="en-US" dirty="0"/>
              <a:t>R15 = 16R/5W</a:t>
            </a:r>
          </a:p>
          <a:p>
            <a:pPr lvl="0"/>
            <a:r>
              <a:rPr lang="en-US" dirty="0"/>
              <a:t>R16 = 1.2K</a:t>
            </a:r>
          </a:p>
          <a:p>
            <a:pPr lvl="0"/>
            <a:r>
              <a:rPr lang="en-US" dirty="0"/>
              <a:t>C1 = 1000uF-25V</a:t>
            </a:r>
          </a:p>
          <a:p>
            <a:pPr lvl="0"/>
            <a:r>
              <a:rPr lang="en-US" dirty="0"/>
              <a:t>D1-D5 = 1N4007</a:t>
            </a:r>
          </a:p>
          <a:p>
            <a:pPr lvl="0"/>
            <a:r>
              <a:rPr lang="en-US" dirty="0"/>
              <a:t>D6 = 6.8V-0.5W </a:t>
            </a:r>
            <a:r>
              <a:rPr lang="en-US" dirty="0" err="1"/>
              <a:t>Zener</a:t>
            </a:r>
            <a:endParaRPr lang="en-US" dirty="0"/>
          </a:p>
          <a:p>
            <a:pPr lvl="0"/>
            <a:r>
              <a:rPr lang="en-US" dirty="0"/>
              <a:t>D7-D18 = 10mm- White LEDs</a:t>
            </a:r>
          </a:p>
          <a:p>
            <a:pPr lvl="0"/>
            <a:r>
              <a:rPr lang="en-US" dirty="0"/>
              <a:t>Q1 = BC548</a:t>
            </a:r>
          </a:p>
          <a:p>
            <a:pPr lvl="0"/>
            <a:r>
              <a:rPr lang="en-US" dirty="0"/>
              <a:t>Q2 = BD140</a:t>
            </a:r>
          </a:p>
          <a:p>
            <a:pPr lvl="0"/>
            <a:r>
              <a:rPr lang="en-US" dirty="0" smtClean="0"/>
              <a:t>IC1 </a:t>
            </a:r>
            <a:r>
              <a:rPr lang="en-US" dirty="0"/>
              <a:t>= LM317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6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125112" cy="2362200"/>
          </a:xfrm>
        </p:spPr>
        <p:txBody>
          <a:bodyPr/>
          <a:lstStyle/>
          <a:p>
            <a:r>
              <a:rPr lang="en-US" dirty="0" smtClean="0"/>
              <a:t>EEE3112 CLASS NOTES BY MR M.MWANZA (2014) UNZA</a:t>
            </a:r>
          </a:p>
          <a:p>
            <a:r>
              <a:rPr lang="en-US" dirty="0" smtClean="0"/>
              <a:t>EEE3112 MINI PROJECT HANDOUT BY MR M.MWANZA (2014) UNZA.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AUTOMATIC EMERGENCY LIGHTING-EEE3112 MINI PROJECT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A3DE-1718-4FDA-92AB-5F56F984C8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4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066800"/>
            <a:ext cx="6400800" cy="5334000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4400" dirty="0" smtClean="0">
                <a:solidFill>
                  <a:schemeClr val="tx1"/>
                </a:solidFill>
              </a:rPr>
              <a:t>THE END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33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</Template>
  <TotalTime>47</TotalTime>
  <Words>365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Spring</vt:lpstr>
      <vt:lpstr>UNIVERSITY OF ZAMBIA SCHOOL OF ENGINEERING</vt:lpstr>
      <vt:lpstr>CIRCUIT DIAGRAM</vt:lpstr>
      <vt:lpstr>CIRCUIT DESCRIPTION </vt:lpstr>
      <vt:lpstr>PowerPoint Presentation</vt:lpstr>
      <vt:lpstr>PowerPoint Presentation</vt:lpstr>
      <vt:lpstr>MATERIALS LIST</vt:lpstr>
      <vt:lpstr>REFERENCES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ZAMBIA SCHOOL OF ENGINEERING</dc:title>
  <dc:creator>sydney</dc:creator>
  <cp:lastModifiedBy>sydney</cp:lastModifiedBy>
  <cp:revision>8</cp:revision>
  <dcterms:created xsi:type="dcterms:W3CDTF">2014-06-26T00:51:07Z</dcterms:created>
  <dcterms:modified xsi:type="dcterms:W3CDTF">2014-06-26T01:44:52Z</dcterms:modified>
</cp:coreProperties>
</file>