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146</TotalTime>
  <Words>2107</Words>
  <Application>Microsoft Office PowerPoint</Application>
  <PresentationFormat>Widescreen</PresentationFormat>
  <Paragraphs>398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Garamond</vt:lpstr>
      <vt:lpstr>Times New Roman</vt:lpstr>
      <vt:lpstr>Verdana</vt:lpstr>
      <vt:lpstr>Wingdings</vt:lpstr>
      <vt:lpstr>Wingdings 2</vt:lpstr>
      <vt:lpstr>Organic</vt:lpstr>
      <vt:lpstr>TOPIC 8</vt:lpstr>
      <vt:lpstr>SAMPLING</vt:lpstr>
      <vt:lpstr>PROS AND CONS OF SAMPLING</vt:lpstr>
      <vt:lpstr>PowerPoint Presentation</vt:lpstr>
      <vt:lpstr>   IMPORTANT ASPECTS OF SAMPLING </vt:lpstr>
      <vt:lpstr>DEFINE THE POPULATION </vt:lpstr>
      <vt:lpstr>POPULATION</vt:lpstr>
      <vt:lpstr>POPULATION</vt:lpstr>
      <vt:lpstr>DEFINE THE TARGET POPULATION </vt:lpstr>
      <vt:lpstr>DECIDE ON SAMPLE DESIGN </vt:lpstr>
      <vt:lpstr>ESTIMATION TECHNIQUES</vt:lpstr>
      <vt:lpstr>STEPS IN SAMPLE DESIGN</vt:lpstr>
      <vt:lpstr>STEPS IN SAMPLE DESIGN</vt:lpstr>
      <vt:lpstr>STEPS IN SAMPLING</vt:lpstr>
      <vt:lpstr>STEPS IN SAMPLING</vt:lpstr>
      <vt:lpstr>THE CONFIDENCE LEVEL</vt:lpstr>
      <vt:lpstr>CONFIDENCE INTERVAL ESTIMATES </vt:lpstr>
      <vt:lpstr>THE MARGIN OF ERROR </vt:lpstr>
      <vt:lpstr>THE MARGIN OF ERROR</vt:lpstr>
      <vt:lpstr>THE AMOUNT OF VARIABILITY</vt:lpstr>
      <vt:lpstr>THE AMOUNT OF VARIABILITY</vt:lpstr>
      <vt:lpstr>POPULATION SIZE</vt:lpstr>
      <vt:lpstr>POPULATION SIZE</vt:lpstr>
      <vt:lpstr>RESOURCE CONSIDERATIONS</vt:lpstr>
      <vt:lpstr>STEPS IN SAMPLING</vt:lpstr>
      <vt:lpstr>PROBABILITY SAMPLE </vt:lpstr>
      <vt:lpstr>SIMPLE RANDOM SAMPLING</vt:lpstr>
      <vt:lpstr>SIMPLE RANDOM SAMPLING</vt:lpstr>
      <vt:lpstr>PROBABILITY SAMPLES</vt:lpstr>
      <vt:lpstr>STRATIFIED SAMPLING</vt:lpstr>
      <vt:lpstr>STRATIFIED SAMPLING</vt:lpstr>
      <vt:lpstr>STRATIFIED SAMPLING</vt:lpstr>
      <vt:lpstr>STRATIFIED SAMPLING</vt:lpstr>
      <vt:lpstr>STRATIFIED SAMPLING</vt:lpstr>
      <vt:lpstr>SYSTEMATIC SAMPLING  </vt:lpstr>
      <vt:lpstr>SYSTEMATIC SAMPLING</vt:lpstr>
      <vt:lpstr>CLUSTER SAMPLING</vt:lpstr>
      <vt:lpstr>MULTISTAGE SAMPLING</vt:lpstr>
      <vt:lpstr>MULTISTAGE SAMPLING</vt:lpstr>
      <vt:lpstr>PowerPoint Presentation</vt:lpstr>
      <vt:lpstr>NON-PROBABILITY SAMPLE</vt:lpstr>
      <vt:lpstr>CONVENIENCE SAMPLES  </vt:lpstr>
      <vt:lpstr>PURPOSIVE SAMPLES</vt:lpstr>
      <vt:lpstr>QUOTA SAMPLES</vt:lpstr>
      <vt:lpstr>SNOWBALL SAMPLING</vt:lpstr>
      <vt:lpstr>STEPS IN SAMPLING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8</dc:title>
  <dc:creator>Musonda Lemba</dc:creator>
  <cp:lastModifiedBy>Chibanda Chiwaya</cp:lastModifiedBy>
  <cp:revision>8</cp:revision>
  <dcterms:created xsi:type="dcterms:W3CDTF">2020-09-08T07:17:11Z</dcterms:created>
  <dcterms:modified xsi:type="dcterms:W3CDTF">2021-10-22T03:03:59Z</dcterms:modified>
</cp:coreProperties>
</file>