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E32B40-0487-465A-A8B7-9E8250348894}" v="35" dt="2020-08-25T17:48:35.2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491</TotalTime>
  <Words>3068</Words>
  <Application>Microsoft Office PowerPoint</Application>
  <PresentationFormat>On-screen Show (4:3)</PresentationFormat>
  <Paragraphs>303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Garamond</vt:lpstr>
      <vt:lpstr>Gill Sans MT</vt:lpstr>
      <vt:lpstr>Wingdings</vt:lpstr>
      <vt:lpstr>Organic</vt:lpstr>
      <vt:lpstr>LECTURE II</vt:lpstr>
      <vt:lpstr>THE AIMS AND GOALS OF RESEARCH</vt:lpstr>
      <vt:lpstr>THE AIMS AND GOALS OF RESEARCH</vt:lpstr>
      <vt:lpstr>THE AIMS AND GOALS OF RESEARCH</vt:lpstr>
      <vt:lpstr>THE AIMS AND GOALS OF RESEARCH</vt:lpstr>
      <vt:lpstr>THE AIMS AND GOALS OF RESEARCH</vt:lpstr>
      <vt:lpstr>THE AIMS AND GOALS OF RESEARCH</vt:lpstr>
      <vt:lpstr>THE AIMS AND GOALS OF RESEARCH</vt:lpstr>
      <vt:lpstr>THE AIMS AND GOALS OF RESEARCH</vt:lpstr>
      <vt:lpstr>THE AIMS AND GOALS OF RESEARCH</vt:lpstr>
      <vt:lpstr>THE AIMS AND GOALS OF RESEARCH</vt:lpstr>
      <vt:lpstr>THE AIMS AND GOALS OF RESEARCH</vt:lpstr>
      <vt:lpstr>THE AIMS AND GOALS OF RESEARCH</vt:lpstr>
      <vt:lpstr>THE AIMS AND GOALS OF RESEARCH</vt:lpstr>
      <vt:lpstr>THE RESEARCH PROCESS</vt:lpstr>
      <vt:lpstr>THE RESEARCH PROCESS </vt:lpstr>
      <vt:lpstr>THE RESEARCH PROCESS</vt:lpstr>
      <vt:lpstr>THE RESEARCH PROCESS</vt:lpstr>
      <vt:lpstr>THE RESEARCH PROCESS</vt:lpstr>
      <vt:lpstr>THE RESEARCH PROCESS</vt:lpstr>
      <vt:lpstr>THE RESEARCH PROCESS</vt:lpstr>
      <vt:lpstr>USES AND ABUSES OF RESEARCH</vt:lpstr>
      <vt:lpstr>USES OF RESEARCH </vt:lpstr>
      <vt:lpstr>USES OF RESEARCH </vt:lpstr>
      <vt:lpstr>USES OF RESEARCH </vt:lpstr>
      <vt:lpstr>USES OF RESEARCH</vt:lpstr>
      <vt:lpstr>ABUSES OF RESEARCH </vt:lpstr>
      <vt:lpstr>ABUSES OF RESEARCH </vt:lpstr>
      <vt:lpstr>ABUSES OF RESEARCH </vt:lpstr>
      <vt:lpstr>ABUSES OF RESEARCH </vt:lpstr>
      <vt:lpstr>ABUSES OF RESEARCH </vt:lpstr>
      <vt:lpstr>ABUSES OF RESEARCH </vt:lpstr>
      <vt:lpstr>ABUSES OF RESEARCH </vt:lpstr>
      <vt:lpstr>SOME SOLUTIONS TO ABUSES</vt:lpstr>
      <vt:lpstr>SOME SOLUTIONS TO ABUSES</vt:lpstr>
      <vt:lpstr>SOME SOLUTIONS TO ABUSES</vt:lpstr>
      <vt:lpstr>SOME SOLUTIONS TO ABUSES</vt:lpstr>
      <vt:lpstr>SOME SOLUTIONS TO ABUSES</vt:lpstr>
      <vt:lpstr>SOME SOLUTIONS TO ABUSES</vt:lpstr>
      <vt:lpstr>NEXT STEP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Musonda Lemba</dc:creator>
  <cp:lastModifiedBy>Chibanda Chiwaya</cp:lastModifiedBy>
  <cp:revision>19</cp:revision>
  <dcterms:created xsi:type="dcterms:W3CDTF">2020-08-23T15:06:14Z</dcterms:created>
  <dcterms:modified xsi:type="dcterms:W3CDTF">2021-11-23T13:00:06Z</dcterms:modified>
</cp:coreProperties>
</file>