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1185</Words>
  <Application>Microsoft Office PowerPoint</Application>
  <PresentationFormat>Widescreen</PresentationFormat>
  <Paragraphs>320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Bold</vt:lpstr>
      <vt:lpstr>Calibri</vt:lpstr>
      <vt:lpstr>Garamond</vt:lpstr>
      <vt:lpstr>Times New Roman</vt:lpstr>
      <vt:lpstr>Organic</vt:lpstr>
      <vt:lpstr>TOPIC 9</vt:lpstr>
      <vt:lpstr>ANALYSIS OF VARIANCE (ANOVA)</vt:lpstr>
      <vt:lpstr>ANALYSIS OF VARIANCE (ANOVA) </vt:lpstr>
      <vt:lpstr>ANALYSIS OF VARIANCE (ANOVA) </vt:lpstr>
      <vt:lpstr>ANALYSIS OF VARIANCE (ANOVA) </vt:lpstr>
      <vt:lpstr>ANALYSIS OF VARIANCE (ANOVA) </vt:lpstr>
      <vt:lpstr>ANALYSIS OF VARIANCE (ANOVA) </vt:lpstr>
      <vt:lpstr>STATEMENT OF HYPOTHESES </vt:lpstr>
      <vt:lpstr>ASSUMPTIONS   </vt:lpstr>
      <vt:lpstr>DECISION RULES </vt:lpstr>
      <vt:lpstr>DECISION RULES </vt:lpstr>
      <vt:lpstr>DECISION RULES </vt:lpstr>
      <vt:lpstr>COMPUTATION   </vt:lpstr>
      <vt:lpstr> COMPUTATION OF THE GRAND MEAN </vt:lpstr>
      <vt:lpstr>COMPUTATION OF THE TOTAL SUM OF SQUARES</vt:lpstr>
      <vt:lpstr>COMPUTATION OF THE TOTAL SUM OF SQUARES</vt:lpstr>
      <vt:lpstr> COMPUTATION OF THE SUM OF SQUARES BETWEEN   </vt:lpstr>
      <vt:lpstr>COMPUTATION OF THE SUM OF SQUARES BETWEEN </vt:lpstr>
      <vt:lpstr>COMPUTATION OF THE SUM OF SQUARES BETWEEN </vt:lpstr>
      <vt:lpstr>COMPUTATION OF THE VARIANCE BETWEEN GROUPS </vt:lpstr>
      <vt:lpstr>COMPUTATION OF THE TOTAL SUM OF SQUARES WITHIN GROUPS  </vt:lpstr>
      <vt:lpstr>COMPUTATION OF THE VARIANCE WITHIN GROUPS </vt:lpstr>
      <vt:lpstr>COMPUTATION OF THE F – RATIO </vt:lpstr>
      <vt:lpstr>DECISION AND CONCLUSION</vt:lpstr>
      <vt:lpstr>SPSS ANOVA</vt:lpstr>
      <vt:lpstr>SPSS ANOVA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9</dc:title>
  <dc:creator>Musonda Lemba</dc:creator>
  <cp:lastModifiedBy>Chibanda Chiwaya</cp:lastModifiedBy>
  <cp:revision>7</cp:revision>
  <dcterms:created xsi:type="dcterms:W3CDTF">2020-09-08T06:56:46Z</dcterms:created>
  <dcterms:modified xsi:type="dcterms:W3CDTF">2021-11-04T10:50:27Z</dcterms:modified>
</cp:coreProperties>
</file>