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2" r:id="rId5"/>
    <p:sldId id="263" r:id="rId6"/>
    <p:sldId id="264" r:id="rId7"/>
    <p:sldId id="268" r:id="rId8"/>
    <p:sldId id="266" r:id="rId9"/>
    <p:sldId id="267" r:id="rId10"/>
    <p:sldId id="265" r:id="rId11"/>
    <p:sldId id="270" r:id="rId12"/>
    <p:sldId id="271" r:id="rId13"/>
    <p:sldId id="269" r:id="rId14"/>
    <p:sldId id="260" r:id="rId15"/>
    <p:sldId id="26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p:normalViewPr>
  <p:slideViewPr>
    <p:cSldViewPr snapToGrid="0">
      <p:cViewPr varScale="1">
        <p:scale>
          <a:sx n="74" d="100"/>
          <a:sy n="74" d="100"/>
        </p:scale>
        <p:origin x="6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24" y="8"/>
            <a:ext cx="12191978" cy="4571994"/>
          </a:xfrm>
          <a:custGeom>
            <a:avLst/>
            <a:gdLst/>
            <a:ahLst/>
            <a:cxnLst/>
            <a:rect l="l" t="t" r="r" b="b"/>
            <a:pathLst>
              <a:path w="12191978" h="4571994">
                <a:moveTo>
                  <a:pt x="1" y="4316129"/>
                </a:moveTo>
                <a:lnTo>
                  <a:pt x="255863" y="4571991"/>
                </a:lnTo>
                <a:lnTo>
                  <a:pt x="203619" y="4571991"/>
                </a:lnTo>
                <a:lnTo>
                  <a:pt x="1" y="4368373"/>
                </a:lnTo>
                <a:close/>
                <a:moveTo>
                  <a:pt x="12191973" y="4312831"/>
                </a:moveTo>
                <a:lnTo>
                  <a:pt x="12191972" y="4365076"/>
                </a:lnTo>
                <a:lnTo>
                  <a:pt x="11985055" y="4571992"/>
                </a:lnTo>
                <a:lnTo>
                  <a:pt x="11932811" y="4571993"/>
                </a:lnTo>
                <a:close/>
                <a:moveTo>
                  <a:pt x="11817249" y="4076816"/>
                </a:moveTo>
                <a:lnTo>
                  <a:pt x="11928074" y="4076816"/>
                </a:lnTo>
                <a:lnTo>
                  <a:pt x="11928074" y="4187641"/>
                </a:lnTo>
                <a:lnTo>
                  <a:pt x="11817249" y="4187641"/>
                </a:lnTo>
                <a:close/>
                <a:moveTo>
                  <a:pt x="10766437" y="4076816"/>
                </a:moveTo>
                <a:lnTo>
                  <a:pt x="10877262" y="4076816"/>
                </a:lnTo>
                <a:lnTo>
                  <a:pt x="10877262" y="4187641"/>
                </a:lnTo>
                <a:lnTo>
                  <a:pt x="10766437" y="4187641"/>
                </a:lnTo>
                <a:close/>
                <a:moveTo>
                  <a:pt x="9715629" y="4076816"/>
                </a:moveTo>
                <a:lnTo>
                  <a:pt x="9826454" y="4076816"/>
                </a:lnTo>
                <a:lnTo>
                  <a:pt x="9826454" y="4187641"/>
                </a:lnTo>
                <a:lnTo>
                  <a:pt x="9715629" y="4187641"/>
                </a:lnTo>
                <a:close/>
                <a:moveTo>
                  <a:pt x="8664821" y="4076816"/>
                </a:moveTo>
                <a:lnTo>
                  <a:pt x="8775646" y="4076816"/>
                </a:lnTo>
                <a:lnTo>
                  <a:pt x="8775646" y="4187641"/>
                </a:lnTo>
                <a:lnTo>
                  <a:pt x="8664821" y="4187641"/>
                </a:lnTo>
                <a:close/>
                <a:moveTo>
                  <a:pt x="7614013" y="4076816"/>
                </a:moveTo>
                <a:lnTo>
                  <a:pt x="7724838" y="4076816"/>
                </a:lnTo>
                <a:lnTo>
                  <a:pt x="7724838" y="4187641"/>
                </a:lnTo>
                <a:lnTo>
                  <a:pt x="7614013" y="4187641"/>
                </a:lnTo>
                <a:close/>
                <a:moveTo>
                  <a:pt x="6563205" y="4076816"/>
                </a:moveTo>
                <a:lnTo>
                  <a:pt x="6674030" y="4076816"/>
                </a:lnTo>
                <a:lnTo>
                  <a:pt x="6674030" y="4187641"/>
                </a:lnTo>
                <a:lnTo>
                  <a:pt x="6563205" y="4187641"/>
                </a:lnTo>
                <a:close/>
                <a:moveTo>
                  <a:pt x="5512397" y="4076816"/>
                </a:moveTo>
                <a:lnTo>
                  <a:pt x="5623222" y="4076816"/>
                </a:lnTo>
                <a:lnTo>
                  <a:pt x="5623222" y="4187641"/>
                </a:lnTo>
                <a:lnTo>
                  <a:pt x="5512397" y="4187641"/>
                </a:lnTo>
                <a:close/>
                <a:moveTo>
                  <a:pt x="4461589" y="4076816"/>
                </a:moveTo>
                <a:lnTo>
                  <a:pt x="4572414" y="4076816"/>
                </a:lnTo>
                <a:lnTo>
                  <a:pt x="4572414" y="4187641"/>
                </a:lnTo>
                <a:lnTo>
                  <a:pt x="4461589" y="4187641"/>
                </a:lnTo>
                <a:close/>
                <a:moveTo>
                  <a:pt x="3410782" y="4076816"/>
                </a:moveTo>
                <a:lnTo>
                  <a:pt x="3521608" y="4076816"/>
                </a:lnTo>
                <a:lnTo>
                  <a:pt x="3521608" y="4187641"/>
                </a:lnTo>
                <a:lnTo>
                  <a:pt x="3410782" y="4187641"/>
                </a:lnTo>
                <a:close/>
                <a:moveTo>
                  <a:pt x="2359975" y="4076816"/>
                </a:moveTo>
                <a:lnTo>
                  <a:pt x="2470800" y="4076816"/>
                </a:lnTo>
                <a:lnTo>
                  <a:pt x="2470800" y="4187641"/>
                </a:lnTo>
                <a:lnTo>
                  <a:pt x="2359975" y="4187641"/>
                </a:lnTo>
                <a:close/>
                <a:moveTo>
                  <a:pt x="1309167" y="4076816"/>
                </a:moveTo>
                <a:lnTo>
                  <a:pt x="1419992" y="4076816"/>
                </a:lnTo>
                <a:lnTo>
                  <a:pt x="1419992" y="4187641"/>
                </a:lnTo>
                <a:lnTo>
                  <a:pt x="1309167" y="4187641"/>
                </a:lnTo>
                <a:close/>
                <a:moveTo>
                  <a:pt x="258359" y="4076816"/>
                </a:moveTo>
                <a:lnTo>
                  <a:pt x="369184" y="4076816"/>
                </a:lnTo>
                <a:lnTo>
                  <a:pt x="369184" y="4187641"/>
                </a:lnTo>
                <a:lnTo>
                  <a:pt x="258359" y="4187641"/>
                </a:lnTo>
                <a:close/>
                <a:moveTo>
                  <a:pt x="11291841" y="3551209"/>
                </a:moveTo>
                <a:lnTo>
                  <a:pt x="11402666" y="3551209"/>
                </a:lnTo>
                <a:lnTo>
                  <a:pt x="11402666" y="3662034"/>
                </a:lnTo>
                <a:lnTo>
                  <a:pt x="11291841" y="3662034"/>
                </a:lnTo>
                <a:close/>
                <a:moveTo>
                  <a:pt x="10241033" y="3551209"/>
                </a:moveTo>
                <a:lnTo>
                  <a:pt x="10351858" y="3551209"/>
                </a:lnTo>
                <a:lnTo>
                  <a:pt x="10351858" y="3662034"/>
                </a:lnTo>
                <a:lnTo>
                  <a:pt x="10241033" y="3662034"/>
                </a:lnTo>
                <a:close/>
                <a:moveTo>
                  <a:pt x="9190225" y="3551209"/>
                </a:moveTo>
                <a:lnTo>
                  <a:pt x="9301050" y="3551209"/>
                </a:lnTo>
                <a:lnTo>
                  <a:pt x="9301050" y="3662034"/>
                </a:lnTo>
                <a:lnTo>
                  <a:pt x="9190225" y="3662034"/>
                </a:lnTo>
                <a:close/>
                <a:moveTo>
                  <a:pt x="8139417" y="3551209"/>
                </a:moveTo>
                <a:lnTo>
                  <a:pt x="8250242" y="3551209"/>
                </a:lnTo>
                <a:lnTo>
                  <a:pt x="8250242" y="3662034"/>
                </a:lnTo>
                <a:lnTo>
                  <a:pt x="8139417" y="3662034"/>
                </a:lnTo>
                <a:close/>
                <a:moveTo>
                  <a:pt x="7088609" y="3551209"/>
                </a:moveTo>
                <a:lnTo>
                  <a:pt x="7199434" y="3551209"/>
                </a:lnTo>
                <a:lnTo>
                  <a:pt x="7199434" y="3662034"/>
                </a:lnTo>
                <a:lnTo>
                  <a:pt x="7088609" y="3662034"/>
                </a:lnTo>
                <a:close/>
                <a:moveTo>
                  <a:pt x="6037801" y="3551209"/>
                </a:moveTo>
                <a:lnTo>
                  <a:pt x="6148626" y="3551209"/>
                </a:lnTo>
                <a:lnTo>
                  <a:pt x="6148626" y="3662034"/>
                </a:lnTo>
                <a:lnTo>
                  <a:pt x="6037801" y="3662034"/>
                </a:lnTo>
                <a:close/>
                <a:moveTo>
                  <a:pt x="4986998" y="3551209"/>
                </a:moveTo>
                <a:lnTo>
                  <a:pt x="5097826" y="3551209"/>
                </a:lnTo>
                <a:lnTo>
                  <a:pt x="5097826" y="3662034"/>
                </a:lnTo>
                <a:lnTo>
                  <a:pt x="4986998" y="3662034"/>
                </a:lnTo>
                <a:close/>
                <a:moveTo>
                  <a:pt x="3936196" y="3551209"/>
                </a:moveTo>
                <a:lnTo>
                  <a:pt x="4047020" y="3551209"/>
                </a:lnTo>
                <a:lnTo>
                  <a:pt x="4047020" y="3662034"/>
                </a:lnTo>
                <a:lnTo>
                  <a:pt x="3936196" y="3662034"/>
                </a:lnTo>
                <a:close/>
                <a:moveTo>
                  <a:pt x="2885389" y="3551209"/>
                </a:moveTo>
                <a:lnTo>
                  <a:pt x="2996214" y="3551209"/>
                </a:lnTo>
                <a:lnTo>
                  <a:pt x="2996214" y="3662034"/>
                </a:lnTo>
                <a:lnTo>
                  <a:pt x="2885389" y="3662034"/>
                </a:lnTo>
                <a:close/>
                <a:moveTo>
                  <a:pt x="1834579" y="3551209"/>
                </a:moveTo>
                <a:lnTo>
                  <a:pt x="1945404" y="3551209"/>
                </a:lnTo>
                <a:lnTo>
                  <a:pt x="1945404" y="3662034"/>
                </a:lnTo>
                <a:lnTo>
                  <a:pt x="1834579" y="3662034"/>
                </a:lnTo>
                <a:close/>
                <a:moveTo>
                  <a:pt x="783773" y="3551209"/>
                </a:moveTo>
                <a:lnTo>
                  <a:pt x="894598" y="3551209"/>
                </a:lnTo>
                <a:lnTo>
                  <a:pt x="894598" y="3662034"/>
                </a:lnTo>
                <a:lnTo>
                  <a:pt x="783773" y="3662034"/>
                </a:lnTo>
                <a:close/>
                <a:moveTo>
                  <a:pt x="2942310" y="3107960"/>
                </a:moveTo>
                <a:lnTo>
                  <a:pt x="2470811" y="3579460"/>
                </a:lnTo>
                <a:lnTo>
                  <a:pt x="2470811" y="3634896"/>
                </a:lnTo>
                <a:lnTo>
                  <a:pt x="2942311" y="4106397"/>
                </a:lnTo>
                <a:lnTo>
                  <a:pt x="3410794" y="3637915"/>
                </a:lnTo>
                <a:lnTo>
                  <a:pt x="3410794" y="3576442"/>
                </a:lnTo>
                <a:close/>
                <a:moveTo>
                  <a:pt x="840944" y="3107960"/>
                </a:moveTo>
                <a:lnTo>
                  <a:pt x="369194" y="3579710"/>
                </a:lnTo>
                <a:lnTo>
                  <a:pt x="369194" y="3634648"/>
                </a:lnTo>
                <a:lnTo>
                  <a:pt x="840944" y="4106399"/>
                </a:lnTo>
                <a:lnTo>
                  <a:pt x="1309176" y="3638165"/>
                </a:lnTo>
                <a:lnTo>
                  <a:pt x="1309176" y="3576193"/>
                </a:lnTo>
                <a:close/>
                <a:moveTo>
                  <a:pt x="3992986" y="3107959"/>
                </a:moveTo>
                <a:lnTo>
                  <a:pt x="3521621" y="3579335"/>
                </a:lnTo>
                <a:lnTo>
                  <a:pt x="3521621" y="3635021"/>
                </a:lnTo>
                <a:lnTo>
                  <a:pt x="3992986" y="4106398"/>
                </a:lnTo>
                <a:lnTo>
                  <a:pt x="4461593" y="3637778"/>
                </a:lnTo>
                <a:lnTo>
                  <a:pt x="4461593" y="3576578"/>
                </a:lnTo>
                <a:close/>
                <a:moveTo>
                  <a:pt x="1891624" y="3107959"/>
                </a:moveTo>
                <a:lnTo>
                  <a:pt x="1420001" y="3579584"/>
                </a:lnTo>
                <a:lnTo>
                  <a:pt x="1420001" y="3634774"/>
                </a:lnTo>
                <a:lnTo>
                  <a:pt x="1891623" y="4106397"/>
                </a:lnTo>
                <a:lnTo>
                  <a:pt x="2359987" y="3638040"/>
                </a:lnTo>
                <a:lnTo>
                  <a:pt x="2359987" y="3576315"/>
                </a:lnTo>
                <a:close/>
                <a:moveTo>
                  <a:pt x="8195689" y="3107959"/>
                </a:moveTo>
                <a:lnTo>
                  <a:pt x="7724838" y="3578810"/>
                </a:lnTo>
                <a:lnTo>
                  <a:pt x="7724838" y="3635541"/>
                </a:lnTo>
                <a:lnTo>
                  <a:pt x="8195691" y="4106395"/>
                </a:lnTo>
                <a:lnTo>
                  <a:pt x="8664821" y="3637265"/>
                </a:lnTo>
                <a:lnTo>
                  <a:pt x="8664821" y="3577091"/>
                </a:lnTo>
                <a:close/>
                <a:moveTo>
                  <a:pt x="5043664" y="3107959"/>
                </a:moveTo>
                <a:lnTo>
                  <a:pt x="4572419" y="3579197"/>
                </a:lnTo>
                <a:lnTo>
                  <a:pt x="4572419" y="3635159"/>
                </a:lnTo>
                <a:lnTo>
                  <a:pt x="5043662" y="4106396"/>
                </a:lnTo>
                <a:lnTo>
                  <a:pt x="5512402" y="3637650"/>
                </a:lnTo>
                <a:lnTo>
                  <a:pt x="5512402" y="3576704"/>
                </a:lnTo>
                <a:close/>
                <a:moveTo>
                  <a:pt x="6094326" y="3107958"/>
                </a:moveTo>
                <a:lnTo>
                  <a:pt x="5623226" y="3579070"/>
                </a:lnTo>
                <a:lnTo>
                  <a:pt x="5623226" y="3635285"/>
                </a:lnTo>
                <a:lnTo>
                  <a:pt x="6094326" y="4106397"/>
                </a:lnTo>
                <a:lnTo>
                  <a:pt x="6563205" y="3637518"/>
                </a:lnTo>
                <a:lnTo>
                  <a:pt x="6563205" y="3576837"/>
                </a:lnTo>
                <a:close/>
                <a:moveTo>
                  <a:pt x="9246372" y="3107957"/>
                </a:moveTo>
                <a:lnTo>
                  <a:pt x="8775646" y="3578683"/>
                </a:lnTo>
                <a:lnTo>
                  <a:pt x="8775646" y="3635671"/>
                </a:lnTo>
                <a:lnTo>
                  <a:pt x="9246369" y="4106395"/>
                </a:lnTo>
                <a:lnTo>
                  <a:pt x="9715629" y="3637135"/>
                </a:lnTo>
                <a:lnTo>
                  <a:pt x="9715629" y="3577215"/>
                </a:lnTo>
                <a:close/>
                <a:moveTo>
                  <a:pt x="7145009" y="3107957"/>
                </a:moveTo>
                <a:lnTo>
                  <a:pt x="6674030" y="3578936"/>
                </a:lnTo>
                <a:lnTo>
                  <a:pt x="6674030" y="3635418"/>
                </a:lnTo>
                <a:lnTo>
                  <a:pt x="7145007" y="4106396"/>
                </a:lnTo>
                <a:lnTo>
                  <a:pt x="7614013" y="3637390"/>
                </a:lnTo>
                <a:lnTo>
                  <a:pt x="7614013" y="3576961"/>
                </a:lnTo>
                <a:close/>
                <a:moveTo>
                  <a:pt x="11347734" y="3107957"/>
                </a:moveTo>
                <a:lnTo>
                  <a:pt x="10877262" y="3578428"/>
                </a:lnTo>
                <a:lnTo>
                  <a:pt x="10877262" y="3635922"/>
                </a:lnTo>
                <a:lnTo>
                  <a:pt x="11347735" y="4106396"/>
                </a:lnTo>
                <a:lnTo>
                  <a:pt x="11817249" y="3636882"/>
                </a:lnTo>
                <a:lnTo>
                  <a:pt x="11817249" y="3577472"/>
                </a:lnTo>
                <a:close/>
                <a:moveTo>
                  <a:pt x="10297053" y="3107955"/>
                </a:moveTo>
                <a:lnTo>
                  <a:pt x="9826454" y="3578554"/>
                </a:lnTo>
                <a:lnTo>
                  <a:pt x="9826454" y="3635794"/>
                </a:lnTo>
                <a:lnTo>
                  <a:pt x="10297054" y="4106394"/>
                </a:lnTo>
                <a:lnTo>
                  <a:pt x="10766437" y="3637011"/>
                </a:lnTo>
                <a:lnTo>
                  <a:pt x="10766437" y="3577339"/>
                </a:lnTo>
                <a:close/>
                <a:moveTo>
                  <a:pt x="11817249" y="3027334"/>
                </a:moveTo>
                <a:lnTo>
                  <a:pt x="11928074" y="3027334"/>
                </a:lnTo>
                <a:lnTo>
                  <a:pt x="11928074" y="3138159"/>
                </a:lnTo>
                <a:lnTo>
                  <a:pt x="11817249" y="3138159"/>
                </a:lnTo>
                <a:close/>
                <a:moveTo>
                  <a:pt x="10766437" y="3027334"/>
                </a:moveTo>
                <a:lnTo>
                  <a:pt x="10877262" y="3027334"/>
                </a:lnTo>
                <a:lnTo>
                  <a:pt x="10877262" y="3138159"/>
                </a:lnTo>
                <a:lnTo>
                  <a:pt x="10766437" y="3138159"/>
                </a:lnTo>
                <a:close/>
                <a:moveTo>
                  <a:pt x="9715629" y="3027334"/>
                </a:moveTo>
                <a:lnTo>
                  <a:pt x="9826454" y="3027334"/>
                </a:lnTo>
                <a:lnTo>
                  <a:pt x="9826454" y="3138159"/>
                </a:lnTo>
                <a:lnTo>
                  <a:pt x="9715629" y="3138159"/>
                </a:lnTo>
                <a:close/>
                <a:moveTo>
                  <a:pt x="8664821" y="3027334"/>
                </a:moveTo>
                <a:lnTo>
                  <a:pt x="8775646" y="3027334"/>
                </a:lnTo>
                <a:lnTo>
                  <a:pt x="8775646" y="3138159"/>
                </a:lnTo>
                <a:lnTo>
                  <a:pt x="8664821" y="3138159"/>
                </a:lnTo>
                <a:close/>
                <a:moveTo>
                  <a:pt x="7614013" y="3027334"/>
                </a:moveTo>
                <a:lnTo>
                  <a:pt x="7724838" y="3027334"/>
                </a:lnTo>
                <a:lnTo>
                  <a:pt x="7724838" y="3138159"/>
                </a:lnTo>
                <a:lnTo>
                  <a:pt x="7614013" y="3138159"/>
                </a:lnTo>
                <a:close/>
                <a:moveTo>
                  <a:pt x="6563205" y="3027334"/>
                </a:moveTo>
                <a:lnTo>
                  <a:pt x="6674030" y="3027334"/>
                </a:lnTo>
                <a:lnTo>
                  <a:pt x="6674030" y="3138159"/>
                </a:lnTo>
                <a:lnTo>
                  <a:pt x="6563205" y="3138159"/>
                </a:lnTo>
                <a:close/>
                <a:moveTo>
                  <a:pt x="5512400" y="3027334"/>
                </a:moveTo>
                <a:lnTo>
                  <a:pt x="5623225" y="3027334"/>
                </a:lnTo>
                <a:lnTo>
                  <a:pt x="5623225" y="3138159"/>
                </a:lnTo>
                <a:lnTo>
                  <a:pt x="5512400" y="3138159"/>
                </a:lnTo>
                <a:close/>
                <a:moveTo>
                  <a:pt x="4461592" y="3027334"/>
                </a:moveTo>
                <a:lnTo>
                  <a:pt x="4572417" y="3027334"/>
                </a:lnTo>
                <a:lnTo>
                  <a:pt x="4572417" y="3138159"/>
                </a:lnTo>
                <a:lnTo>
                  <a:pt x="4461592" y="3138159"/>
                </a:lnTo>
                <a:close/>
                <a:moveTo>
                  <a:pt x="3410790" y="3027334"/>
                </a:moveTo>
                <a:lnTo>
                  <a:pt x="3521616" y="3027334"/>
                </a:lnTo>
                <a:lnTo>
                  <a:pt x="3521616" y="3138159"/>
                </a:lnTo>
                <a:lnTo>
                  <a:pt x="3410790" y="3138159"/>
                </a:lnTo>
                <a:close/>
                <a:moveTo>
                  <a:pt x="2359982" y="3027334"/>
                </a:moveTo>
                <a:lnTo>
                  <a:pt x="2470807" y="3027334"/>
                </a:lnTo>
                <a:lnTo>
                  <a:pt x="2470807" y="3138159"/>
                </a:lnTo>
                <a:lnTo>
                  <a:pt x="2359982" y="3138159"/>
                </a:lnTo>
                <a:close/>
                <a:moveTo>
                  <a:pt x="1309173" y="3027334"/>
                </a:moveTo>
                <a:lnTo>
                  <a:pt x="1419997" y="3027334"/>
                </a:lnTo>
                <a:lnTo>
                  <a:pt x="1419997" y="3138159"/>
                </a:lnTo>
                <a:lnTo>
                  <a:pt x="1309173" y="3138159"/>
                </a:lnTo>
                <a:close/>
                <a:moveTo>
                  <a:pt x="258365" y="3027334"/>
                </a:moveTo>
                <a:lnTo>
                  <a:pt x="369190" y="3027334"/>
                </a:lnTo>
                <a:lnTo>
                  <a:pt x="369190" y="3138159"/>
                </a:lnTo>
                <a:lnTo>
                  <a:pt x="258365" y="3138159"/>
                </a:lnTo>
                <a:close/>
                <a:moveTo>
                  <a:pt x="10794114" y="2610895"/>
                </a:moveTo>
                <a:lnTo>
                  <a:pt x="10323174" y="3081834"/>
                </a:lnTo>
                <a:lnTo>
                  <a:pt x="10792548" y="3551209"/>
                </a:lnTo>
                <a:lnTo>
                  <a:pt x="10852239" y="3551209"/>
                </a:lnTo>
                <a:lnTo>
                  <a:pt x="11321612" y="3081835"/>
                </a:lnTo>
                <a:lnTo>
                  <a:pt x="10850672" y="2610895"/>
                </a:lnTo>
                <a:close/>
                <a:moveTo>
                  <a:pt x="9743434" y="2610895"/>
                </a:moveTo>
                <a:lnTo>
                  <a:pt x="9272494" y="3081834"/>
                </a:lnTo>
                <a:lnTo>
                  <a:pt x="9741869" y="3551209"/>
                </a:lnTo>
                <a:lnTo>
                  <a:pt x="9801555" y="3551209"/>
                </a:lnTo>
                <a:lnTo>
                  <a:pt x="10270931" y="3081833"/>
                </a:lnTo>
                <a:lnTo>
                  <a:pt x="9799992" y="2610895"/>
                </a:lnTo>
                <a:close/>
                <a:moveTo>
                  <a:pt x="8692754" y="2610895"/>
                </a:moveTo>
                <a:lnTo>
                  <a:pt x="8221811" y="3081837"/>
                </a:lnTo>
                <a:lnTo>
                  <a:pt x="8691183" y="3551209"/>
                </a:lnTo>
                <a:lnTo>
                  <a:pt x="8750876" y="3551209"/>
                </a:lnTo>
                <a:lnTo>
                  <a:pt x="9220250" y="3081835"/>
                </a:lnTo>
                <a:lnTo>
                  <a:pt x="8749310" y="2610895"/>
                </a:lnTo>
                <a:close/>
                <a:moveTo>
                  <a:pt x="7642070" y="2610895"/>
                </a:moveTo>
                <a:lnTo>
                  <a:pt x="7171131" y="3081835"/>
                </a:lnTo>
                <a:lnTo>
                  <a:pt x="7640505" y="3551209"/>
                </a:lnTo>
                <a:lnTo>
                  <a:pt x="7700194" y="3551209"/>
                </a:lnTo>
                <a:lnTo>
                  <a:pt x="8169567" y="3081836"/>
                </a:lnTo>
                <a:lnTo>
                  <a:pt x="7698625" y="2610895"/>
                </a:lnTo>
                <a:close/>
                <a:moveTo>
                  <a:pt x="6591389" y="2610895"/>
                </a:moveTo>
                <a:lnTo>
                  <a:pt x="6120448" y="3081836"/>
                </a:lnTo>
                <a:lnTo>
                  <a:pt x="6589820" y="3551209"/>
                </a:lnTo>
                <a:lnTo>
                  <a:pt x="6649514" y="3551209"/>
                </a:lnTo>
                <a:lnTo>
                  <a:pt x="7118887" y="3081836"/>
                </a:lnTo>
                <a:lnTo>
                  <a:pt x="6647947" y="2610895"/>
                </a:lnTo>
                <a:close/>
                <a:moveTo>
                  <a:pt x="5540722" y="2610895"/>
                </a:moveTo>
                <a:lnTo>
                  <a:pt x="5069790" y="3081837"/>
                </a:lnTo>
                <a:lnTo>
                  <a:pt x="5539152" y="3551209"/>
                </a:lnTo>
                <a:lnTo>
                  <a:pt x="5598843" y="3551209"/>
                </a:lnTo>
                <a:lnTo>
                  <a:pt x="6068204" y="3081836"/>
                </a:lnTo>
                <a:lnTo>
                  <a:pt x="5597274" y="2610895"/>
                </a:lnTo>
                <a:close/>
                <a:moveTo>
                  <a:pt x="4490039" y="2610895"/>
                </a:moveTo>
                <a:lnTo>
                  <a:pt x="4019108" y="3081837"/>
                </a:lnTo>
                <a:lnTo>
                  <a:pt x="4488467" y="3551209"/>
                </a:lnTo>
                <a:lnTo>
                  <a:pt x="4548162" y="3551209"/>
                </a:lnTo>
                <a:lnTo>
                  <a:pt x="5017539" y="3081837"/>
                </a:lnTo>
                <a:lnTo>
                  <a:pt x="4546591" y="2610895"/>
                </a:lnTo>
                <a:close/>
                <a:moveTo>
                  <a:pt x="3439377" y="2610895"/>
                </a:moveTo>
                <a:lnTo>
                  <a:pt x="2968431" y="3081838"/>
                </a:lnTo>
                <a:lnTo>
                  <a:pt x="3437805" y="3551209"/>
                </a:lnTo>
                <a:lnTo>
                  <a:pt x="3497502" y="3551209"/>
                </a:lnTo>
                <a:lnTo>
                  <a:pt x="3966864" y="3081837"/>
                </a:lnTo>
                <a:lnTo>
                  <a:pt x="3495931" y="2610895"/>
                </a:lnTo>
                <a:close/>
                <a:moveTo>
                  <a:pt x="2388695" y="2610895"/>
                </a:moveTo>
                <a:lnTo>
                  <a:pt x="1917746" y="3081837"/>
                </a:lnTo>
                <a:lnTo>
                  <a:pt x="2387125" y="3551209"/>
                </a:lnTo>
                <a:lnTo>
                  <a:pt x="2446819" y="3551209"/>
                </a:lnTo>
                <a:lnTo>
                  <a:pt x="2916188" y="3081838"/>
                </a:lnTo>
                <a:lnTo>
                  <a:pt x="2445246" y="2610895"/>
                </a:lnTo>
                <a:close/>
                <a:moveTo>
                  <a:pt x="1338007" y="2610895"/>
                </a:moveTo>
                <a:lnTo>
                  <a:pt x="867066" y="3081838"/>
                </a:lnTo>
                <a:lnTo>
                  <a:pt x="1336436" y="3551209"/>
                </a:lnTo>
                <a:lnTo>
                  <a:pt x="1396132" y="3551209"/>
                </a:lnTo>
                <a:lnTo>
                  <a:pt x="1865502" y="3081837"/>
                </a:lnTo>
                <a:lnTo>
                  <a:pt x="1394561" y="2610895"/>
                </a:lnTo>
                <a:close/>
                <a:moveTo>
                  <a:pt x="11291841" y="2500070"/>
                </a:moveTo>
                <a:lnTo>
                  <a:pt x="11402666" y="2500070"/>
                </a:lnTo>
                <a:lnTo>
                  <a:pt x="11402666" y="2610895"/>
                </a:lnTo>
                <a:lnTo>
                  <a:pt x="11291841" y="2610895"/>
                </a:lnTo>
                <a:close/>
                <a:moveTo>
                  <a:pt x="10241033" y="2500070"/>
                </a:moveTo>
                <a:lnTo>
                  <a:pt x="10351858" y="2500070"/>
                </a:lnTo>
                <a:lnTo>
                  <a:pt x="10351858" y="2610895"/>
                </a:lnTo>
                <a:lnTo>
                  <a:pt x="10241033" y="2610895"/>
                </a:lnTo>
                <a:close/>
                <a:moveTo>
                  <a:pt x="9190225" y="2500070"/>
                </a:moveTo>
                <a:lnTo>
                  <a:pt x="9301050" y="2500070"/>
                </a:lnTo>
                <a:lnTo>
                  <a:pt x="9301050" y="2610895"/>
                </a:lnTo>
                <a:lnTo>
                  <a:pt x="9190225" y="2610895"/>
                </a:lnTo>
                <a:close/>
                <a:moveTo>
                  <a:pt x="8139417" y="2500070"/>
                </a:moveTo>
                <a:lnTo>
                  <a:pt x="8250242" y="2500070"/>
                </a:lnTo>
                <a:lnTo>
                  <a:pt x="8250242" y="2610895"/>
                </a:lnTo>
                <a:lnTo>
                  <a:pt x="8139417" y="2610895"/>
                </a:lnTo>
                <a:close/>
                <a:moveTo>
                  <a:pt x="7088609" y="2500070"/>
                </a:moveTo>
                <a:lnTo>
                  <a:pt x="7199434" y="2500070"/>
                </a:lnTo>
                <a:lnTo>
                  <a:pt x="7199434" y="2610895"/>
                </a:lnTo>
                <a:lnTo>
                  <a:pt x="7088609" y="2610895"/>
                </a:lnTo>
                <a:close/>
                <a:moveTo>
                  <a:pt x="6037801" y="2500070"/>
                </a:moveTo>
                <a:lnTo>
                  <a:pt x="6148626" y="2500070"/>
                </a:lnTo>
                <a:lnTo>
                  <a:pt x="6148626" y="2610895"/>
                </a:lnTo>
                <a:lnTo>
                  <a:pt x="6037801" y="2610895"/>
                </a:lnTo>
                <a:close/>
                <a:moveTo>
                  <a:pt x="4987000" y="2500070"/>
                </a:moveTo>
                <a:lnTo>
                  <a:pt x="5097829" y="2500070"/>
                </a:lnTo>
                <a:lnTo>
                  <a:pt x="5097829" y="2610895"/>
                </a:lnTo>
                <a:lnTo>
                  <a:pt x="4987000" y="2610895"/>
                </a:lnTo>
                <a:close/>
                <a:moveTo>
                  <a:pt x="3936200" y="2500070"/>
                </a:moveTo>
                <a:lnTo>
                  <a:pt x="4047024" y="2500070"/>
                </a:lnTo>
                <a:lnTo>
                  <a:pt x="4047024" y="2610895"/>
                </a:lnTo>
                <a:lnTo>
                  <a:pt x="3936200" y="2610895"/>
                </a:lnTo>
                <a:close/>
                <a:moveTo>
                  <a:pt x="2885393" y="2500070"/>
                </a:moveTo>
                <a:lnTo>
                  <a:pt x="2996218" y="2500070"/>
                </a:lnTo>
                <a:lnTo>
                  <a:pt x="2996218" y="2610895"/>
                </a:lnTo>
                <a:lnTo>
                  <a:pt x="2885393" y="2610895"/>
                </a:lnTo>
                <a:close/>
                <a:moveTo>
                  <a:pt x="1834583" y="2500070"/>
                </a:moveTo>
                <a:lnTo>
                  <a:pt x="1945408" y="2500070"/>
                </a:lnTo>
                <a:lnTo>
                  <a:pt x="1945408" y="2610895"/>
                </a:lnTo>
                <a:lnTo>
                  <a:pt x="1834583" y="2610895"/>
                </a:lnTo>
                <a:close/>
                <a:moveTo>
                  <a:pt x="783777" y="2500070"/>
                </a:moveTo>
                <a:lnTo>
                  <a:pt x="894602" y="2500070"/>
                </a:lnTo>
                <a:lnTo>
                  <a:pt x="894602" y="2610895"/>
                </a:lnTo>
                <a:lnTo>
                  <a:pt x="783777" y="2610895"/>
                </a:lnTo>
                <a:close/>
                <a:moveTo>
                  <a:pt x="1891623" y="2057291"/>
                </a:moveTo>
                <a:lnTo>
                  <a:pt x="1420005" y="2528898"/>
                </a:lnTo>
                <a:lnTo>
                  <a:pt x="1420005" y="2584095"/>
                </a:lnTo>
                <a:lnTo>
                  <a:pt x="1891624" y="3055715"/>
                </a:lnTo>
                <a:lnTo>
                  <a:pt x="2359991" y="2587356"/>
                </a:lnTo>
                <a:lnTo>
                  <a:pt x="2359991" y="2525640"/>
                </a:lnTo>
                <a:close/>
                <a:moveTo>
                  <a:pt x="2942310" y="2057291"/>
                </a:moveTo>
                <a:lnTo>
                  <a:pt x="2470816" y="2528774"/>
                </a:lnTo>
                <a:lnTo>
                  <a:pt x="2470816" y="2584221"/>
                </a:lnTo>
                <a:lnTo>
                  <a:pt x="2942310" y="3055716"/>
                </a:lnTo>
                <a:lnTo>
                  <a:pt x="3410799" y="2587229"/>
                </a:lnTo>
                <a:lnTo>
                  <a:pt x="3410799" y="2525765"/>
                </a:lnTo>
                <a:close/>
                <a:moveTo>
                  <a:pt x="3992986" y="2057290"/>
                </a:moveTo>
                <a:lnTo>
                  <a:pt x="3521627" y="2528649"/>
                </a:lnTo>
                <a:lnTo>
                  <a:pt x="3521627" y="2584345"/>
                </a:lnTo>
                <a:lnTo>
                  <a:pt x="3992986" y="3055715"/>
                </a:lnTo>
                <a:lnTo>
                  <a:pt x="4461596" y="2587094"/>
                </a:lnTo>
                <a:lnTo>
                  <a:pt x="4461596" y="2525899"/>
                </a:lnTo>
                <a:close/>
                <a:moveTo>
                  <a:pt x="840944" y="2057289"/>
                </a:moveTo>
                <a:lnTo>
                  <a:pt x="369198" y="2529024"/>
                </a:lnTo>
                <a:lnTo>
                  <a:pt x="369198" y="2583969"/>
                </a:lnTo>
                <a:lnTo>
                  <a:pt x="840944" y="3055716"/>
                </a:lnTo>
                <a:lnTo>
                  <a:pt x="1309180" y="2587479"/>
                </a:lnTo>
                <a:lnTo>
                  <a:pt x="1309180" y="2525514"/>
                </a:lnTo>
                <a:close/>
                <a:moveTo>
                  <a:pt x="7145007" y="2057289"/>
                </a:moveTo>
                <a:lnTo>
                  <a:pt x="6674030" y="2528255"/>
                </a:lnTo>
                <a:lnTo>
                  <a:pt x="6674030" y="2584733"/>
                </a:lnTo>
                <a:lnTo>
                  <a:pt x="7145010" y="3055713"/>
                </a:lnTo>
                <a:lnTo>
                  <a:pt x="7614013" y="2586710"/>
                </a:lnTo>
                <a:lnTo>
                  <a:pt x="7614013" y="2526283"/>
                </a:lnTo>
                <a:close/>
                <a:moveTo>
                  <a:pt x="5043664" y="2057289"/>
                </a:moveTo>
                <a:lnTo>
                  <a:pt x="4572421" y="2528513"/>
                </a:lnTo>
                <a:lnTo>
                  <a:pt x="4572421" y="2584480"/>
                </a:lnTo>
                <a:lnTo>
                  <a:pt x="5043664" y="3055715"/>
                </a:lnTo>
                <a:lnTo>
                  <a:pt x="5512404" y="2586968"/>
                </a:lnTo>
                <a:lnTo>
                  <a:pt x="5512404" y="2526024"/>
                </a:lnTo>
                <a:close/>
                <a:moveTo>
                  <a:pt x="10297053" y="2057288"/>
                </a:moveTo>
                <a:lnTo>
                  <a:pt x="9826454" y="2527875"/>
                </a:lnTo>
                <a:lnTo>
                  <a:pt x="9826454" y="2585115"/>
                </a:lnTo>
                <a:lnTo>
                  <a:pt x="10297052" y="3055713"/>
                </a:lnTo>
                <a:lnTo>
                  <a:pt x="10766437" y="2586328"/>
                </a:lnTo>
                <a:lnTo>
                  <a:pt x="10766437" y="2526660"/>
                </a:lnTo>
                <a:close/>
                <a:moveTo>
                  <a:pt x="9246373" y="2057288"/>
                </a:moveTo>
                <a:lnTo>
                  <a:pt x="8775646" y="2528002"/>
                </a:lnTo>
                <a:lnTo>
                  <a:pt x="8775646" y="2584986"/>
                </a:lnTo>
                <a:lnTo>
                  <a:pt x="9246373" y="3055713"/>
                </a:lnTo>
                <a:lnTo>
                  <a:pt x="9715629" y="2586457"/>
                </a:lnTo>
                <a:lnTo>
                  <a:pt x="9715629" y="2526532"/>
                </a:lnTo>
                <a:close/>
                <a:moveTo>
                  <a:pt x="8195690" y="2057288"/>
                </a:moveTo>
                <a:lnTo>
                  <a:pt x="7724838" y="2528128"/>
                </a:lnTo>
                <a:lnTo>
                  <a:pt x="7724838" y="2584864"/>
                </a:lnTo>
                <a:lnTo>
                  <a:pt x="8195689" y="3055714"/>
                </a:lnTo>
                <a:lnTo>
                  <a:pt x="8664821" y="2586582"/>
                </a:lnTo>
                <a:lnTo>
                  <a:pt x="8664821" y="2526406"/>
                </a:lnTo>
                <a:close/>
                <a:moveTo>
                  <a:pt x="6094328" y="2057287"/>
                </a:moveTo>
                <a:lnTo>
                  <a:pt x="5623228" y="2528386"/>
                </a:lnTo>
                <a:lnTo>
                  <a:pt x="5623228" y="2584606"/>
                </a:lnTo>
                <a:lnTo>
                  <a:pt x="6094325" y="3055714"/>
                </a:lnTo>
                <a:lnTo>
                  <a:pt x="6563205" y="2586835"/>
                </a:lnTo>
                <a:lnTo>
                  <a:pt x="6563205" y="2526153"/>
                </a:lnTo>
                <a:close/>
                <a:moveTo>
                  <a:pt x="11347736" y="2057286"/>
                </a:moveTo>
                <a:lnTo>
                  <a:pt x="10877262" y="2527747"/>
                </a:lnTo>
                <a:lnTo>
                  <a:pt x="10877262" y="2585241"/>
                </a:lnTo>
                <a:lnTo>
                  <a:pt x="11347734" y="3055713"/>
                </a:lnTo>
                <a:lnTo>
                  <a:pt x="11817249" y="2586199"/>
                </a:lnTo>
                <a:lnTo>
                  <a:pt x="11817249" y="2526787"/>
                </a:lnTo>
                <a:close/>
                <a:moveTo>
                  <a:pt x="258363" y="1973449"/>
                </a:moveTo>
                <a:lnTo>
                  <a:pt x="369188" y="1973449"/>
                </a:lnTo>
                <a:lnTo>
                  <a:pt x="369188" y="2084274"/>
                </a:lnTo>
                <a:lnTo>
                  <a:pt x="258363" y="2084274"/>
                </a:lnTo>
                <a:close/>
                <a:moveTo>
                  <a:pt x="2359980" y="1973449"/>
                </a:moveTo>
                <a:lnTo>
                  <a:pt x="2470805" y="1973449"/>
                </a:lnTo>
                <a:lnTo>
                  <a:pt x="2470805" y="2084274"/>
                </a:lnTo>
                <a:lnTo>
                  <a:pt x="2359980" y="2084274"/>
                </a:lnTo>
                <a:close/>
                <a:moveTo>
                  <a:pt x="1309171" y="1973449"/>
                </a:moveTo>
                <a:lnTo>
                  <a:pt x="1419995" y="1973449"/>
                </a:lnTo>
                <a:lnTo>
                  <a:pt x="1419995" y="2084274"/>
                </a:lnTo>
                <a:lnTo>
                  <a:pt x="1309171" y="2084274"/>
                </a:lnTo>
                <a:close/>
                <a:moveTo>
                  <a:pt x="4461591" y="1973448"/>
                </a:moveTo>
                <a:lnTo>
                  <a:pt x="4572416" y="1973448"/>
                </a:lnTo>
                <a:lnTo>
                  <a:pt x="4572416" y="2084273"/>
                </a:lnTo>
                <a:lnTo>
                  <a:pt x="4461591" y="2084273"/>
                </a:lnTo>
                <a:close/>
                <a:moveTo>
                  <a:pt x="3410788" y="1973448"/>
                </a:moveTo>
                <a:lnTo>
                  <a:pt x="3521614" y="1973448"/>
                </a:lnTo>
                <a:lnTo>
                  <a:pt x="3521614" y="2084273"/>
                </a:lnTo>
                <a:lnTo>
                  <a:pt x="3410788" y="2084273"/>
                </a:lnTo>
                <a:close/>
                <a:moveTo>
                  <a:pt x="6563205" y="1973448"/>
                </a:moveTo>
                <a:lnTo>
                  <a:pt x="6674030" y="1973448"/>
                </a:lnTo>
                <a:lnTo>
                  <a:pt x="6674030" y="2084273"/>
                </a:lnTo>
                <a:lnTo>
                  <a:pt x="6563205" y="2084273"/>
                </a:lnTo>
                <a:close/>
                <a:moveTo>
                  <a:pt x="5512399" y="1973448"/>
                </a:moveTo>
                <a:lnTo>
                  <a:pt x="5623224" y="1973448"/>
                </a:lnTo>
                <a:lnTo>
                  <a:pt x="5623224" y="2084273"/>
                </a:lnTo>
                <a:lnTo>
                  <a:pt x="5512399" y="2084273"/>
                </a:lnTo>
                <a:close/>
                <a:moveTo>
                  <a:pt x="7614013" y="1973448"/>
                </a:moveTo>
                <a:lnTo>
                  <a:pt x="7724838" y="1973448"/>
                </a:lnTo>
                <a:lnTo>
                  <a:pt x="7724838" y="2084273"/>
                </a:lnTo>
                <a:lnTo>
                  <a:pt x="7614013" y="2084273"/>
                </a:lnTo>
                <a:close/>
                <a:moveTo>
                  <a:pt x="9715629" y="1973448"/>
                </a:moveTo>
                <a:lnTo>
                  <a:pt x="9826454" y="1973448"/>
                </a:lnTo>
                <a:lnTo>
                  <a:pt x="9826454" y="2084273"/>
                </a:lnTo>
                <a:lnTo>
                  <a:pt x="9715629" y="2084273"/>
                </a:lnTo>
                <a:close/>
                <a:moveTo>
                  <a:pt x="8664821" y="1973448"/>
                </a:moveTo>
                <a:lnTo>
                  <a:pt x="8775646" y="1973448"/>
                </a:lnTo>
                <a:lnTo>
                  <a:pt x="8775646" y="2084273"/>
                </a:lnTo>
                <a:lnTo>
                  <a:pt x="8664821" y="2084273"/>
                </a:lnTo>
                <a:close/>
                <a:moveTo>
                  <a:pt x="11817249" y="1973448"/>
                </a:moveTo>
                <a:lnTo>
                  <a:pt x="11928074" y="1973448"/>
                </a:lnTo>
                <a:lnTo>
                  <a:pt x="11928074" y="2084273"/>
                </a:lnTo>
                <a:lnTo>
                  <a:pt x="11817249" y="2084273"/>
                </a:lnTo>
                <a:close/>
                <a:moveTo>
                  <a:pt x="10766437" y="1973448"/>
                </a:moveTo>
                <a:lnTo>
                  <a:pt x="10877262" y="1973448"/>
                </a:lnTo>
                <a:lnTo>
                  <a:pt x="10877262" y="2084273"/>
                </a:lnTo>
                <a:lnTo>
                  <a:pt x="10766437" y="2084273"/>
                </a:lnTo>
                <a:close/>
                <a:moveTo>
                  <a:pt x="3441643" y="1557959"/>
                </a:moveTo>
                <a:lnTo>
                  <a:pt x="2968431" y="2031169"/>
                </a:lnTo>
                <a:lnTo>
                  <a:pt x="3437348" y="2500070"/>
                </a:lnTo>
                <a:lnTo>
                  <a:pt x="3497959" y="2500070"/>
                </a:lnTo>
                <a:lnTo>
                  <a:pt x="3966865" y="2031168"/>
                </a:lnTo>
                <a:lnTo>
                  <a:pt x="3493665" y="1557959"/>
                </a:lnTo>
                <a:close/>
                <a:moveTo>
                  <a:pt x="2390961" y="1557959"/>
                </a:moveTo>
                <a:lnTo>
                  <a:pt x="1917745" y="2031169"/>
                </a:lnTo>
                <a:lnTo>
                  <a:pt x="2386665" y="2500070"/>
                </a:lnTo>
                <a:lnTo>
                  <a:pt x="2447277" y="2500070"/>
                </a:lnTo>
                <a:lnTo>
                  <a:pt x="2916189" y="2031169"/>
                </a:lnTo>
                <a:lnTo>
                  <a:pt x="2442980" y="1557959"/>
                </a:lnTo>
                <a:close/>
                <a:moveTo>
                  <a:pt x="1340273" y="1557959"/>
                </a:moveTo>
                <a:lnTo>
                  <a:pt x="867066" y="2031167"/>
                </a:lnTo>
                <a:lnTo>
                  <a:pt x="1335980" y="2500070"/>
                </a:lnTo>
                <a:lnTo>
                  <a:pt x="1396589" y="2500070"/>
                </a:lnTo>
                <a:lnTo>
                  <a:pt x="1865501" y="2031169"/>
                </a:lnTo>
                <a:lnTo>
                  <a:pt x="1392293" y="1557959"/>
                </a:lnTo>
                <a:close/>
                <a:moveTo>
                  <a:pt x="5542986" y="1557958"/>
                </a:moveTo>
                <a:lnTo>
                  <a:pt x="5069790" y="2031167"/>
                </a:lnTo>
                <a:lnTo>
                  <a:pt x="5538694" y="2500070"/>
                </a:lnTo>
                <a:lnTo>
                  <a:pt x="5599302" y="2500070"/>
                </a:lnTo>
                <a:lnTo>
                  <a:pt x="6068206" y="2031166"/>
                </a:lnTo>
                <a:lnTo>
                  <a:pt x="5595011" y="1557958"/>
                </a:lnTo>
                <a:close/>
                <a:moveTo>
                  <a:pt x="4492305" y="1557958"/>
                </a:moveTo>
                <a:lnTo>
                  <a:pt x="4019109" y="2031168"/>
                </a:lnTo>
                <a:lnTo>
                  <a:pt x="4488010" y="2500070"/>
                </a:lnTo>
                <a:lnTo>
                  <a:pt x="4548620" y="2500070"/>
                </a:lnTo>
                <a:lnTo>
                  <a:pt x="5017539" y="2031167"/>
                </a:lnTo>
                <a:lnTo>
                  <a:pt x="4544326" y="1557958"/>
                </a:lnTo>
                <a:close/>
                <a:moveTo>
                  <a:pt x="7644337" y="1557958"/>
                </a:moveTo>
                <a:lnTo>
                  <a:pt x="7171129" y="2031167"/>
                </a:lnTo>
                <a:lnTo>
                  <a:pt x="7640044" y="2500070"/>
                </a:lnTo>
                <a:lnTo>
                  <a:pt x="7700653" y="2500070"/>
                </a:lnTo>
                <a:lnTo>
                  <a:pt x="8169569" y="2031167"/>
                </a:lnTo>
                <a:lnTo>
                  <a:pt x="7696361" y="1557958"/>
                </a:lnTo>
                <a:close/>
                <a:moveTo>
                  <a:pt x="6593656" y="1557958"/>
                </a:moveTo>
                <a:lnTo>
                  <a:pt x="6120450" y="2031165"/>
                </a:lnTo>
                <a:lnTo>
                  <a:pt x="6589366" y="2500070"/>
                </a:lnTo>
                <a:lnTo>
                  <a:pt x="6649970" y="2500070"/>
                </a:lnTo>
                <a:lnTo>
                  <a:pt x="7118885" y="2031167"/>
                </a:lnTo>
                <a:lnTo>
                  <a:pt x="6645676" y="1557958"/>
                </a:lnTo>
                <a:close/>
                <a:moveTo>
                  <a:pt x="9745703" y="1557958"/>
                </a:moveTo>
                <a:lnTo>
                  <a:pt x="9272494" y="2031167"/>
                </a:lnTo>
                <a:lnTo>
                  <a:pt x="9741408" y="2500070"/>
                </a:lnTo>
                <a:lnTo>
                  <a:pt x="9802016" y="2500070"/>
                </a:lnTo>
                <a:lnTo>
                  <a:pt x="10270931" y="2031167"/>
                </a:lnTo>
                <a:lnTo>
                  <a:pt x="9797723" y="1557958"/>
                </a:lnTo>
                <a:close/>
                <a:moveTo>
                  <a:pt x="8695019" y="1557958"/>
                </a:moveTo>
                <a:lnTo>
                  <a:pt x="8221812" y="2031166"/>
                </a:lnTo>
                <a:lnTo>
                  <a:pt x="8690730" y="2500070"/>
                </a:lnTo>
                <a:lnTo>
                  <a:pt x="8751334" y="2500070"/>
                </a:lnTo>
                <a:lnTo>
                  <a:pt x="9220250" y="2031166"/>
                </a:lnTo>
                <a:lnTo>
                  <a:pt x="8747043" y="1557958"/>
                </a:lnTo>
                <a:close/>
                <a:moveTo>
                  <a:pt x="10796383" y="1557958"/>
                </a:moveTo>
                <a:lnTo>
                  <a:pt x="10323175" y="2031166"/>
                </a:lnTo>
                <a:lnTo>
                  <a:pt x="10792091" y="2500070"/>
                </a:lnTo>
                <a:lnTo>
                  <a:pt x="10852696" y="2500070"/>
                </a:lnTo>
                <a:lnTo>
                  <a:pt x="11321614" y="2031164"/>
                </a:lnTo>
                <a:lnTo>
                  <a:pt x="10848409" y="1557958"/>
                </a:lnTo>
                <a:close/>
                <a:moveTo>
                  <a:pt x="783781" y="1447135"/>
                </a:moveTo>
                <a:lnTo>
                  <a:pt x="894606" y="1447135"/>
                </a:lnTo>
                <a:lnTo>
                  <a:pt x="894606" y="1557959"/>
                </a:lnTo>
                <a:lnTo>
                  <a:pt x="783781" y="1557959"/>
                </a:lnTo>
                <a:close/>
                <a:moveTo>
                  <a:pt x="1834586" y="1447134"/>
                </a:moveTo>
                <a:lnTo>
                  <a:pt x="1945411" y="1447134"/>
                </a:lnTo>
                <a:lnTo>
                  <a:pt x="1945411" y="1557959"/>
                </a:lnTo>
                <a:lnTo>
                  <a:pt x="1834586" y="1557959"/>
                </a:lnTo>
                <a:close/>
                <a:moveTo>
                  <a:pt x="4987002" y="1447134"/>
                </a:moveTo>
                <a:lnTo>
                  <a:pt x="5097832" y="1447134"/>
                </a:lnTo>
                <a:lnTo>
                  <a:pt x="5097832" y="1557958"/>
                </a:lnTo>
                <a:lnTo>
                  <a:pt x="4987002" y="1557958"/>
                </a:lnTo>
                <a:close/>
                <a:moveTo>
                  <a:pt x="3936204" y="1447134"/>
                </a:moveTo>
                <a:lnTo>
                  <a:pt x="4047028" y="1447134"/>
                </a:lnTo>
                <a:lnTo>
                  <a:pt x="4047028" y="1557959"/>
                </a:lnTo>
                <a:lnTo>
                  <a:pt x="3936204" y="1557959"/>
                </a:lnTo>
                <a:close/>
                <a:moveTo>
                  <a:pt x="2885398" y="1447134"/>
                </a:moveTo>
                <a:lnTo>
                  <a:pt x="2996224" y="1447134"/>
                </a:lnTo>
                <a:lnTo>
                  <a:pt x="2996224" y="1557959"/>
                </a:lnTo>
                <a:lnTo>
                  <a:pt x="2885398" y="1557959"/>
                </a:lnTo>
                <a:close/>
                <a:moveTo>
                  <a:pt x="6037801" y="1447133"/>
                </a:moveTo>
                <a:lnTo>
                  <a:pt x="6148626" y="1447133"/>
                </a:lnTo>
                <a:lnTo>
                  <a:pt x="6148626" y="1557958"/>
                </a:lnTo>
                <a:lnTo>
                  <a:pt x="6037801" y="1557958"/>
                </a:lnTo>
                <a:close/>
                <a:moveTo>
                  <a:pt x="9190225" y="1447133"/>
                </a:moveTo>
                <a:lnTo>
                  <a:pt x="9301050" y="1447133"/>
                </a:lnTo>
                <a:lnTo>
                  <a:pt x="9301050" y="1557958"/>
                </a:lnTo>
                <a:lnTo>
                  <a:pt x="9190225" y="1557958"/>
                </a:lnTo>
                <a:close/>
                <a:moveTo>
                  <a:pt x="8139417" y="1447133"/>
                </a:moveTo>
                <a:lnTo>
                  <a:pt x="8250242" y="1447133"/>
                </a:lnTo>
                <a:lnTo>
                  <a:pt x="8250242" y="1557958"/>
                </a:lnTo>
                <a:lnTo>
                  <a:pt x="8139417" y="1557958"/>
                </a:lnTo>
                <a:close/>
                <a:moveTo>
                  <a:pt x="7088609" y="1447133"/>
                </a:moveTo>
                <a:lnTo>
                  <a:pt x="7199434" y="1447133"/>
                </a:lnTo>
                <a:lnTo>
                  <a:pt x="7199434" y="1557958"/>
                </a:lnTo>
                <a:lnTo>
                  <a:pt x="7088609" y="1557958"/>
                </a:lnTo>
                <a:close/>
                <a:moveTo>
                  <a:pt x="10241033" y="1447133"/>
                </a:moveTo>
                <a:lnTo>
                  <a:pt x="10351858" y="1447133"/>
                </a:lnTo>
                <a:lnTo>
                  <a:pt x="10351858" y="1557957"/>
                </a:lnTo>
                <a:lnTo>
                  <a:pt x="10241033" y="1557957"/>
                </a:lnTo>
                <a:close/>
                <a:moveTo>
                  <a:pt x="11291841" y="1447133"/>
                </a:moveTo>
                <a:lnTo>
                  <a:pt x="11402666" y="1447133"/>
                </a:lnTo>
                <a:lnTo>
                  <a:pt x="11402666" y="1557957"/>
                </a:lnTo>
                <a:lnTo>
                  <a:pt x="11291841" y="1557957"/>
                </a:lnTo>
                <a:close/>
                <a:moveTo>
                  <a:pt x="2942310" y="1006607"/>
                </a:moveTo>
                <a:lnTo>
                  <a:pt x="2470820" y="1478100"/>
                </a:lnTo>
                <a:lnTo>
                  <a:pt x="2470820" y="1533556"/>
                </a:lnTo>
                <a:lnTo>
                  <a:pt x="2942310" y="2005047"/>
                </a:lnTo>
                <a:lnTo>
                  <a:pt x="3410804" y="1536556"/>
                </a:lnTo>
                <a:lnTo>
                  <a:pt x="3410804" y="1475099"/>
                </a:lnTo>
                <a:close/>
                <a:moveTo>
                  <a:pt x="1891623" y="1006607"/>
                </a:moveTo>
                <a:lnTo>
                  <a:pt x="1420008" y="1478224"/>
                </a:lnTo>
                <a:lnTo>
                  <a:pt x="1420008" y="1533431"/>
                </a:lnTo>
                <a:lnTo>
                  <a:pt x="1891623" y="2005047"/>
                </a:lnTo>
                <a:lnTo>
                  <a:pt x="2359996" y="1536681"/>
                </a:lnTo>
                <a:lnTo>
                  <a:pt x="2359996" y="1474975"/>
                </a:lnTo>
                <a:close/>
                <a:moveTo>
                  <a:pt x="840943" y="1006607"/>
                </a:moveTo>
                <a:lnTo>
                  <a:pt x="369202" y="1478351"/>
                </a:lnTo>
                <a:lnTo>
                  <a:pt x="369202" y="1533303"/>
                </a:lnTo>
                <a:lnTo>
                  <a:pt x="840944" y="2005046"/>
                </a:lnTo>
                <a:lnTo>
                  <a:pt x="1309184" y="1536806"/>
                </a:lnTo>
                <a:lnTo>
                  <a:pt x="1309184" y="1474850"/>
                </a:lnTo>
                <a:close/>
                <a:moveTo>
                  <a:pt x="3992987" y="1006606"/>
                </a:moveTo>
                <a:lnTo>
                  <a:pt x="3521631" y="1477974"/>
                </a:lnTo>
                <a:lnTo>
                  <a:pt x="3521631" y="1533680"/>
                </a:lnTo>
                <a:lnTo>
                  <a:pt x="3992986" y="2005046"/>
                </a:lnTo>
                <a:lnTo>
                  <a:pt x="4461598" y="1536423"/>
                </a:lnTo>
                <a:lnTo>
                  <a:pt x="4461598" y="1475230"/>
                </a:lnTo>
                <a:close/>
                <a:moveTo>
                  <a:pt x="6094326" y="1006605"/>
                </a:moveTo>
                <a:lnTo>
                  <a:pt x="5623230" y="1477714"/>
                </a:lnTo>
                <a:lnTo>
                  <a:pt x="5623230" y="1533934"/>
                </a:lnTo>
                <a:lnTo>
                  <a:pt x="6094328" y="2005044"/>
                </a:lnTo>
                <a:lnTo>
                  <a:pt x="6563205" y="1536166"/>
                </a:lnTo>
                <a:lnTo>
                  <a:pt x="6563205" y="1475487"/>
                </a:lnTo>
                <a:close/>
                <a:moveTo>
                  <a:pt x="9246371" y="1006604"/>
                </a:moveTo>
                <a:lnTo>
                  <a:pt x="8775646" y="1477332"/>
                </a:lnTo>
                <a:lnTo>
                  <a:pt x="8775646" y="1534319"/>
                </a:lnTo>
                <a:lnTo>
                  <a:pt x="9246371" y="2005045"/>
                </a:lnTo>
                <a:lnTo>
                  <a:pt x="9715629" y="1535786"/>
                </a:lnTo>
                <a:lnTo>
                  <a:pt x="9715629" y="1475864"/>
                </a:lnTo>
                <a:close/>
                <a:moveTo>
                  <a:pt x="5043669" y="1006604"/>
                </a:moveTo>
                <a:lnTo>
                  <a:pt x="4572422" y="1477843"/>
                </a:lnTo>
                <a:lnTo>
                  <a:pt x="4572422" y="1533811"/>
                </a:lnTo>
                <a:lnTo>
                  <a:pt x="5043664" y="2005045"/>
                </a:lnTo>
                <a:lnTo>
                  <a:pt x="5512407" y="1536296"/>
                </a:lnTo>
                <a:lnTo>
                  <a:pt x="5512407" y="1475351"/>
                </a:lnTo>
                <a:close/>
                <a:moveTo>
                  <a:pt x="11347735" y="1006604"/>
                </a:moveTo>
                <a:lnTo>
                  <a:pt x="10877262" y="1477079"/>
                </a:lnTo>
                <a:lnTo>
                  <a:pt x="10877262" y="1534567"/>
                </a:lnTo>
                <a:lnTo>
                  <a:pt x="11347736" y="2005041"/>
                </a:lnTo>
                <a:lnTo>
                  <a:pt x="11817249" y="1535528"/>
                </a:lnTo>
                <a:lnTo>
                  <a:pt x="11817249" y="1476120"/>
                </a:lnTo>
                <a:close/>
                <a:moveTo>
                  <a:pt x="8195690" y="1006604"/>
                </a:moveTo>
                <a:lnTo>
                  <a:pt x="7724838" y="1477458"/>
                </a:lnTo>
                <a:lnTo>
                  <a:pt x="7724838" y="1534191"/>
                </a:lnTo>
                <a:lnTo>
                  <a:pt x="8195691" y="2005044"/>
                </a:lnTo>
                <a:lnTo>
                  <a:pt x="8664821" y="1535914"/>
                </a:lnTo>
                <a:lnTo>
                  <a:pt x="8664821" y="1475736"/>
                </a:lnTo>
                <a:close/>
                <a:moveTo>
                  <a:pt x="7145009" y="1006604"/>
                </a:moveTo>
                <a:lnTo>
                  <a:pt x="6674030" y="1477584"/>
                </a:lnTo>
                <a:lnTo>
                  <a:pt x="6674030" y="1534069"/>
                </a:lnTo>
                <a:lnTo>
                  <a:pt x="7145007" y="2005046"/>
                </a:lnTo>
                <a:lnTo>
                  <a:pt x="7614013" y="1536039"/>
                </a:lnTo>
                <a:lnTo>
                  <a:pt x="7614013" y="1475610"/>
                </a:lnTo>
                <a:close/>
                <a:moveTo>
                  <a:pt x="10297056" y="1006603"/>
                </a:moveTo>
                <a:lnTo>
                  <a:pt x="9826454" y="1477207"/>
                </a:lnTo>
                <a:lnTo>
                  <a:pt x="9826454" y="1534445"/>
                </a:lnTo>
                <a:lnTo>
                  <a:pt x="10297053" y="2005045"/>
                </a:lnTo>
                <a:lnTo>
                  <a:pt x="10766437" y="1535660"/>
                </a:lnTo>
                <a:lnTo>
                  <a:pt x="10766437" y="1475986"/>
                </a:lnTo>
                <a:close/>
                <a:moveTo>
                  <a:pt x="258361" y="922634"/>
                </a:moveTo>
                <a:lnTo>
                  <a:pt x="369186" y="922634"/>
                </a:lnTo>
                <a:lnTo>
                  <a:pt x="369186" y="1033459"/>
                </a:lnTo>
                <a:lnTo>
                  <a:pt x="258361" y="1033459"/>
                </a:lnTo>
                <a:close/>
                <a:moveTo>
                  <a:pt x="2359977" y="922633"/>
                </a:moveTo>
                <a:lnTo>
                  <a:pt x="2470802" y="922633"/>
                </a:lnTo>
                <a:lnTo>
                  <a:pt x="2470802" y="1033458"/>
                </a:lnTo>
                <a:lnTo>
                  <a:pt x="2359977" y="1033458"/>
                </a:lnTo>
                <a:close/>
                <a:moveTo>
                  <a:pt x="1309169" y="922633"/>
                </a:moveTo>
                <a:lnTo>
                  <a:pt x="1419993" y="922633"/>
                </a:lnTo>
                <a:lnTo>
                  <a:pt x="1419993" y="1033458"/>
                </a:lnTo>
                <a:lnTo>
                  <a:pt x="1309169" y="1033458"/>
                </a:lnTo>
                <a:close/>
                <a:moveTo>
                  <a:pt x="5512398" y="922633"/>
                </a:moveTo>
                <a:lnTo>
                  <a:pt x="5623223" y="922633"/>
                </a:lnTo>
                <a:lnTo>
                  <a:pt x="5623223" y="1033458"/>
                </a:lnTo>
                <a:lnTo>
                  <a:pt x="5512398" y="1033458"/>
                </a:lnTo>
                <a:close/>
                <a:moveTo>
                  <a:pt x="4461591" y="922633"/>
                </a:moveTo>
                <a:lnTo>
                  <a:pt x="4572415" y="922633"/>
                </a:lnTo>
                <a:lnTo>
                  <a:pt x="4572415" y="1033458"/>
                </a:lnTo>
                <a:lnTo>
                  <a:pt x="4461591" y="1033458"/>
                </a:lnTo>
                <a:close/>
                <a:moveTo>
                  <a:pt x="3410785" y="922633"/>
                </a:moveTo>
                <a:lnTo>
                  <a:pt x="3521610" y="922633"/>
                </a:lnTo>
                <a:lnTo>
                  <a:pt x="3521610" y="1033458"/>
                </a:lnTo>
                <a:lnTo>
                  <a:pt x="3410785" y="1033458"/>
                </a:lnTo>
                <a:close/>
                <a:moveTo>
                  <a:pt x="7614013" y="922633"/>
                </a:moveTo>
                <a:lnTo>
                  <a:pt x="7724838" y="922633"/>
                </a:lnTo>
                <a:lnTo>
                  <a:pt x="7724838" y="1033458"/>
                </a:lnTo>
                <a:lnTo>
                  <a:pt x="7614013" y="1033458"/>
                </a:lnTo>
                <a:close/>
                <a:moveTo>
                  <a:pt x="6563205" y="922633"/>
                </a:moveTo>
                <a:lnTo>
                  <a:pt x="6674030" y="922633"/>
                </a:lnTo>
                <a:lnTo>
                  <a:pt x="6674030" y="1033458"/>
                </a:lnTo>
                <a:lnTo>
                  <a:pt x="6563205" y="1033458"/>
                </a:lnTo>
                <a:close/>
                <a:moveTo>
                  <a:pt x="10766437" y="922633"/>
                </a:moveTo>
                <a:lnTo>
                  <a:pt x="10877262" y="922633"/>
                </a:lnTo>
                <a:lnTo>
                  <a:pt x="10877262" y="1033458"/>
                </a:lnTo>
                <a:lnTo>
                  <a:pt x="10766437" y="1033458"/>
                </a:lnTo>
                <a:close/>
                <a:moveTo>
                  <a:pt x="9715629" y="922633"/>
                </a:moveTo>
                <a:lnTo>
                  <a:pt x="9826454" y="922633"/>
                </a:lnTo>
                <a:lnTo>
                  <a:pt x="9826454" y="1033458"/>
                </a:lnTo>
                <a:lnTo>
                  <a:pt x="9715629" y="1033458"/>
                </a:lnTo>
                <a:close/>
                <a:moveTo>
                  <a:pt x="8664821" y="922633"/>
                </a:moveTo>
                <a:lnTo>
                  <a:pt x="8775646" y="922633"/>
                </a:lnTo>
                <a:lnTo>
                  <a:pt x="8775646" y="1033458"/>
                </a:lnTo>
                <a:lnTo>
                  <a:pt x="8664821" y="1033458"/>
                </a:lnTo>
                <a:close/>
                <a:moveTo>
                  <a:pt x="11817249" y="922633"/>
                </a:moveTo>
                <a:lnTo>
                  <a:pt x="11928074" y="922633"/>
                </a:lnTo>
                <a:lnTo>
                  <a:pt x="11928074" y="1033458"/>
                </a:lnTo>
                <a:lnTo>
                  <a:pt x="11817249" y="1033458"/>
                </a:lnTo>
                <a:close/>
                <a:moveTo>
                  <a:pt x="1337485" y="510062"/>
                </a:moveTo>
                <a:lnTo>
                  <a:pt x="867065" y="980486"/>
                </a:lnTo>
                <a:lnTo>
                  <a:pt x="1333712" y="1447134"/>
                </a:lnTo>
                <a:lnTo>
                  <a:pt x="1398855" y="1447134"/>
                </a:lnTo>
                <a:lnTo>
                  <a:pt x="1865501" y="980486"/>
                </a:lnTo>
                <a:lnTo>
                  <a:pt x="1395081" y="510062"/>
                </a:lnTo>
                <a:close/>
                <a:moveTo>
                  <a:pt x="2388173" y="510062"/>
                </a:moveTo>
                <a:lnTo>
                  <a:pt x="1917745" y="980486"/>
                </a:lnTo>
                <a:lnTo>
                  <a:pt x="2384399" y="1447134"/>
                </a:lnTo>
                <a:lnTo>
                  <a:pt x="2449542" y="1447134"/>
                </a:lnTo>
                <a:lnTo>
                  <a:pt x="2916189" y="980486"/>
                </a:lnTo>
                <a:lnTo>
                  <a:pt x="2445767" y="510062"/>
                </a:lnTo>
                <a:close/>
                <a:moveTo>
                  <a:pt x="3438856" y="510062"/>
                </a:moveTo>
                <a:lnTo>
                  <a:pt x="2968432" y="980486"/>
                </a:lnTo>
                <a:lnTo>
                  <a:pt x="3435083" y="1447134"/>
                </a:lnTo>
                <a:lnTo>
                  <a:pt x="3500228" y="1447134"/>
                </a:lnTo>
                <a:lnTo>
                  <a:pt x="3966865" y="980485"/>
                </a:lnTo>
                <a:lnTo>
                  <a:pt x="3496454" y="510062"/>
                </a:lnTo>
                <a:close/>
                <a:moveTo>
                  <a:pt x="4489518" y="510062"/>
                </a:moveTo>
                <a:lnTo>
                  <a:pt x="4019109" y="980485"/>
                </a:lnTo>
                <a:lnTo>
                  <a:pt x="4485744" y="1447134"/>
                </a:lnTo>
                <a:lnTo>
                  <a:pt x="4550887" y="1447134"/>
                </a:lnTo>
                <a:lnTo>
                  <a:pt x="5017543" y="980483"/>
                </a:lnTo>
                <a:lnTo>
                  <a:pt x="4547118" y="510062"/>
                </a:lnTo>
                <a:close/>
                <a:moveTo>
                  <a:pt x="5540201" y="510062"/>
                </a:moveTo>
                <a:lnTo>
                  <a:pt x="5069792" y="980483"/>
                </a:lnTo>
                <a:lnTo>
                  <a:pt x="5536431" y="1447134"/>
                </a:lnTo>
                <a:lnTo>
                  <a:pt x="5601567" y="1447134"/>
                </a:lnTo>
                <a:lnTo>
                  <a:pt x="6068204" y="980484"/>
                </a:lnTo>
                <a:lnTo>
                  <a:pt x="5597797" y="510062"/>
                </a:lnTo>
                <a:close/>
                <a:moveTo>
                  <a:pt x="6590867" y="510062"/>
                </a:moveTo>
                <a:lnTo>
                  <a:pt x="6120447" y="980484"/>
                </a:lnTo>
                <a:lnTo>
                  <a:pt x="6587095" y="1447133"/>
                </a:lnTo>
                <a:lnTo>
                  <a:pt x="6652238" y="1447133"/>
                </a:lnTo>
                <a:lnTo>
                  <a:pt x="7118887" y="980483"/>
                </a:lnTo>
                <a:lnTo>
                  <a:pt x="6648468" y="510062"/>
                </a:lnTo>
                <a:close/>
                <a:moveTo>
                  <a:pt x="7641550" y="510061"/>
                </a:moveTo>
                <a:lnTo>
                  <a:pt x="7171131" y="980482"/>
                </a:lnTo>
                <a:lnTo>
                  <a:pt x="7637780" y="1447133"/>
                </a:lnTo>
                <a:lnTo>
                  <a:pt x="7702919" y="1447133"/>
                </a:lnTo>
                <a:lnTo>
                  <a:pt x="8169568" y="980483"/>
                </a:lnTo>
                <a:lnTo>
                  <a:pt x="7699149" y="510061"/>
                </a:lnTo>
                <a:close/>
                <a:moveTo>
                  <a:pt x="8692232" y="510061"/>
                </a:moveTo>
                <a:lnTo>
                  <a:pt x="8221811" y="980484"/>
                </a:lnTo>
                <a:lnTo>
                  <a:pt x="8688459" y="1447133"/>
                </a:lnTo>
                <a:lnTo>
                  <a:pt x="8753603" y="1447133"/>
                </a:lnTo>
                <a:lnTo>
                  <a:pt x="9220250" y="980484"/>
                </a:lnTo>
                <a:lnTo>
                  <a:pt x="8749829" y="510061"/>
                </a:lnTo>
                <a:close/>
                <a:moveTo>
                  <a:pt x="10793597" y="510061"/>
                </a:moveTo>
                <a:lnTo>
                  <a:pt x="10323178" y="980482"/>
                </a:lnTo>
                <a:lnTo>
                  <a:pt x="10789828" y="1447133"/>
                </a:lnTo>
                <a:lnTo>
                  <a:pt x="10854964" y="1447133"/>
                </a:lnTo>
                <a:lnTo>
                  <a:pt x="11321613" y="980483"/>
                </a:lnTo>
                <a:lnTo>
                  <a:pt x="10851193" y="510061"/>
                </a:lnTo>
                <a:close/>
                <a:moveTo>
                  <a:pt x="9742913" y="510061"/>
                </a:moveTo>
                <a:lnTo>
                  <a:pt x="9272493" y="980483"/>
                </a:lnTo>
                <a:lnTo>
                  <a:pt x="9739141" y="1447133"/>
                </a:lnTo>
                <a:lnTo>
                  <a:pt x="9804283" y="1447133"/>
                </a:lnTo>
                <a:lnTo>
                  <a:pt x="10270933" y="980481"/>
                </a:lnTo>
                <a:lnTo>
                  <a:pt x="9800515" y="510061"/>
                </a:lnTo>
                <a:close/>
                <a:moveTo>
                  <a:pt x="783785" y="399238"/>
                </a:moveTo>
                <a:lnTo>
                  <a:pt x="894609" y="399238"/>
                </a:lnTo>
                <a:lnTo>
                  <a:pt x="894609" y="510062"/>
                </a:lnTo>
                <a:lnTo>
                  <a:pt x="783785" y="510062"/>
                </a:lnTo>
                <a:close/>
                <a:moveTo>
                  <a:pt x="2885401" y="399237"/>
                </a:moveTo>
                <a:lnTo>
                  <a:pt x="2996227" y="399237"/>
                </a:lnTo>
                <a:lnTo>
                  <a:pt x="2996227" y="510062"/>
                </a:lnTo>
                <a:lnTo>
                  <a:pt x="2885401" y="510062"/>
                </a:lnTo>
                <a:close/>
                <a:moveTo>
                  <a:pt x="1834590" y="399237"/>
                </a:moveTo>
                <a:lnTo>
                  <a:pt x="1945415" y="399237"/>
                </a:lnTo>
                <a:lnTo>
                  <a:pt x="1945415" y="510062"/>
                </a:lnTo>
                <a:lnTo>
                  <a:pt x="1834590" y="510062"/>
                </a:lnTo>
                <a:close/>
                <a:moveTo>
                  <a:pt x="3936208" y="399237"/>
                </a:moveTo>
                <a:lnTo>
                  <a:pt x="4047032" y="399237"/>
                </a:lnTo>
                <a:lnTo>
                  <a:pt x="4047032" y="510062"/>
                </a:lnTo>
                <a:lnTo>
                  <a:pt x="3936208" y="510062"/>
                </a:lnTo>
                <a:close/>
                <a:moveTo>
                  <a:pt x="4987004" y="399237"/>
                </a:moveTo>
                <a:lnTo>
                  <a:pt x="5097834" y="399237"/>
                </a:lnTo>
                <a:lnTo>
                  <a:pt x="5097834" y="510062"/>
                </a:lnTo>
                <a:lnTo>
                  <a:pt x="4987004" y="510062"/>
                </a:lnTo>
                <a:close/>
                <a:moveTo>
                  <a:pt x="6037802" y="399237"/>
                </a:moveTo>
                <a:lnTo>
                  <a:pt x="6148626" y="399237"/>
                </a:lnTo>
                <a:lnTo>
                  <a:pt x="6148626" y="510062"/>
                </a:lnTo>
                <a:lnTo>
                  <a:pt x="6037802" y="510062"/>
                </a:lnTo>
                <a:close/>
                <a:moveTo>
                  <a:pt x="7088609" y="399237"/>
                </a:moveTo>
                <a:lnTo>
                  <a:pt x="7199434" y="399237"/>
                </a:lnTo>
                <a:lnTo>
                  <a:pt x="7199434" y="510061"/>
                </a:lnTo>
                <a:lnTo>
                  <a:pt x="7088609" y="510061"/>
                </a:lnTo>
                <a:close/>
                <a:moveTo>
                  <a:pt x="8139417" y="399237"/>
                </a:moveTo>
                <a:lnTo>
                  <a:pt x="8250242" y="399237"/>
                </a:lnTo>
                <a:lnTo>
                  <a:pt x="8250242" y="510061"/>
                </a:lnTo>
                <a:lnTo>
                  <a:pt x="8139417" y="510061"/>
                </a:lnTo>
                <a:close/>
                <a:moveTo>
                  <a:pt x="9190225" y="399236"/>
                </a:moveTo>
                <a:lnTo>
                  <a:pt x="9301050" y="399236"/>
                </a:lnTo>
                <a:lnTo>
                  <a:pt x="9301050" y="510061"/>
                </a:lnTo>
                <a:lnTo>
                  <a:pt x="9190225" y="510061"/>
                </a:lnTo>
                <a:close/>
                <a:moveTo>
                  <a:pt x="10241033" y="399236"/>
                </a:moveTo>
                <a:lnTo>
                  <a:pt x="10351858" y="399236"/>
                </a:lnTo>
                <a:lnTo>
                  <a:pt x="10351858" y="510061"/>
                </a:lnTo>
                <a:lnTo>
                  <a:pt x="10241033" y="510061"/>
                </a:lnTo>
                <a:close/>
                <a:moveTo>
                  <a:pt x="11291841" y="399236"/>
                </a:moveTo>
                <a:lnTo>
                  <a:pt x="11402666" y="399236"/>
                </a:lnTo>
                <a:lnTo>
                  <a:pt x="11402666" y="510061"/>
                </a:lnTo>
                <a:lnTo>
                  <a:pt x="11291841" y="510061"/>
                </a:lnTo>
                <a:close/>
                <a:moveTo>
                  <a:pt x="6138405" y="0"/>
                </a:moveTo>
                <a:lnTo>
                  <a:pt x="6190649" y="0"/>
                </a:lnTo>
                <a:lnTo>
                  <a:pt x="6589887" y="399237"/>
                </a:lnTo>
                <a:lnTo>
                  <a:pt x="6649449" y="399237"/>
                </a:lnTo>
                <a:lnTo>
                  <a:pt x="7048684" y="2"/>
                </a:lnTo>
                <a:lnTo>
                  <a:pt x="7100928" y="2"/>
                </a:lnTo>
                <a:lnTo>
                  <a:pt x="6674030" y="426899"/>
                </a:lnTo>
                <a:lnTo>
                  <a:pt x="6674030" y="483379"/>
                </a:lnTo>
                <a:lnTo>
                  <a:pt x="7145009" y="954361"/>
                </a:lnTo>
                <a:lnTo>
                  <a:pt x="7614013" y="485355"/>
                </a:lnTo>
                <a:lnTo>
                  <a:pt x="7614013" y="424926"/>
                </a:lnTo>
                <a:lnTo>
                  <a:pt x="7189086" y="0"/>
                </a:lnTo>
                <a:lnTo>
                  <a:pt x="7241329" y="0"/>
                </a:lnTo>
                <a:lnTo>
                  <a:pt x="7640566" y="399237"/>
                </a:lnTo>
                <a:lnTo>
                  <a:pt x="7700131" y="399237"/>
                </a:lnTo>
                <a:lnTo>
                  <a:pt x="8099367" y="1"/>
                </a:lnTo>
                <a:lnTo>
                  <a:pt x="8151611" y="1"/>
                </a:lnTo>
                <a:lnTo>
                  <a:pt x="7724838" y="426774"/>
                </a:lnTo>
                <a:lnTo>
                  <a:pt x="7724838" y="483508"/>
                </a:lnTo>
                <a:lnTo>
                  <a:pt x="8195689" y="954363"/>
                </a:lnTo>
                <a:lnTo>
                  <a:pt x="8664821" y="485229"/>
                </a:lnTo>
                <a:lnTo>
                  <a:pt x="8664821" y="425053"/>
                </a:lnTo>
                <a:lnTo>
                  <a:pt x="8239767" y="0"/>
                </a:lnTo>
                <a:lnTo>
                  <a:pt x="8292011" y="0"/>
                </a:lnTo>
                <a:lnTo>
                  <a:pt x="8691248" y="399236"/>
                </a:lnTo>
                <a:lnTo>
                  <a:pt x="8750812" y="399236"/>
                </a:lnTo>
                <a:lnTo>
                  <a:pt x="9150049" y="1"/>
                </a:lnTo>
                <a:lnTo>
                  <a:pt x="9202293" y="1"/>
                </a:lnTo>
                <a:lnTo>
                  <a:pt x="8775646" y="426647"/>
                </a:lnTo>
                <a:lnTo>
                  <a:pt x="8775646" y="483635"/>
                </a:lnTo>
                <a:lnTo>
                  <a:pt x="9246372" y="954363"/>
                </a:lnTo>
                <a:lnTo>
                  <a:pt x="9715629" y="485103"/>
                </a:lnTo>
                <a:lnTo>
                  <a:pt x="9715629" y="425175"/>
                </a:lnTo>
                <a:lnTo>
                  <a:pt x="9290453" y="0"/>
                </a:lnTo>
                <a:lnTo>
                  <a:pt x="9342696" y="0"/>
                </a:lnTo>
                <a:lnTo>
                  <a:pt x="9741934" y="399236"/>
                </a:lnTo>
                <a:lnTo>
                  <a:pt x="9801496" y="399236"/>
                </a:lnTo>
                <a:lnTo>
                  <a:pt x="10200732" y="1"/>
                </a:lnTo>
                <a:lnTo>
                  <a:pt x="10252974" y="1"/>
                </a:lnTo>
                <a:lnTo>
                  <a:pt x="9826454" y="426520"/>
                </a:lnTo>
                <a:lnTo>
                  <a:pt x="9826454" y="483756"/>
                </a:lnTo>
                <a:lnTo>
                  <a:pt x="10297055" y="954360"/>
                </a:lnTo>
                <a:lnTo>
                  <a:pt x="10766437" y="484975"/>
                </a:lnTo>
                <a:lnTo>
                  <a:pt x="10766437" y="425305"/>
                </a:lnTo>
                <a:lnTo>
                  <a:pt x="10341131" y="0"/>
                </a:lnTo>
                <a:lnTo>
                  <a:pt x="10393375" y="0"/>
                </a:lnTo>
                <a:lnTo>
                  <a:pt x="10792612" y="399236"/>
                </a:lnTo>
                <a:lnTo>
                  <a:pt x="10852176" y="399236"/>
                </a:lnTo>
                <a:lnTo>
                  <a:pt x="11251411" y="3"/>
                </a:lnTo>
                <a:lnTo>
                  <a:pt x="11303657" y="3"/>
                </a:lnTo>
                <a:lnTo>
                  <a:pt x="10877262" y="426397"/>
                </a:lnTo>
                <a:lnTo>
                  <a:pt x="10877262" y="483887"/>
                </a:lnTo>
                <a:lnTo>
                  <a:pt x="11347735" y="954362"/>
                </a:lnTo>
                <a:lnTo>
                  <a:pt x="11817249" y="484846"/>
                </a:lnTo>
                <a:lnTo>
                  <a:pt x="11817249" y="425436"/>
                </a:lnTo>
                <a:lnTo>
                  <a:pt x="11391812" y="0"/>
                </a:lnTo>
                <a:lnTo>
                  <a:pt x="11444056" y="0"/>
                </a:lnTo>
                <a:lnTo>
                  <a:pt x="11843293" y="399236"/>
                </a:lnTo>
                <a:lnTo>
                  <a:pt x="11902859" y="399236"/>
                </a:lnTo>
                <a:lnTo>
                  <a:pt x="12191973" y="110123"/>
                </a:lnTo>
                <a:lnTo>
                  <a:pt x="12191973" y="162366"/>
                </a:lnTo>
                <a:lnTo>
                  <a:pt x="11928074" y="426265"/>
                </a:lnTo>
                <a:lnTo>
                  <a:pt x="11928074" y="484017"/>
                </a:lnTo>
                <a:lnTo>
                  <a:pt x="12191974" y="747926"/>
                </a:lnTo>
                <a:lnTo>
                  <a:pt x="12191974" y="800166"/>
                </a:lnTo>
                <a:lnTo>
                  <a:pt x="11901874" y="510061"/>
                </a:lnTo>
                <a:lnTo>
                  <a:pt x="11844278" y="510061"/>
                </a:lnTo>
                <a:lnTo>
                  <a:pt x="11373857" y="980483"/>
                </a:lnTo>
                <a:lnTo>
                  <a:pt x="11840505" y="1447132"/>
                </a:lnTo>
                <a:lnTo>
                  <a:pt x="11905645" y="1447132"/>
                </a:lnTo>
                <a:lnTo>
                  <a:pt x="12191976" y="1160803"/>
                </a:lnTo>
                <a:lnTo>
                  <a:pt x="12191976" y="1213046"/>
                </a:lnTo>
                <a:lnTo>
                  <a:pt x="11928074" y="1476947"/>
                </a:lnTo>
                <a:lnTo>
                  <a:pt x="11928074" y="1534702"/>
                </a:lnTo>
                <a:lnTo>
                  <a:pt x="12191975" y="1798604"/>
                </a:lnTo>
                <a:lnTo>
                  <a:pt x="12191975" y="1850847"/>
                </a:lnTo>
                <a:lnTo>
                  <a:pt x="11899087" y="1557957"/>
                </a:lnTo>
                <a:lnTo>
                  <a:pt x="11847063" y="1557957"/>
                </a:lnTo>
                <a:lnTo>
                  <a:pt x="11373858" y="2031163"/>
                </a:lnTo>
                <a:lnTo>
                  <a:pt x="11842778" y="2500070"/>
                </a:lnTo>
                <a:lnTo>
                  <a:pt x="11903378" y="2500070"/>
                </a:lnTo>
                <a:lnTo>
                  <a:pt x="12191975" y="2211473"/>
                </a:lnTo>
                <a:lnTo>
                  <a:pt x="12191974" y="2263716"/>
                </a:lnTo>
                <a:lnTo>
                  <a:pt x="11928074" y="2527616"/>
                </a:lnTo>
                <a:lnTo>
                  <a:pt x="11928074" y="2585366"/>
                </a:lnTo>
                <a:lnTo>
                  <a:pt x="12191978" y="2849270"/>
                </a:lnTo>
                <a:lnTo>
                  <a:pt x="12191977" y="2901515"/>
                </a:lnTo>
                <a:lnTo>
                  <a:pt x="11901357" y="2610895"/>
                </a:lnTo>
                <a:lnTo>
                  <a:pt x="11844795" y="2610895"/>
                </a:lnTo>
                <a:lnTo>
                  <a:pt x="11373856" y="3081835"/>
                </a:lnTo>
                <a:lnTo>
                  <a:pt x="11843230" y="3551209"/>
                </a:lnTo>
                <a:lnTo>
                  <a:pt x="11902922" y="3551209"/>
                </a:lnTo>
                <a:lnTo>
                  <a:pt x="12191974" y="3262156"/>
                </a:lnTo>
                <a:lnTo>
                  <a:pt x="12191974" y="3314400"/>
                </a:lnTo>
                <a:lnTo>
                  <a:pt x="11928074" y="3578299"/>
                </a:lnTo>
                <a:lnTo>
                  <a:pt x="11928074" y="3636053"/>
                </a:lnTo>
                <a:lnTo>
                  <a:pt x="12191975" y="3899954"/>
                </a:lnTo>
                <a:lnTo>
                  <a:pt x="12191975" y="3952198"/>
                </a:lnTo>
                <a:lnTo>
                  <a:pt x="11901811" y="3662034"/>
                </a:lnTo>
                <a:lnTo>
                  <a:pt x="11844339" y="3662034"/>
                </a:lnTo>
                <a:lnTo>
                  <a:pt x="11373856" y="4132518"/>
                </a:lnTo>
                <a:lnTo>
                  <a:pt x="11813331" y="4571992"/>
                </a:lnTo>
                <a:lnTo>
                  <a:pt x="11761089" y="4571991"/>
                </a:lnTo>
                <a:lnTo>
                  <a:pt x="11347736" y="4158638"/>
                </a:lnTo>
                <a:lnTo>
                  <a:pt x="10934382" y="4571992"/>
                </a:lnTo>
                <a:lnTo>
                  <a:pt x="10882138" y="4571992"/>
                </a:lnTo>
                <a:lnTo>
                  <a:pt x="11321614" y="4132516"/>
                </a:lnTo>
                <a:lnTo>
                  <a:pt x="10851132" y="3662034"/>
                </a:lnTo>
                <a:lnTo>
                  <a:pt x="10793656" y="3662034"/>
                </a:lnTo>
                <a:lnTo>
                  <a:pt x="10323175" y="4132515"/>
                </a:lnTo>
                <a:lnTo>
                  <a:pt x="10762651" y="4571991"/>
                </a:lnTo>
                <a:lnTo>
                  <a:pt x="10710406" y="4571992"/>
                </a:lnTo>
                <a:lnTo>
                  <a:pt x="10297052" y="4158638"/>
                </a:lnTo>
                <a:lnTo>
                  <a:pt x="9883699" y="4571992"/>
                </a:lnTo>
                <a:lnTo>
                  <a:pt x="9831456" y="4571992"/>
                </a:lnTo>
                <a:lnTo>
                  <a:pt x="10270931" y="4132517"/>
                </a:lnTo>
                <a:lnTo>
                  <a:pt x="9800448" y="3662034"/>
                </a:lnTo>
                <a:lnTo>
                  <a:pt x="9742974" y="3662034"/>
                </a:lnTo>
                <a:lnTo>
                  <a:pt x="9272491" y="4132517"/>
                </a:lnTo>
                <a:lnTo>
                  <a:pt x="9711968" y="4571993"/>
                </a:lnTo>
                <a:lnTo>
                  <a:pt x="9659723" y="4571993"/>
                </a:lnTo>
                <a:lnTo>
                  <a:pt x="9246369" y="4158639"/>
                </a:lnTo>
                <a:lnTo>
                  <a:pt x="8833016" y="4571992"/>
                </a:lnTo>
                <a:lnTo>
                  <a:pt x="8780772" y="4571992"/>
                </a:lnTo>
                <a:lnTo>
                  <a:pt x="9220247" y="4132517"/>
                </a:lnTo>
                <a:lnTo>
                  <a:pt x="8749764" y="3662034"/>
                </a:lnTo>
                <a:lnTo>
                  <a:pt x="8692294" y="3662034"/>
                </a:lnTo>
                <a:lnTo>
                  <a:pt x="8221812" y="4132516"/>
                </a:lnTo>
                <a:lnTo>
                  <a:pt x="8661288" y="4571992"/>
                </a:lnTo>
                <a:lnTo>
                  <a:pt x="8609042" y="4571992"/>
                </a:lnTo>
                <a:lnTo>
                  <a:pt x="8195689" y="4158639"/>
                </a:lnTo>
                <a:lnTo>
                  <a:pt x="7782334" y="4571994"/>
                </a:lnTo>
                <a:lnTo>
                  <a:pt x="7730092" y="4571994"/>
                </a:lnTo>
                <a:lnTo>
                  <a:pt x="8169568" y="4132518"/>
                </a:lnTo>
                <a:lnTo>
                  <a:pt x="7699085" y="3662034"/>
                </a:lnTo>
                <a:lnTo>
                  <a:pt x="7641614" y="3662034"/>
                </a:lnTo>
                <a:lnTo>
                  <a:pt x="7171129" y="4132518"/>
                </a:lnTo>
                <a:lnTo>
                  <a:pt x="7610604" y="4571993"/>
                </a:lnTo>
                <a:lnTo>
                  <a:pt x="7558360" y="4571993"/>
                </a:lnTo>
                <a:lnTo>
                  <a:pt x="7145007" y="4158640"/>
                </a:lnTo>
                <a:lnTo>
                  <a:pt x="6731655" y="4571993"/>
                </a:lnTo>
                <a:lnTo>
                  <a:pt x="6679410" y="4571993"/>
                </a:lnTo>
                <a:lnTo>
                  <a:pt x="7118885" y="4132518"/>
                </a:lnTo>
                <a:lnTo>
                  <a:pt x="6648402" y="3662034"/>
                </a:lnTo>
                <a:lnTo>
                  <a:pt x="6590932" y="3662034"/>
                </a:lnTo>
                <a:lnTo>
                  <a:pt x="6120448" y="4132519"/>
                </a:lnTo>
                <a:lnTo>
                  <a:pt x="6559922" y="4571993"/>
                </a:lnTo>
                <a:lnTo>
                  <a:pt x="6507678" y="4571993"/>
                </a:lnTo>
                <a:lnTo>
                  <a:pt x="6094326" y="4158641"/>
                </a:lnTo>
                <a:lnTo>
                  <a:pt x="5680985" y="4571992"/>
                </a:lnTo>
                <a:lnTo>
                  <a:pt x="5628744" y="4571992"/>
                </a:lnTo>
                <a:lnTo>
                  <a:pt x="6068205" y="4132519"/>
                </a:lnTo>
                <a:lnTo>
                  <a:pt x="5597731" y="3662034"/>
                </a:lnTo>
                <a:lnTo>
                  <a:pt x="5540263" y="3662034"/>
                </a:lnTo>
                <a:lnTo>
                  <a:pt x="5069789" y="4132518"/>
                </a:lnTo>
                <a:lnTo>
                  <a:pt x="5509253" y="4571993"/>
                </a:lnTo>
                <a:lnTo>
                  <a:pt x="5457012" y="4571993"/>
                </a:lnTo>
                <a:lnTo>
                  <a:pt x="5043664" y="4158640"/>
                </a:lnTo>
                <a:lnTo>
                  <a:pt x="4630303" y="4571992"/>
                </a:lnTo>
                <a:lnTo>
                  <a:pt x="4578059" y="4571992"/>
                </a:lnTo>
                <a:lnTo>
                  <a:pt x="5017539" y="4132518"/>
                </a:lnTo>
                <a:lnTo>
                  <a:pt x="4547049" y="3662034"/>
                </a:lnTo>
                <a:lnTo>
                  <a:pt x="4489581" y="3662034"/>
                </a:lnTo>
                <a:lnTo>
                  <a:pt x="4019108" y="4132519"/>
                </a:lnTo>
                <a:lnTo>
                  <a:pt x="4458568" y="4571993"/>
                </a:lnTo>
                <a:lnTo>
                  <a:pt x="4406323" y="4571993"/>
                </a:lnTo>
                <a:lnTo>
                  <a:pt x="3992985" y="4158641"/>
                </a:lnTo>
                <a:lnTo>
                  <a:pt x="3579645" y="4571992"/>
                </a:lnTo>
                <a:lnTo>
                  <a:pt x="3527403" y="4571992"/>
                </a:lnTo>
                <a:lnTo>
                  <a:pt x="3966864" y="4132520"/>
                </a:lnTo>
                <a:lnTo>
                  <a:pt x="3496388" y="3662034"/>
                </a:lnTo>
                <a:lnTo>
                  <a:pt x="3438920" y="3662034"/>
                </a:lnTo>
                <a:lnTo>
                  <a:pt x="2968432" y="4132519"/>
                </a:lnTo>
                <a:lnTo>
                  <a:pt x="3407908" y="4571992"/>
                </a:lnTo>
                <a:lnTo>
                  <a:pt x="3355663" y="4571992"/>
                </a:lnTo>
                <a:lnTo>
                  <a:pt x="2942311" y="4158641"/>
                </a:lnTo>
                <a:lnTo>
                  <a:pt x="2528961" y="4571991"/>
                </a:lnTo>
                <a:lnTo>
                  <a:pt x="2476717" y="4571991"/>
                </a:lnTo>
                <a:lnTo>
                  <a:pt x="2916189" y="4132519"/>
                </a:lnTo>
                <a:lnTo>
                  <a:pt x="2445706" y="3662034"/>
                </a:lnTo>
                <a:lnTo>
                  <a:pt x="2388237" y="3662034"/>
                </a:lnTo>
                <a:lnTo>
                  <a:pt x="1917745" y="4132520"/>
                </a:lnTo>
                <a:lnTo>
                  <a:pt x="2357225" y="4571992"/>
                </a:lnTo>
                <a:lnTo>
                  <a:pt x="2304981" y="4571993"/>
                </a:lnTo>
                <a:lnTo>
                  <a:pt x="1891623" y="4158642"/>
                </a:lnTo>
                <a:lnTo>
                  <a:pt x="1478275" y="4571991"/>
                </a:lnTo>
                <a:lnTo>
                  <a:pt x="1426031" y="4571991"/>
                </a:lnTo>
                <a:lnTo>
                  <a:pt x="1865501" y="4132520"/>
                </a:lnTo>
                <a:lnTo>
                  <a:pt x="1395017" y="3662034"/>
                </a:lnTo>
                <a:lnTo>
                  <a:pt x="1337551" y="3662034"/>
                </a:lnTo>
                <a:lnTo>
                  <a:pt x="867066" y="4132521"/>
                </a:lnTo>
                <a:lnTo>
                  <a:pt x="1306536" y="4571992"/>
                </a:lnTo>
                <a:lnTo>
                  <a:pt x="1254292" y="4571992"/>
                </a:lnTo>
                <a:lnTo>
                  <a:pt x="840944" y="4158643"/>
                </a:lnTo>
                <a:lnTo>
                  <a:pt x="427595" y="4571993"/>
                </a:lnTo>
                <a:lnTo>
                  <a:pt x="375351" y="4571993"/>
                </a:lnTo>
                <a:lnTo>
                  <a:pt x="814822" y="4132521"/>
                </a:lnTo>
                <a:lnTo>
                  <a:pt x="344336" y="3662034"/>
                </a:lnTo>
                <a:lnTo>
                  <a:pt x="286870" y="3662034"/>
                </a:lnTo>
                <a:lnTo>
                  <a:pt x="5" y="3948900"/>
                </a:lnTo>
                <a:lnTo>
                  <a:pt x="5" y="3896656"/>
                </a:lnTo>
                <a:lnTo>
                  <a:pt x="258369" y="3638291"/>
                </a:lnTo>
                <a:lnTo>
                  <a:pt x="258369" y="3576066"/>
                </a:lnTo>
                <a:lnTo>
                  <a:pt x="1" y="3317698"/>
                </a:lnTo>
                <a:lnTo>
                  <a:pt x="1" y="3265454"/>
                </a:lnTo>
                <a:lnTo>
                  <a:pt x="285756" y="3551209"/>
                </a:lnTo>
                <a:lnTo>
                  <a:pt x="345451" y="3551209"/>
                </a:lnTo>
                <a:lnTo>
                  <a:pt x="814822" y="3081838"/>
                </a:lnTo>
                <a:lnTo>
                  <a:pt x="343880" y="2610895"/>
                </a:lnTo>
                <a:lnTo>
                  <a:pt x="287328" y="2610895"/>
                </a:lnTo>
                <a:lnTo>
                  <a:pt x="6" y="2898217"/>
                </a:lnTo>
                <a:lnTo>
                  <a:pt x="6" y="2845973"/>
                </a:lnTo>
                <a:lnTo>
                  <a:pt x="258373" y="2587605"/>
                </a:lnTo>
                <a:lnTo>
                  <a:pt x="258373" y="2525388"/>
                </a:lnTo>
                <a:lnTo>
                  <a:pt x="1" y="2267015"/>
                </a:lnTo>
                <a:lnTo>
                  <a:pt x="0" y="2214770"/>
                </a:lnTo>
                <a:lnTo>
                  <a:pt x="285299" y="2500070"/>
                </a:lnTo>
                <a:lnTo>
                  <a:pt x="345909" y="2500070"/>
                </a:lnTo>
                <a:lnTo>
                  <a:pt x="814822" y="2031167"/>
                </a:lnTo>
                <a:lnTo>
                  <a:pt x="341616" y="1557959"/>
                </a:lnTo>
                <a:lnTo>
                  <a:pt x="289593" y="1557959"/>
                </a:lnTo>
                <a:lnTo>
                  <a:pt x="4" y="1847551"/>
                </a:lnTo>
                <a:lnTo>
                  <a:pt x="4" y="1795307"/>
                </a:lnTo>
                <a:lnTo>
                  <a:pt x="258377" y="1536932"/>
                </a:lnTo>
                <a:lnTo>
                  <a:pt x="258377" y="1474721"/>
                </a:lnTo>
                <a:lnTo>
                  <a:pt x="2" y="1216345"/>
                </a:lnTo>
                <a:lnTo>
                  <a:pt x="2" y="1164102"/>
                </a:lnTo>
                <a:lnTo>
                  <a:pt x="283034" y="1447135"/>
                </a:lnTo>
                <a:lnTo>
                  <a:pt x="348175" y="1447135"/>
                </a:lnTo>
                <a:lnTo>
                  <a:pt x="814821" y="980486"/>
                </a:lnTo>
                <a:lnTo>
                  <a:pt x="344401" y="510062"/>
                </a:lnTo>
                <a:lnTo>
                  <a:pt x="286805" y="510062"/>
                </a:lnTo>
                <a:lnTo>
                  <a:pt x="5" y="796868"/>
                </a:lnTo>
                <a:lnTo>
                  <a:pt x="5" y="744628"/>
                </a:lnTo>
                <a:lnTo>
                  <a:pt x="258382" y="486242"/>
                </a:lnTo>
                <a:lnTo>
                  <a:pt x="258382" y="424043"/>
                </a:lnTo>
                <a:lnTo>
                  <a:pt x="3" y="165664"/>
                </a:lnTo>
                <a:lnTo>
                  <a:pt x="3" y="113420"/>
                </a:lnTo>
                <a:lnTo>
                  <a:pt x="285820" y="399237"/>
                </a:lnTo>
                <a:lnTo>
                  <a:pt x="345386" y="399237"/>
                </a:lnTo>
                <a:lnTo>
                  <a:pt x="744622" y="2"/>
                </a:lnTo>
                <a:lnTo>
                  <a:pt x="796865" y="2"/>
                </a:lnTo>
                <a:lnTo>
                  <a:pt x="369206" y="427661"/>
                </a:lnTo>
                <a:lnTo>
                  <a:pt x="369206" y="482624"/>
                </a:lnTo>
                <a:lnTo>
                  <a:pt x="840943" y="954364"/>
                </a:lnTo>
                <a:lnTo>
                  <a:pt x="1309187" y="486116"/>
                </a:lnTo>
                <a:lnTo>
                  <a:pt x="1309187" y="424169"/>
                </a:lnTo>
                <a:lnTo>
                  <a:pt x="885019" y="0"/>
                </a:lnTo>
                <a:lnTo>
                  <a:pt x="937262" y="0"/>
                </a:lnTo>
                <a:lnTo>
                  <a:pt x="1336499" y="399237"/>
                </a:lnTo>
                <a:lnTo>
                  <a:pt x="1396066" y="399237"/>
                </a:lnTo>
                <a:lnTo>
                  <a:pt x="1795300" y="3"/>
                </a:lnTo>
                <a:lnTo>
                  <a:pt x="1847544" y="3"/>
                </a:lnTo>
                <a:lnTo>
                  <a:pt x="1420012" y="427535"/>
                </a:lnTo>
                <a:lnTo>
                  <a:pt x="1420012" y="482750"/>
                </a:lnTo>
                <a:lnTo>
                  <a:pt x="1891623" y="954365"/>
                </a:lnTo>
                <a:lnTo>
                  <a:pt x="2360001" y="485992"/>
                </a:lnTo>
                <a:lnTo>
                  <a:pt x="2360001" y="424295"/>
                </a:lnTo>
                <a:lnTo>
                  <a:pt x="1935698" y="0"/>
                </a:lnTo>
                <a:lnTo>
                  <a:pt x="1987943" y="0"/>
                </a:lnTo>
                <a:lnTo>
                  <a:pt x="2387187" y="399237"/>
                </a:lnTo>
                <a:lnTo>
                  <a:pt x="2446755" y="399237"/>
                </a:lnTo>
                <a:lnTo>
                  <a:pt x="2845991" y="2"/>
                </a:lnTo>
                <a:lnTo>
                  <a:pt x="2898236" y="2"/>
                </a:lnTo>
                <a:lnTo>
                  <a:pt x="2470825" y="427411"/>
                </a:lnTo>
                <a:lnTo>
                  <a:pt x="2470825" y="482875"/>
                </a:lnTo>
                <a:lnTo>
                  <a:pt x="2942310" y="954365"/>
                </a:lnTo>
                <a:lnTo>
                  <a:pt x="3410809" y="485866"/>
                </a:lnTo>
                <a:lnTo>
                  <a:pt x="3410809" y="424419"/>
                </a:lnTo>
                <a:lnTo>
                  <a:pt x="2986386" y="0"/>
                </a:lnTo>
                <a:lnTo>
                  <a:pt x="3038626" y="0"/>
                </a:lnTo>
                <a:lnTo>
                  <a:pt x="3437870" y="399237"/>
                </a:lnTo>
                <a:lnTo>
                  <a:pt x="3497441" y="399237"/>
                </a:lnTo>
                <a:lnTo>
                  <a:pt x="3896667" y="2"/>
                </a:lnTo>
                <a:lnTo>
                  <a:pt x="3948913" y="2"/>
                </a:lnTo>
                <a:lnTo>
                  <a:pt x="3521637" y="427285"/>
                </a:lnTo>
                <a:lnTo>
                  <a:pt x="3521637" y="483001"/>
                </a:lnTo>
                <a:lnTo>
                  <a:pt x="3992987" y="954364"/>
                </a:lnTo>
                <a:lnTo>
                  <a:pt x="4461599" y="485738"/>
                </a:lnTo>
                <a:lnTo>
                  <a:pt x="4461599" y="424543"/>
                </a:lnTo>
                <a:lnTo>
                  <a:pt x="4037068" y="1"/>
                </a:lnTo>
                <a:lnTo>
                  <a:pt x="4089312" y="1"/>
                </a:lnTo>
                <a:lnTo>
                  <a:pt x="4488534" y="399237"/>
                </a:lnTo>
                <a:lnTo>
                  <a:pt x="4548100" y="399237"/>
                </a:lnTo>
                <a:lnTo>
                  <a:pt x="4947332" y="4"/>
                </a:lnTo>
                <a:lnTo>
                  <a:pt x="4999581" y="4"/>
                </a:lnTo>
                <a:lnTo>
                  <a:pt x="4572422" y="427156"/>
                </a:lnTo>
                <a:lnTo>
                  <a:pt x="4572422" y="483126"/>
                </a:lnTo>
                <a:lnTo>
                  <a:pt x="5043667" y="954362"/>
                </a:lnTo>
                <a:lnTo>
                  <a:pt x="5512409" y="485609"/>
                </a:lnTo>
                <a:lnTo>
                  <a:pt x="5512409" y="424674"/>
                </a:lnTo>
                <a:lnTo>
                  <a:pt x="5087742" y="1"/>
                </a:lnTo>
                <a:lnTo>
                  <a:pt x="5139977" y="1"/>
                </a:lnTo>
                <a:lnTo>
                  <a:pt x="5539215" y="399237"/>
                </a:lnTo>
                <a:lnTo>
                  <a:pt x="5598781" y="399237"/>
                </a:lnTo>
                <a:lnTo>
                  <a:pt x="5998007" y="2"/>
                </a:lnTo>
                <a:lnTo>
                  <a:pt x="6050249" y="2"/>
                </a:lnTo>
                <a:lnTo>
                  <a:pt x="5623232" y="427030"/>
                </a:lnTo>
                <a:lnTo>
                  <a:pt x="5623232" y="483255"/>
                </a:lnTo>
                <a:lnTo>
                  <a:pt x="6094326" y="954363"/>
                </a:lnTo>
                <a:lnTo>
                  <a:pt x="6563205" y="485481"/>
                </a:lnTo>
                <a:lnTo>
                  <a:pt x="6563205"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ECE7BCD-C56B-4673-A222-4EF5C19E7541}"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EBDA1-9ABA-42E7-9A15-637918D51F57}"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3404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CE7BCD-C56B-4673-A222-4EF5C19E7541}"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382894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CE7BCD-C56B-4673-A222-4EF5C19E7541}"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EBDA1-9ABA-42E7-9A15-637918D51F57}"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193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CE7BCD-C56B-4673-A222-4EF5C19E7541}"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401237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24" y="8"/>
            <a:ext cx="12191978" cy="4571994"/>
          </a:xfrm>
          <a:custGeom>
            <a:avLst/>
            <a:gdLst/>
            <a:ahLst/>
            <a:cxnLst/>
            <a:rect l="l" t="t" r="r" b="b"/>
            <a:pathLst>
              <a:path w="12191978" h="4571994">
                <a:moveTo>
                  <a:pt x="1" y="4316129"/>
                </a:moveTo>
                <a:lnTo>
                  <a:pt x="255863" y="4571991"/>
                </a:lnTo>
                <a:lnTo>
                  <a:pt x="203619" y="4571991"/>
                </a:lnTo>
                <a:lnTo>
                  <a:pt x="1" y="4368373"/>
                </a:lnTo>
                <a:close/>
                <a:moveTo>
                  <a:pt x="12191973" y="4312831"/>
                </a:moveTo>
                <a:lnTo>
                  <a:pt x="12191972" y="4365076"/>
                </a:lnTo>
                <a:lnTo>
                  <a:pt x="11985055" y="4571992"/>
                </a:lnTo>
                <a:lnTo>
                  <a:pt x="11932811" y="4571993"/>
                </a:lnTo>
                <a:close/>
                <a:moveTo>
                  <a:pt x="11817249" y="4076816"/>
                </a:moveTo>
                <a:lnTo>
                  <a:pt x="11928074" y="4076816"/>
                </a:lnTo>
                <a:lnTo>
                  <a:pt x="11928074" y="4187641"/>
                </a:lnTo>
                <a:lnTo>
                  <a:pt x="11817249" y="4187641"/>
                </a:lnTo>
                <a:close/>
                <a:moveTo>
                  <a:pt x="10766437" y="4076816"/>
                </a:moveTo>
                <a:lnTo>
                  <a:pt x="10877262" y="4076816"/>
                </a:lnTo>
                <a:lnTo>
                  <a:pt x="10877262" y="4187641"/>
                </a:lnTo>
                <a:lnTo>
                  <a:pt x="10766437" y="4187641"/>
                </a:lnTo>
                <a:close/>
                <a:moveTo>
                  <a:pt x="9715629" y="4076816"/>
                </a:moveTo>
                <a:lnTo>
                  <a:pt x="9826454" y="4076816"/>
                </a:lnTo>
                <a:lnTo>
                  <a:pt x="9826454" y="4187641"/>
                </a:lnTo>
                <a:lnTo>
                  <a:pt x="9715629" y="4187641"/>
                </a:lnTo>
                <a:close/>
                <a:moveTo>
                  <a:pt x="8664821" y="4076816"/>
                </a:moveTo>
                <a:lnTo>
                  <a:pt x="8775646" y="4076816"/>
                </a:lnTo>
                <a:lnTo>
                  <a:pt x="8775646" y="4187641"/>
                </a:lnTo>
                <a:lnTo>
                  <a:pt x="8664821" y="4187641"/>
                </a:lnTo>
                <a:close/>
                <a:moveTo>
                  <a:pt x="7614013" y="4076816"/>
                </a:moveTo>
                <a:lnTo>
                  <a:pt x="7724838" y="4076816"/>
                </a:lnTo>
                <a:lnTo>
                  <a:pt x="7724838" y="4187641"/>
                </a:lnTo>
                <a:lnTo>
                  <a:pt x="7614013" y="4187641"/>
                </a:lnTo>
                <a:close/>
                <a:moveTo>
                  <a:pt x="6563205" y="4076816"/>
                </a:moveTo>
                <a:lnTo>
                  <a:pt x="6674030" y="4076816"/>
                </a:lnTo>
                <a:lnTo>
                  <a:pt x="6674030" y="4187641"/>
                </a:lnTo>
                <a:lnTo>
                  <a:pt x="6563205" y="4187641"/>
                </a:lnTo>
                <a:close/>
                <a:moveTo>
                  <a:pt x="5512397" y="4076816"/>
                </a:moveTo>
                <a:lnTo>
                  <a:pt x="5623222" y="4076816"/>
                </a:lnTo>
                <a:lnTo>
                  <a:pt x="5623222" y="4187641"/>
                </a:lnTo>
                <a:lnTo>
                  <a:pt x="5512397" y="4187641"/>
                </a:lnTo>
                <a:close/>
                <a:moveTo>
                  <a:pt x="4461589" y="4076816"/>
                </a:moveTo>
                <a:lnTo>
                  <a:pt x="4572414" y="4076816"/>
                </a:lnTo>
                <a:lnTo>
                  <a:pt x="4572414" y="4187641"/>
                </a:lnTo>
                <a:lnTo>
                  <a:pt x="4461589" y="4187641"/>
                </a:lnTo>
                <a:close/>
                <a:moveTo>
                  <a:pt x="3410782" y="4076816"/>
                </a:moveTo>
                <a:lnTo>
                  <a:pt x="3521608" y="4076816"/>
                </a:lnTo>
                <a:lnTo>
                  <a:pt x="3521608" y="4187641"/>
                </a:lnTo>
                <a:lnTo>
                  <a:pt x="3410782" y="4187641"/>
                </a:lnTo>
                <a:close/>
                <a:moveTo>
                  <a:pt x="2359975" y="4076816"/>
                </a:moveTo>
                <a:lnTo>
                  <a:pt x="2470800" y="4076816"/>
                </a:lnTo>
                <a:lnTo>
                  <a:pt x="2470800" y="4187641"/>
                </a:lnTo>
                <a:lnTo>
                  <a:pt x="2359975" y="4187641"/>
                </a:lnTo>
                <a:close/>
                <a:moveTo>
                  <a:pt x="1309167" y="4076816"/>
                </a:moveTo>
                <a:lnTo>
                  <a:pt x="1419992" y="4076816"/>
                </a:lnTo>
                <a:lnTo>
                  <a:pt x="1419992" y="4187641"/>
                </a:lnTo>
                <a:lnTo>
                  <a:pt x="1309167" y="4187641"/>
                </a:lnTo>
                <a:close/>
                <a:moveTo>
                  <a:pt x="258359" y="4076816"/>
                </a:moveTo>
                <a:lnTo>
                  <a:pt x="369184" y="4076816"/>
                </a:lnTo>
                <a:lnTo>
                  <a:pt x="369184" y="4187641"/>
                </a:lnTo>
                <a:lnTo>
                  <a:pt x="258359" y="4187641"/>
                </a:lnTo>
                <a:close/>
                <a:moveTo>
                  <a:pt x="11291841" y="3551209"/>
                </a:moveTo>
                <a:lnTo>
                  <a:pt x="11402666" y="3551209"/>
                </a:lnTo>
                <a:lnTo>
                  <a:pt x="11402666" y="3662034"/>
                </a:lnTo>
                <a:lnTo>
                  <a:pt x="11291841" y="3662034"/>
                </a:lnTo>
                <a:close/>
                <a:moveTo>
                  <a:pt x="10241033" y="3551209"/>
                </a:moveTo>
                <a:lnTo>
                  <a:pt x="10351858" y="3551209"/>
                </a:lnTo>
                <a:lnTo>
                  <a:pt x="10351858" y="3662034"/>
                </a:lnTo>
                <a:lnTo>
                  <a:pt x="10241033" y="3662034"/>
                </a:lnTo>
                <a:close/>
                <a:moveTo>
                  <a:pt x="9190225" y="3551209"/>
                </a:moveTo>
                <a:lnTo>
                  <a:pt x="9301050" y="3551209"/>
                </a:lnTo>
                <a:lnTo>
                  <a:pt x="9301050" y="3662034"/>
                </a:lnTo>
                <a:lnTo>
                  <a:pt x="9190225" y="3662034"/>
                </a:lnTo>
                <a:close/>
                <a:moveTo>
                  <a:pt x="8139417" y="3551209"/>
                </a:moveTo>
                <a:lnTo>
                  <a:pt x="8250242" y="3551209"/>
                </a:lnTo>
                <a:lnTo>
                  <a:pt x="8250242" y="3662034"/>
                </a:lnTo>
                <a:lnTo>
                  <a:pt x="8139417" y="3662034"/>
                </a:lnTo>
                <a:close/>
                <a:moveTo>
                  <a:pt x="7088609" y="3551209"/>
                </a:moveTo>
                <a:lnTo>
                  <a:pt x="7199434" y="3551209"/>
                </a:lnTo>
                <a:lnTo>
                  <a:pt x="7199434" y="3662034"/>
                </a:lnTo>
                <a:lnTo>
                  <a:pt x="7088609" y="3662034"/>
                </a:lnTo>
                <a:close/>
                <a:moveTo>
                  <a:pt x="6037801" y="3551209"/>
                </a:moveTo>
                <a:lnTo>
                  <a:pt x="6148626" y="3551209"/>
                </a:lnTo>
                <a:lnTo>
                  <a:pt x="6148626" y="3662034"/>
                </a:lnTo>
                <a:lnTo>
                  <a:pt x="6037801" y="3662034"/>
                </a:lnTo>
                <a:close/>
                <a:moveTo>
                  <a:pt x="4986998" y="3551209"/>
                </a:moveTo>
                <a:lnTo>
                  <a:pt x="5097826" y="3551209"/>
                </a:lnTo>
                <a:lnTo>
                  <a:pt x="5097826" y="3662034"/>
                </a:lnTo>
                <a:lnTo>
                  <a:pt x="4986998" y="3662034"/>
                </a:lnTo>
                <a:close/>
                <a:moveTo>
                  <a:pt x="3936196" y="3551209"/>
                </a:moveTo>
                <a:lnTo>
                  <a:pt x="4047020" y="3551209"/>
                </a:lnTo>
                <a:lnTo>
                  <a:pt x="4047020" y="3662034"/>
                </a:lnTo>
                <a:lnTo>
                  <a:pt x="3936196" y="3662034"/>
                </a:lnTo>
                <a:close/>
                <a:moveTo>
                  <a:pt x="2885389" y="3551209"/>
                </a:moveTo>
                <a:lnTo>
                  <a:pt x="2996214" y="3551209"/>
                </a:lnTo>
                <a:lnTo>
                  <a:pt x="2996214" y="3662034"/>
                </a:lnTo>
                <a:lnTo>
                  <a:pt x="2885389" y="3662034"/>
                </a:lnTo>
                <a:close/>
                <a:moveTo>
                  <a:pt x="1834579" y="3551209"/>
                </a:moveTo>
                <a:lnTo>
                  <a:pt x="1945404" y="3551209"/>
                </a:lnTo>
                <a:lnTo>
                  <a:pt x="1945404" y="3662034"/>
                </a:lnTo>
                <a:lnTo>
                  <a:pt x="1834579" y="3662034"/>
                </a:lnTo>
                <a:close/>
                <a:moveTo>
                  <a:pt x="783773" y="3551209"/>
                </a:moveTo>
                <a:lnTo>
                  <a:pt x="894598" y="3551209"/>
                </a:lnTo>
                <a:lnTo>
                  <a:pt x="894598" y="3662034"/>
                </a:lnTo>
                <a:lnTo>
                  <a:pt x="783773" y="3662034"/>
                </a:lnTo>
                <a:close/>
                <a:moveTo>
                  <a:pt x="2942310" y="3107960"/>
                </a:moveTo>
                <a:lnTo>
                  <a:pt x="2470811" y="3579460"/>
                </a:lnTo>
                <a:lnTo>
                  <a:pt x="2470811" y="3634896"/>
                </a:lnTo>
                <a:lnTo>
                  <a:pt x="2942311" y="4106397"/>
                </a:lnTo>
                <a:lnTo>
                  <a:pt x="3410794" y="3637915"/>
                </a:lnTo>
                <a:lnTo>
                  <a:pt x="3410794" y="3576442"/>
                </a:lnTo>
                <a:close/>
                <a:moveTo>
                  <a:pt x="840944" y="3107960"/>
                </a:moveTo>
                <a:lnTo>
                  <a:pt x="369194" y="3579710"/>
                </a:lnTo>
                <a:lnTo>
                  <a:pt x="369194" y="3634648"/>
                </a:lnTo>
                <a:lnTo>
                  <a:pt x="840944" y="4106399"/>
                </a:lnTo>
                <a:lnTo>
                  <a:pt x="1309176" y="3638165"/>
                </a:lnTo>
                <a:lnTo>
                  <a:pt x="1309176" y="3576193"/>
                </a:lnTo>
                <a:close/>
                <a:moveTo>
                  <a:pt x="3992986" y="3107959"/>
                </a:moveTo>
                <a:lnTo>
                  <a:pt x="3521621" y="3579335"/>
                </a:lnTo>
                <a:lnTo>
                  <a:pt x="3521621" y="3635021"/>
                </a:lnTo>
                <a:lnTo>
                  <a:pt x="3992986" y="4106398"/>
                </a:lnTo>
                <a:lnTo>
                  <a:pt x="4461593" y="3637778"/>
                </a:lnTo>
                <a:lnTo>
                  <a:pt x="4461593" y="3576578"/>
                </a:lnTo>
                <a:close/>
                <a:moveTo>
                  <a:pt x="1891624" y="3107959"/>
                </a:moveTo>
                <a:lnTo>
                  <a:pt x="1420001" y="3579584"/>
                </a:lnTo>
                <a:lnTo>
                  <a:pt x="1420001" y="3634774"/>
                </a:lnTo>
                <a:lnTo>
                  <a:pt x="1891623" y="4106397"/>
                </a:lnTo>
                <a:lnTo>
                  <a:pt x="2359987" y="3638040"/>
                </a:lnTo>
                <a:lnTo>
                  <a:pt x="2359987" y="3576315"/>
                </a:lnTo>
                <a:close/>
                <a:moveTo>
                  <a:pt x="8195689" y="3107959"/>
                </a:moveTo>
                <a:lnTo>
                  <a:pt x="7724838" y="3578810"/>
                </a:lnTo>
                <a:lnTo>
                  <a:pt x="7724838" y="3635541"/>
                </a:lnTo>
                <a:lnTo>
                  <a:pt x="8195691" y="4106395"/>
                </a:lnTo>
                <a:lnTo>
                  <a:pt x="8664821" y="3637265"/>
                </a:lnTo>
                <a:lnTo>
                  <a:pt x="8664821" y="3577091"/>
                </a:lnTo>
                <a:close/>
                <a:moveTo>
                  <a:pt x="5043664" y="3107959"/>
                </a:moveTo>
                <a:lnTo>
                  <a:pt x="4572419" y="3579197"/>
                </a:lnTo>
                <a:lnTo>
                  <a:pt x="4572419" y="3635159"/>
                </a:lnTo>
                <a:lnTo>
                  <a:pt x="5043662" y="4106396"/>
                </a:lnTo>
                <a:lnTo>
                  <a:pt x="5512402" y="3637650"/>
                </a:lnTo>
                <a:lnTo>
                  <a:pt x="5512402" y="3576704"/>
                </a:lnTo>
                <a:close/>
                <a:moveTo>
                  <a:pt x="6094326" y="3107958"/>
                </a:moveTo>
                <a:lnTo>
                  <a:pt x="5623226" y="3579070"/>
                </a:lnTo>
                <a:lnTo>
                  <a:pt x="5623226" y="3635285"/>
                </a:lnTo>
                <a:lnTo>
                  <a:pt x="6094326" y="4106397"/>
                </a:lnTo>
                <a:lnTo>
                  <a:pt x="6563205" y="3637518"/>
                </a:lnTo>
                <a:lnTo>
                  <a:pt x="6563205" y="3576837"/>
                </a:lnTo>
                <a:close/>
                <a:moveTo>
                  <a:pt x="9246372" y="3107957"/>
                </a:moveTo>
                <a:lnTo>
                  <a:pt x="8775646" y="3578683"/>
                </a:lnTo>
                <a:lnTo>
                  <a:pt x="8775646" y="3635671"/>
                </a:lnTo>
                <a:lnTo>
                  <a:pt x="9246369" y="4106395"/>
                </a:lnTo>
                <a:lnTo>
                  <a:pt x="9715629" y="3637135"/>
                </a:lnTo>
                <a:lnTo>
                  <a:pt x="9715629" y="3577215"/>
                </a:lnTo>
                <a:close/>
                <a:moveTo>
                  <a:pt x="7145009" y="3107957"/>
                </a:moveTo>
                <a:lnTo>
                  <a:pt x="6674030" y="3578936"/>
                </a:lnTo>
                <a:lnTo>
                  <a:pt x="6674030" y="3635418"/>
                </a:lnTo>
                <a:lnTo>
                  <a:pt x="7145007" y="4106396"/>
                </a:lnTo>
                <a:lnTo>
                  <a:pt x="7614013" y="3637390"/>
                </a:lnTo>
                <a:lnTo>
                  <a:pt x="7614013" y="3576961"/>
                </a:lnTo>
                <a:close/>
                <a:moveTo>
                  <a:pt x="11347734" y="3107957"/>
                </a:moveTo>
                <a:lnTo>
                  <a:pt x="10877262" y="3578428"/>
                </a:lnTo>
                <a:lnTo>
                  <a:pt x="10877262" y="3635922"/>
                </a:lnTo>
                <a:lnTo>
                  <a:pt x="11347735" y="4106396"/>
                </a:lnTo>
                <a:lnTo>
                  <a:pt x="11817249" y="3636882"/>
                </a:lnTo>
                <a:lnTo>
                  <a:pt x="11817249" y="3577472"/>
                </a:lnTo>
                <a:close/>
                <a:moveTo>
                  <a:pt x="10297053" y="3107955"/>
                </a:moveTo>
                <a:lnTo>
                  <a:pt x="9826454" y="3578554"/>
                </a:lnTo>
                <a:lnTo>
                  <a:pt x="9826454" y="3635794"/>
                </a:lnTo>
                <a:lnTo>
                  <a:pt x="10297054" y="4106394"/>
                </a:lnTo>
                <a:lnTo>
                  <a:pt x="10766437" y="3637011"/>
                </a:lnTo>
                <a:lnTo>
                  <a:pt x="10766437" y="3577339"/>
                </a:lnTo>
                <a:close/>
                <a:moveTo>
                  <a:pt x="11817249" y="3027334"/>
                </a:moveTo>
                <a:lnTo>
                  <a:pt x="11928074" y="3027334"/>
                </a:lnTo>
                <a:lnTo>
                  <a:pt x="11928074" y="3138159"/>
                </a:lnTo>
                <a:lnTo>
                  <a:pt x="11817249" y="3138159"/>
                </a:lnTo>
                <a:close/>
                <a:moveTo>
                  <a:pt x="10766437" y="3027334"/>
                </a:moveTo>
                <a:lnTo>
                  <a:pt x="10877262" y="3027334"/>
                </a:lnTo>
                <a:lnTo>
                  <a:pt x="10877262" y="3138159"/>
                </a:lnTo>
                <a:lnTo>
                  <a:pt x="10766437" y="3138159"/>
                </a:lnTo>
                <a:close/>
                <a:moveTo>
                  <a:pt x="9715629" y="3027334"/>
                </a:moveTo>
                <a:lnTo>
                  <a:pt x="9826454" y="3027334"/>
                </a:lnTo>
                <a:lnTo>
                  <a:pt x="9826454" y="3138159"/>
                </a:lnTo>
                <a:lnTo>
                  <a:pt x="9715629" y="3138159"/>
                </a:lnTo>
                <a:close/>
                <a:moveTo>
                  <a:pt x="8664821" y="3027334"/>
                </a:moveTo>
                <a:lnTo>
                  <a:pt x="8775646" y="3027334"/>
                </a:lnTo>
                <a:lnTo>
                  <a:pt x="8775646" y="3138159"/>
                </a:lnTo>
                <a:lnTo>
                  <a:pt x="8664821" y="3138159"/>
                </a:lnTo>
                <a:close/>
                <a:moveTo>
                  <a:pt x="7614013" y="3027334"/>
                </a:moveTo>
                <a:lnTo>
                  <a:pt x="7724838" y="3027334"/>
                </a:lnTo>
                <a:lnTo>
                  <a:pt x="7724838" y="3138159"/>
                </a:lnTo>
                <a:lnTo>
                  <a:pt x="7614013" y="3138159"/>
                </a:lnTo>
                <a:close/>
                <a:moveTo>
                  <a:pt x="6563205" y="3027334"/>
                </a:moveTo>
                <a:lnTo>
                  <a:pt x="6674030" y="3027334"/>
                </a:lnTo>
                <a:lnTo>
                  <a:pt x="6674030" y="3138159"/>
                </a:lnTo>
                <a:lnTo>
                  <a:pt x="6563205" y="3138159"/>
                </a:lnTo>
                <a:close/>
                <a:moveTo>
                  <a:pt x="5512400" y="3027334"/>
                </a:moveTo>
                <a:lnTo>
                  <a:pt x="5623225" y="3027334"/>
                </a:lnTo>
                <a:lnTo>
                  <a:pt x="5623225" y="3138159"/>
                </a:lnTo>
                <a:lnTo>
                  <a:pt x="5512400" y="3138159"/>
                </a:lnTo>
                <a:close/>
                <a:moveTo>
                  <a:pt x="4461592" y="3027334"/>
                </a:moveTo>
                <a:lnTo>
                  <a:pt x="4572417" y="3027334"/>
                </a:lnTo>
                <a:lnTo>
                  <a:pt x="4572417" y="3138159"/>
                </a:lnTo>
                <a:lnTo>
                  <a:pt x="4461592" y="3138159"/>
                </a:lnTo>
                <a:close/>
                <a:moveTo>
                  <a:pt x="3410790" y="3027334"/>
                </a:moveTo>
                <a:lnTo>
                  <a:pt x="3521616" y="3027334"/>
                </a:lnTo>
                <a:lnTo>
                  <a:pt x="3521616" y="3138159"/>
                </a:lnTo>
                <a:lnTo>
                  <a:pt x="3410790" y="3138159"/>
                </a:lnTo>
                <a:close/>
                <a:moveTo>
                  <a:pt x="2359982" y="3027334"/>
                </a:moveTo>
                <a:lnTo>
                  <a:pt x="2470807" y="3027334"/>
                </a:lnTo>
                <a:lnTo>
                  <a:pt x="2470807" y="3138159"/>
                </a:lnTo>
                <a:lnTo>
                  <a:pt x="2359982" y="3138159"/>
                </a:lnTo>
                <a:close/>
                <a:moveTo>
                  <a:pt x="1309173" y="3027334"/>
                </a:moveTo>
                <a:lnTo>
                  <a:pt x="1419997" y="3027334"/>
                </a:lnTo>
                <a:lnTo>
                  <a:pt x="1419997" y="3138159"/>
                </a:lnTo>
                <a:lnTo>
                  <a:pt x="1309173" y="3138159"/>
                </a:lnTo>
                <a:close/>
                <a:moveTo>
                  <a:pt x="258365" y="3027334"/>
                </a:moveTo>
                <a:lnTo>
                  <a:pt x="369190" y="3027334"/>
                </a:lnTo>
                <a:lnTo>
                  <a:pt x="369190" y="3138159"/>
                </a:lnTo>
                <a:lnTo>
                  <a:pt x="258365" y="3138159"/>
                </a:lnTo>
                <a:close/>
                <a:moveTo>
                  <a:pt x="10794114" y="2610895"/>
                </a:moveTo>
                <a:lnTo>
                  <a:pt x="10323174" y="3081834"/>
                </a:lnTo>
                <a:lnTo>
                  <a:pt x="10792548" y="3551209"/>
                </a:lnTo>
                <a:lnTo>
                  <a:pt x="10852239" y="3551209"/>
                </a:lnTo>
                <a:lnTo>
                  <a:pt x="11321612" y="3081835"/>
                </a:lnTo>
                <a:lnTo>
                  <a:pt x="10850672" y="2610895"/>
                </a:lnTo>
                <a:close/>
                <a:moveTo>
                  <a:pt x="9743434" y="2610895"/>
                </a:moveTo>
                <a:lnTo>
                  <a:pt x="9272494" y="3081834"/>
                </a:lnTo>
                <a:lnTo>
                  <a:pt x="9741869" y="3551209"/>
                </a:lnTo>
                <a:lnTo>
                  <a:pt x="9801555" y="3551209"/>
                </a:lnTo>
                <a:lnTo>
                  <a:pt x="10270931" y="3081833"/>
                </a:lnTo>
                <a:lnTo>
                  <a:pt x="9799992" y="2610895"/>
                </a:lnTo>
                <a:close/>
                <a:moveTo>
                  <a:pt x="8692754" y="2610895"/>
                </a:moveTo>
                <a:lnTo>
                  <a:pt x="8221811" y="3081837"/>
                </a:lnTo>
                <a:lnTo>
                  <a:pt x="8691183" y="3551209"/>
                </a:lnTo>
                <a:lnTo>
                  <a:pt x="8750876" y="3551209"/>
                </a:lnTo>
                <a:lnTo>
                  <a:pt x="9220250" y="3081835"/>
                </a:lnTo>
                <a:lnTo>
                  <a:pt x="8749310" y="2610895"/>
                </a:lnTo>
                <a:close/>
                <a:moveTo>
                  <a:pt x="7642070" y="2610895"/>
                </a:moveTo>
                <a:lnTo>
                  <a:pt x="7171131" y="3081835"/>
                </a:lnTo>
                <a:lnTo>
                  <a:pt x="7640505" y="3551209"/>
                </a:lnTo>
                <a:lnTo>
                  <a:pt x="7700194" y="3551209"/>
                </a:lnTo>
                <a:lnTo>
                  <a:pt x="8169567" y="3081836"/>
                </a:lnTo>
                <a:lnTo>
                  <a:pt x="7698625" y="2610895"/>
                </a:lnTo>
                <a:close/>
                <a:moveTo>
                  <a:pt x="6591389" y="2610895"/>
                </a:moveTo>
                <a:lnTo>
                  <a:pt x="6120448" y="3081836"/>
                </a:lnTo>
                <a:lnTo>
                  <a:pt x="6589820" y="3551209"/>
                </a:lnTo>
                <a:lnTo>
                  <a:pt x="6649514" y="3551209"/>
                </a:lnTo>
                <a:lnTo>
                  <a:pt x="7118887" y="3081836"/>
                </a:lnTo>
                <a:lnTo>
                  <a:pt x="6647947" y="2610895"/>
                </a:lnTo>
                <a:close/>
                <a:moveTo>
                  <a:pt x="5540722" y="2610895"/>
                </a:moveTo>
                <a:lnTo>
                  <a:pt x="5069790" y="3081837"/>
                </a:lnTo>
                <a:lnTo>
                  <a:pt x="5539152" y="3551209"/>
                </a:lnTo>
                <a:lnTo>
                  <a:pt x="5598843" y="3551209"/>
                </a:lnTo>
                <a:lnTo>
                  <a:pt x="6068204" y="3081836"/>
                </a:lnTo>
                <a:lnTo>
                  <a:pt x="5597274" y="2610895"/>
                </a:lnTo>
                <a:close/>
                <a:moveTo>
                  <a:pt x="4490039" y="2610895"/>
                </a:moveTo>
                <a:lnTo>
                  <a:pt x="4019108" y="3081837"/>
                </a:lnTo>
                <a:lnTo>
                  <a:pt x="4488467" y="3551209"/>
                </a:lnTo>
                <a:lnTo>
                  <a:pt x="4548162" y="3551209"/>
                </a:lnTo>
                <a:lnTo>
                  <a:pt x="5017539" y="3081837"/>
                </a:lnTo>
                <a:lnTo>
                  <a:pt x="4546591" y="2610895"/>
                </a:lnTo>
                <a:close/>
                <a:moveTo>
                  <a:pt x="3439377" y="2610895"/>
                </a:moveTo>
                <a:lnTo>
                  <a:pt x="2968431" y="3081838"/>
                </a:lnTo>
                <a:lnTo>
                  <a:pt x="3437805" y="3551209"/>
                </a:lnTo>
                <a:lnTo>
                  <a:pt x="3497502" y="3551209"/>
                </a:lnTo>
                <a:lnTo>
                  <a:pt x="3966864" y="3081837"/>
                </a:lnTo>
                <a:lnTo>
                  <a:pt x="3495931" y="2610895"/>
                </a:lnTo>
                <a:close/>
                <a:moveTo>
                  <a:pt x="2388695" y="2610895"/>
                </a:moveTo>
                <a:lnTo>
                  <a:pt x="1917746" y="3081837"/>
                </a:lnTo>
                <a:lnTo>
                  <a:pt x="2387125" y="3551209"/>
                </a:lnTo>
                <a:lnTo>
                  <a:pt x="2446819" y="3551209"/>
                </a:lnTo>
                <a:lnTo>
                  <a:pt x="2916188" y="3081838"/>
                </a:lnTo>
                <a:lnTo>
                  <a:pt x="2445246" y="2610895"/>
                </a:lnTo>
                <a:close/>
                <a:moveTo>
                  <a:pt x="1338007" y="2610895"/>
                </a:moveTo>
                <a:lnTo>
                  <a:pt x="867066" y="3081838"/>
                </a:lnTo>
                <a:lnTo>
                  <a:pt x="1336436" y="3551209"/>
                </a:lnTo>
                <a:lnTo>
                  <a:pt x="1396132" y="3551209"/>
                </a:lnTo>
                <a:lnTo>
                  <a:pt x="1865502" y="3081837"/>
                </a:lnTo>
                <a:lnTo>
                  <a:pt x="1394561" y="2610895"/>
                </a:lnTo>
                <a:close/>
                <a:moveTo>
                  <a:pt x="11291841" y="2500070"/>
                </a:moveTo>
                <a:lnTo>
                  <a:pt x="11402666" y="2500070"/>
                </a:lnTo>
                <a:lnTo>
                  <a:pt x="11402666" y="2610895"/>
                </a:lnTo>
                <a:lnTo>
                  <a:pt x="11291841" y="2610895"/>
                </a:lnTo>
                <a:close/>
                <a:moveTo>
                  <a:pt x="10241033" y="2500070"/>
                </a:moveTo>
                <a:lnTo>
                  <a:pt x="10351858" y="2500070"/>
                </a:lnTo>
                <a:lnTo>
                  <a:pt x="10351858" y="2610895"/>
                </a:lnTo>
                <a:lnTo>
                  <a:pt x="10241033" y="2610895"/>
                </a:lnTo>
                <a:close/>
                <a:moveTo>
                  <a:pt x="9190225" y="2500070"/>
                </a:moveTo>
                <a:lnTo>
                  <a:pt x="9301050" y="2500070"/>
                </a:lnTo>
                <a:lnTo>
                  <a:pt x="9301050" y="2610895"/>
                </a:lnTo>
                <a:lnTo>
                  <a:pt x="9190225" y="2610895"/>
                </a:lnTo>
                <a:close/>
                <a:moveTo>
                  <a:pt x="8139417" y="2500070"/>
                </a:moveTo>
                <a:lnTo>
                  <a:pt x="8250242" y="2500070"/>
                </a:lnTo>
                <a:lnTo>
                  <a:pt x="8250242" y="2610895"/>
                </a:lnTo>
                <a:lnTo>
                  <a:pt x="8139417" y="2610895"/>
                </a:lnTo>
                <a:close/>
                <a:moveTo>
                  <a:pt x="7088609" y="2500070"/>
                </a:moveTo>
                <a:lnTo>
                  <a:pt x="7199434" y="2500070"/>
                </a:lnTo>
                <a:lnTo>
                  <a:pt x="7199434" y="2610895"/>
                </a:lnTo>
                <a:lnTo>
                  <a:pt x="7088609" y="2610895"/>
                </a:lnTo>
                <a:close/>
                <a:moveTo>
                  <a:pt x="6037801" y="2500070"/>
                </a:moveTo>
                <a:lnTo>
                  <a:pt x="6148626" y="2500070"/>
                </a:lnTo>
                <a:lnTo>
                  <a:pt x="6148626" y="2610895"/>
                </a:lnTo>
                <a:lnTo>
                  <a:pt x="6037801" y="2610895"/>
                </a:lnTo>
                <a:close/>
                <a:moveTo>
                  <a:pt x="4987000" y="2500070"/>
                </a:moveTo>
                <a:lnTo>
                  <a:pt x="5097829" y="2500070"/>
                </a:lnTo>
                <a:lnTo>
                  <a:pt x="5097829" y="2610895"/>
                </a:lnTo>
                <a:lnTo>
                  <a:pt x="4987000" y="2610895"/>
                </a:lnTo>
                <a:close/>
                <a:moveTo>
                  <a:pt x="3936200" y="2500070"/>
                </a:moveTo>
                <a:lnTo>
                  <a:pt x="4047024" y="2500070"/>
                </a:lnTo>
                <a:lnTo>
                  <a:pt x="4047024" y="2610895"/>
                </a:lnTo>
                <a:lnTo>
                  <a:pt x="3936200" y="2610895"/>
                </a:lnTo>
                <a:close/>
                <a:moveTo>
                  <a:pt x="2885393" y="2500070"/>
                </a:moveTo>
                <a:lnTo>
                  <a:pt x="2996218" y="2500070"/>
                </a:lnTo>
                <a:lnTo>
                  <a:pt x="2996218" y="2610895"/>
                </a:lnTo>
                <a:lnTo>
                  <a:pt x="2885393" y="2610895"/>
                </a:lnTo>
                <a:close/>
                <a:moveTo>
                  <a:pt x="1834583" y="2500070"/>
                </a:moveTo>
                <a:lnTo>
                  <a:pt x="1945408" y="2500070"/>
                </a:lnTo>
                <a:lnTo>
                  <a:pt x="1945408" y="2610895"/>
                </a:lnTo>
                <a:lnTo>
                  <a:pt x="1834583" y="2610895"/>
                </a:lnTo>
                <a:close/>
                <a:moveTo>
                  <a:pt x="783777" y="2500070"/>
                </a:moveTo>
                <a:lnTo>
                  <a:pt x="894602" y="2500070"/>
                </a:lnTo>
                <a:lnTo>
                  <a:pt x="894602" y="2610895"/>
                </a:lnTo>
                <a:lnTo>
                  <a:pt x="783777" y="2610895"/>
                </a:lnTo>
                <a:close/>
                <a:moveTo>
                  <a:pt x="1891623" y="2057291"/>
                </a:moveTo>
                <a:lnTo>
                  <a:pt x="1420005" y="2528898"/>
                </a:lnTo>
                <a:lnTo>
                  <a:pt x="1420005" y="2584095"/>
                </a:lnTo>
                <a:lnTo>
                  <a:pt x="1891624" y="3055715"/>
                </a:lnTo>
                <a:lnTo>
                  <a:pt x="2359991" y="2587356"/>
                </a:lnTo>
                <a:lnTo>
                  <a:pt x="2359991" y="2525640"/>
                </a:lnTo>
                <a:close/>
                <a:moveTo>
                  <a:pt x="2942310" y="2057291"/>
                </a:moveTo>
                <a:lnTo>
                  <a:pt x="2470816" y="2528774"/>
                </a:lnTo>
                <a:lnTo>
                  <a:pt x="2470816" y="2584221"/>
                </a:lnTo>
                <a:lnTo>
                  <a:pt x="2942310" y="3055716"/>
                </a:lnTo>
                <a:lnTo>
                  <a:pt x="3410799" y="2587229"/>
                </a:lnTo>
                <a:lnTo>
                  <a:pt x="3410799" y="2525765"/>
                </a:lnTo>
                <a:close/>
                <a:moveTo>
                  <a:pt x="3992986" y="2057290"/>
                </a:moveTo>
                <a:lnTo>
                  <a:pt x="3521627" y="2528649"/>
                </a:lnTo>
                <a:lnTo>
                  <a:pt x="3521627" y="2584345"/>
                </a:lnTo>
                <a:lnTo>
                  <a:pt x="3992986" y="3055715"/>
                </a:lnTo>
                <a:lnTo>
                  <a:pt x="4461596" y="2587094"/>
                </a:lnTo>
                <a:lnTo>
                  <a:pt x="4461596" y="2525899"/>
                </a:lnTo>
                <a:close/>
                <a:moveTo>
                  <a:pt x="840944" y="2057289"/>
                </a:moveTo>
                <a:lnTo>
                  <a:pt x="369198" y="2529024"/>
                </a:lnTo>
                <a:lnTo>
                  <a:pt x="369198" y="2583969"/>
                </a:lnTo>
                <a:lnTo>
                  <a:pt x="840944" y="3055716"/>
                </a:lnTo>
                <a:lnTo>
                  <a:pt x="1309180" y="2587479"/>
                </a:lnTo>
                <a:lnTo>
                  <a:pt x="1309180" y="2525514"/>
                </a:lnTo>
                <a:close/>
                <a:moveTo>
                  <a:pt x="7145007" y="2057289"/>
                </a:moveTo>
                <a:lnTo>
                  <a:pt x="6674030" y="2528255"/>
                </a:lnTo>
                <a:lnTo>
                  <a:pt x="6674030" y="2584733"/>
                </a:lnTo>
                <a:lnTo>
                  <a:pt x="7145010" y="3055713"/>
                </a:lnTo>
                <a:lnTo>
                  <a:pt x="7614013" y="2586710"/>
                </a:lnTo>
                <a:lnTo>
                  <a:pt x="7614013" y="2526283"/>
                </a:lnTo>
                <a:close/>
                <a:moveTo>
                  <a:pt x="5043664" y="2057289"/>
                </a:moveTo>
                <a:lnTo>
                  <a:pt x="4572421" y="2528513"/>
                </a:lnTo>
                <a:lnTo>
                  <a:pt x="4572421" y="2584480"/>
                </a:lnTo>
                <a:lnTo>
                  <a:pt x="5043664" y="3055715"/>
                </a:lnTo>
                <a:lnTo>
                  <a:pt x="5512404" y="2586968"/>
                </a:lnTo>
                <a:lnTo>
                  <a:pt x="5512404" y="2526024"/>
                </a:lnTo>
                <a:close/>
                <a:moveTo>
                  <a:pt x="10297053" y="2057288"/>
                </a:moveTo>
                <a:lnTo>
                  <a:pt x="9826454" y="2527875"/>
                </a:lnTo>
                <a:lnTo>
                  <a:pt x="9826454" y="2585115"/>
                </a:lnTo>
                <a:lnTo>
                  <a:pt x="10297052" y="3055713"/>
                </a:lnTo>
                <a:lnTo>
                  <a:pt x="10766437" y="2586328"/>
                </a:lnTo>
                <a:lnTo>
                  <a:pt x="10766437" y="2526660"/>
                </a:lnTo>
                <a:close/>
                <a:moveTo>
                  <a:pt x="9246373" y="2057288"/>
                </a:moveTo>
                <a:lnTo>
                  <a:pt x="8775646" y="2528002"/>
                </a:lnTo>
                <a:lnTo>
                  <a:pt x="8775646" y="2584986"/>
                </a:lnTo>
                <a:lnTo>
                  <a:pt x="9246373" y="3055713"/>
                </a:lnTo>
                <a:lnTo>
                  <a:pt x="9715629" y="2586457"/>
                </a:lnTo>
                <a:lnTo>
                  <a:pt x="9715629" y="2526532"/>
                </a:lnTo>
                <a:close/>
                <a:moveTo>
                  <a:pt x="8195690" y="2057288"/>
                </a:moveTo>
                <a:lnTo>
                  <a:pt x="7724838" y="2528128"/>
                </a:lnTo>
                <a:lnTo>
                  <a:pt x="7724838" y="2584864"/>
                </a:lnTo>
                <a:lnTo>
                  <a:pt x="8195689" y="3055714"/>
                </a:lnTo>
                <a:lnTo>
                  <a:pt x="8664821" y="2586582"/>
                </a:lnTo>
                <a:lnTo>
                  <a:pt x="8664821" y="2526406"/>
                </a:lnTo>
                <a:close/>
                <a:moveTo>
                  <a:pt x="6094328" y="2057287"/>
                </a:moveTo>
                <a:lnTo>
                  <a:pt x="5623228" y="2528386"/>
                </a:lnTo>
                <a:lnTo>
                  <a:pt x="5623228" y="2584606"/>
                </a:lnTo>
                <a:lnTo>
                  <a:pt x="6094325" y="3055714"/>
                </a:lnTo>
                <a:lnTo>
                  <a:pt x="6563205" y="2586835"/>
                </a:lnTo>
                <a:lnTo>
                  <a:pt x="6563205" y="2526153"/>
                </a:lnTo>
                <a:close/>
                <a:moveTo>
                  <a:pt x="11347736" y="2057286"/>
                </a:moveTo>
                <a:lnTo>
                  <a:pt x="10877262" y="2527747"/>
                </a:lnTo>
                <a:lnTo>
                  <a:pt x="10877262" y="2585241"/>
                </a:lnTo>
                <a:lnTo>
                  <a:pt x="11347734" y="3055713"/>
                </a:lnTo>
                <a:lnTo>
                  <a:pt x="11817249" y="2586199"/>
                </a:lnTo>
                <a:lnTo>
                  <a:pt x="11817249" y="2526787"/>
                </a:lnTo>
                <a:close/>
                <a:moveTo>
                  <a:pt x="258363" y="1973449"/>
                </a:moveTo>
                <a:lnTo>
                  <a:pt x="369188" y="1973449"/>
                </a:lnTo>
                <a:lnTo>
                  <a:pt x="369188" y="2084274"/>
                </a:lnTo>
                <a:lnTo>
                  <a:pt x="258363" y="2084274"/>
                </a:lnTo>
                <a:close/>
                <a:moveTo>
                  <a:pt x="2359980" y="1973449"/>
                </a:moveTo>
                <a:lnTo>
                  <a:pt x="2470805" y="1973449"/>
                </a:lnTo>
                <a:lnTo>
                  <a:pt x="2470805" y="2084274"/>
                </a:lnTo>
                <a:lnTo>
                  <a:pt x="2359980" y="2084274"/>
                </a:lnTo>
                <a:close/>
                <a:moveTo>
                  <a:pt x="1309171" y="1973449"/>
                </a:moveTo>
                <a:lnTo>
                  <a:pt x="1419995" y="1973449"/>
                </a:lnTo>
                <a:lnTo>
                  <a:pt x="1419995" y="2084274"/>
                </a:lnTo>
                <a:lnTo>
                  <a:pt x="1309171" y="2084274"/>
                </a:lnTo>
                <a:close/>
                <a:moveTo>
                  <a:pt x="4461591" y="1973448"/>
                </a:moveTo>
                <a:lnTo>
                  <a:pt x="4572416" y="1973448"/>
                </a:lnTo>
                <a:lnTo>
                  <a:pt x="4572416" y="2084273"/>
                </a:lnTo>
                <a:lnTo>
                  <a:pt x="4461591" y="2084273"/>
                </a:lnTo>
                <a:close/>
                <a:moveTo>
                  <a:pt x="3410788" y="1973448"/>
                </a:moveTo>
                <a:lnTo>
                  <a:pt x="3521614" y="1973448"/>
                </a:lnTo>
                <a:lnTo>
                  <a:pt x="3521614" y="2084273"/>
                </a:lnTo>
                <a:lnTo>
                  <a:pt x="3410788" y="2084273"/>
                </a:lnTo>
                <a:close/>
                <a:moveTo>
                  <a:pt x="6563205" y="1973448"/>
                </a:moveTo>
                <a:lnTo>
                  <a:pt x="6674030" y="1973448"/>
                </a:lnTo>
                <a:lnTo>
                  <a:pt x="6674030" y="2084273"/>
                </a:lnTo>
                <a:lnTo>
                  <a:pt x="6563205" y="2084273"/>
                </a:lnTo>
                <a:close/>
                <a:moveTo>
                  <a:pt x="5512399" y="1973448"/>
                </a:moveTo>
                <a:lnTo>
                  <a:pt x="5623224" y="1973448"/>
                </a:lnTo>
                <a:lnTo>
                  <a:pt x="5623224" y="2084273"/>
                </a:lnTo>
                <a:lnTo>
                  <a:pt x="5512399" y="2084273"/>
                </a:lnTo>
                <a:close/>
                <a:moveTo>
                  <a:pt x="7614013" y="1973448"/>
                </a:moveTo>
                <a:lnTo>
                  <a:pt x="7724838" y="1973448"/>
                </a:lnTo>
                <a:lnTo>
                  <a:pt x="7724838" y="2084273"/>
                </a:lnTo>
                <a:lnTo>
                  <a:pt x="7614013" y="2084273"/>
                </a:lnTo>
                <a:close/>
                <a:moveTo>
                  <a:pt x="9715629" y="1973448"/>
                </a:moveTo>
                <a:lnTo>
                  <a:pt x="9826454" y="1973448"/>
                </a:lnTo>
                <a:lnTo>
                  <a:pt x="9826454" y="2084273"/>
                </a:lnTo>
                <a:lnTo>
                  <a:pt x="9715629" y="2084273"/>
                </a:lnTo>
                <a:close/>
                <a:moveTo>
                  <a:pt x="8664821" y="1973448"/>
                </a:moveTo>
                <a:lnTo>
                  <a:pt x="8775646" y="1973448"/>
                </a:lnTo>
                <a:lnTo>
                  <a:pt x="8775646" y="2084273"/>
                </a:lnTo>
                <a:lnTo>
                  <a:pt x="8664821" y="2084273"/>
                </a:lnTo>
                <a:close/>
                <a:moveTo>
                  <a:pt x="11817249" y="1973448"/>
                </a:moveTo>
                <a:lnTo>
                  <a:pt x="11928074" y="1973448"/>
                </a:lnTo>
                <a:lnTo>
                  <a:pt x="11928074" y="2084273"/>
                </a:lnTo>
                <a:lnTo>
                  <a:pt x="11817249" y="2084273"/>
                </a:lnTo>
                <a:close/>
                <a:moveTo>
                  <a:pt x="10766437" y="1973448"/>
                </a:moveTo>
                <a:lnTo>
                  <a:pt x="10877262" y="1973448"/>
                </a:lnTo>
                <a:lnTo>
                  <a:pt x="10877262" y="2084273"/>
                </a:lnTo>
                <a:lnTo>
                  <a:pt x="10766437" y="2084273"/>
                </a:lnTo>
                <a:close/>
                <a:moveTo>
                  <a:pt x="3441643" y="1557959"/>
                </a:moveTo>
                <a:lnTo>
                  <a:pt x="2968431" y="2031169"/>
                </a:lnTo>
                <a:lnTo>
                  <a:pt x="3437348" y="2500070"/>
                </a:lnTo>
                <a:lnTo>
                  <a:pt x="3497959" y="2500070"/>
                </a:lnTo>
                <a:lnTo>
                  <a:pt x="3966865" y="2031168"/>
                </a:lnTo>
                <a:lnTo>
                  <a:pt x="3493665" y="1557959"/>
                </a:lnTo>
                <a:close/>
                <a:moveTo>
                  <a:pt x="2390961" y="1557959"/>
                </a:moveTo>
                <a:lnTo>
                  <a:pt x="1917745" y="2031169"/>
                </a:lnTo>
                <a:lnTo>
                  <a:pt x="2386665" y="2500070"/>
                </a:lnTo>
                <a:lnTo>
                  <a:pt x="2447277" y="2500070"/>
                </a:lnTo>
                <a:lnTo>
                  <a:pt x="2916189" y="2031169"/>
                </a:lnTo>
                <a:lnTo>
                  <a:pt x="2442980" y="1557959"/>
                </a:lnTo>
                <a:close/>
                <a:moveTo>
                  <a:pt x="1340273" y="1557959"/>
                </a:moveTo>
                <a:lnTo>
                  <a:pt x="867066" y="2031167"/>
                </a:lnTo>
                <a:lnTo>
                  <a:pt x="1335980" y="2500070"/>
                </a:lnTo>
                <a:lnTo>
                  <a:pt x="1396589" y="2500070"/>
                </a:lnTo>
                <a:lnTo>
                  <a:pt x="1865501" y="2031169"/>
                </a:lnTo>
                <a:lnTo>
                  <a:pt x="1392293" y="1557959"/>
                </a:lnTo>
                <a:close/>
                <a:moveTo>
                  <a:pt x="5542986" y="1557958"/>
                </a:moveTo>
                <a:lnTo>
                  <a:pt x="5069790" y="2031167"/>
                </a:lnTo>
                <a:lnTo>
                  <a:pt x="5538694" y="2500070"/>
                </a:lnTo>
                <a:lnTo>
                  <a:pt x="5599302" y="2500070"/>
                </a:lnTo>
                <a:lnTo>
                  <a:pt x="6068206" y="2031166"/>
                </a:lnTo>
                <a:lnTo>
                  <a:pt x="5595011" y="1557958"/>
                </a:lnTo>
                <a:close/>
                <a:moveTo>
                  <a:pt x="4492305" y="1557958"/>
                </a:moveTo>
                <a:lnTo>
                  <a:pt x="4019109" y="2031168"/>
                </a:lnTo>
                <a:lnTo>
                  <a:pt x="4488010" y="2500070"/>
                </a:lnTo>
                <a:lnTo>
                  <a:pt x="4548620" y="2500070"/>
                </a:lnTo>
                <a:lnTo>
                  <a:pt x="5017539" y="2031167"/>
                </a:lnTo>
                <a:lnTo>
                  <a:pt x="4544326" y="1557958"/>
                </a:lnTo>
                <a:close/>
                <a:moveTo>
                  <a:pt x="7644337" y="1557958"/>
                </a:moveTo>
                <a:lnTo>
                  <a:pt x="7171129" y="2031167"/>
                </a:lnTo>
                <a:lnTo>
                  <a:pt x="7640044" y="2500070"/>
                </a:lnTo>
                <a:lnTo>
                  <a:pt x="7700653" y="2500070"/>
                </a:lnTo>
                <a:lnTo>
                  <a:pt x="8169569" y="2031167"/>
                </a:lnTo>
                <a:lnTo>
                  <a:pt x="7696361" y="1557958"/>
                </a:lnTo>
                <a:close/>
                <a:moveTo>
                  <a:pt x="6593656" y="1557958"/>
                </a:moveTo>
                <a:lnTo>
                  <a:pt x="6120450" y="2031165"/>
                </a:lnTo>
                <a:lnTo>
                  <a:pt x="6589366" y="2500070"/>
                </a:lnTo>
                <a:lnTo>
                  <a:pt x="6649970" y="2500070"/>
                </a:lnTo>
                <a:lnTo>
                  <a:pt x="7118885" y="2031167"/>
                </a:lnTo>
                <a:lnTo>
                  <a:pt x="6645676" y="1557958"/>
                </a:lnTo>
                <a:close/>
                <a:moveTo>
                  <a:pt x="9745703" y="1557958"/>
                </a:moveTo>
                <a:lnTo>
                  <a:pt x="9272494" y="2031167"/>
                </a:lnTo>
                <a:lnTo>
                  <a:pt x="9741408" y="2500070"/>
                </a:lnTo>
                <a:lnTo>
                  <a:pt x="9802016" y="2500070"/>
                </a:lnTo>
                <a:lnTo>
                  <a:pt x="10270931" y="2031167"/>
                </a:lnTo>
                <a:lnTo>
                  <a:pt x="9797723" y="1557958"/>
                </a:lnTo>
                <a:close/>
                <a:moveTo>
                  <a:pt x="8695019" y="1557958"/>
                </a:moveTo>
                <a:lnTo>
                  <a:pt x="8221812" y="2031166"/>
                </a:lnTo>
                <a:lnTo>
                  <a:pt x="8690730" y="2500070"/>
                </a:lnTo>
                <a:lnTo>
                  <a:pt x="8751334" y="2500070"/>
                </a:lnTo>
                <a:lnTo>
                  <a:pt x="9220250" y="2031166"/>
                </a:lnTo>
                <a:lnTo>
                  <a:pt x="8747043" y="1557958"/>
                </a:lnTo>
                <a:close/>
                <a:moveTo>
                  <a:pt x="10796383" y="1557958"/>
                </a:moveTo>
                <a:lnTo>
                  <a:pt x="10323175" y="2031166"/>
                </a:lnTo>
                <a:lnTo>
                  <a:pt x="10792091" y="2500070"/>
                </a:lnTo>
                <a:lnTo>
                  <a:pt x="10852696" y="2500070"/>
                </a:lnTo>
                <a:lnTo>
                  <a:pt x="11321614" y="2031164"/>
                </a:lnTo>
                <a:lnTo>
                  <a:pt x="10848409" y="1557958"/>
                </a:lnTo>
                <a:close/>
                <a:moveTo>
                  <a:pt x="783781" y="1447135"/>
                </a:moveTo>
                <a:lnTo>
                  <a:pt x="894606" y="1447135"/>
                </a:lnTo>
                <a:lnTo>
                  <a:pt x="894606" y="1557959"/>
                </a:lnTo>
                <a:lnTo>
                  <a:pt x="783781" y="1557959"/>
                </a:lnTo>
                <a:close/>
                <a:moveTo>
                  <a:pt x="1834586" y="1447134"/>
                </a:moveTo>
                <a:lnTo>
                  <a:pt x="1945411" y="1447134"/>
                </a:lnTo>
                <a:lnTo>
                  <a:pt x="1945411" y="1557959"/>
                </a:lnTo>
                <a:lnTo>
                  <a:pt x="1834586" y="1557959"/>
                </a:lnTo>
                <a:close/>
                <a:moveTo>
                  <a:pt x="4987002" y="1447134"/>
                </a:moveTo>
                <a:lnTo>
                  <a:pt x="5097832" y="1447134"/>
                </a:lnTo>
                <a:lnTo>
                  <a:pt x="5097832" y="1557958"/>
                </a:lnTo>
                <a:lnTo>
                  <a:pt x="4987002" y="1557958"/>
                </a:lnTo>
                <a:close/>
                <a:moveTo>
                  <a:pt x="3936204" y="1447134"/>
                </a:moveTo>
                <a:lnTo>
                  <a:pt x="4047028" y="1447134"/>
                </a:lnTo>
                <a:lnTo>
                  <a:pt x="4047028" y="1557959"/>
                </a:lnTo>
                <a:lnTo>
                  <a:pt x="3936204" y="1557959"/>
                </a:lnTo>
                <a:close/>
                <a:moveTo>
                  <a:pt x="2885398" y="1447134"/>
                </a:moveTo>
                <a:lnTo>
                  <a:pt x="2996224" y="1447134"/>
                </a:lnTo>
                <a:lnTo>
                  <a:pt x="2996224" y="1557959"/>
                </a:lnTo>
                <a:lnTo>
                  <a:pt x="2885398" y="1557959"/>
                </a:lnTo>
                <a:close/>
                <a:moveTo>
                  <a:pt x="6037801" y="1447133"/>
                </a:moveTo>
                <a:lnTo>
                  <a:pt x="6148626" y="1447133"/>
                </a:lnTo>
                <a:lnTo>
                  <a:pt x="6148626" y="1557958"/>
                </a:lnTo>
                <a:lnTo>
                  <a:pt x="6037801" y="1557958"/>
                </a:lnTo>
                <a:close/>
                <a:moveTo>
                  <a:pt x="9190225" y="1447133"/>
                </a:moveTo>
                <a:lnTo>
                  <a:pt x="9301050" y="1447133"/>
                </a:lnTo>
                <a:lnTo>
                  <a:pt x="9301050" y="1557958"/>
                </a:lnTo>
                <a:lnTo>
                  <a:pt x="9190225" y="1557958"/>
                </a:lnTo>
                <a:close/>
                <a:moveTo>
                  <a:pt x="8139417" y="1447133"/>
                </a:moveTo>
                <a:lnTo>
                  <a:pt x="8250242" y="1447133"/>
                </a:lnTo>
                <a:lnTo>
                  <a:pt x="8250242" y="1557958"/>
                </a:lnTo>
                <a:lnTo>
                  <a:pt x="8139417" y="1557958"/>
                </a:lnTo>
                <a:close/>
                <a:moveTo>
                  <a:pt x="7088609" y="1447133"/>
                </a:moveTo>
                <a:lnTo>
                  <a:pt x="7199434" y="1447133"/>
                </a:lnTo>
                <a:lnTo>
                  <a:pt x="7199434" y="1557958"/>
                </a:lnTo>
                <a:lnTo>
                  <a:pt x="7088609" y="1557958"/>
                </a:lnTo>
                <a:close/>
                <a:moveTo>
                  <a:pt x="10241033" y="1447133"/>
                </a:moveTo>
                <a:lnTo>
                  <a:pt x="10351858" y="1447133"/>
                </a:lnTo>
                <a:lnTo>
                  <a:pt x="10351858" y="1557957"/>
                </a:lnTo>
                <a:lnTo>
                  <a:pt x="10241033" y="1557957"/>
                </a:lnTo>
                <a:close/>
                <a:moveTo>
                  <a:pt x="11291841" y="1447133"/>
                </a:moveTo>
                <a:lnTo>
                  <a:pt x="11402666" y="1447133"/>
                </a:lnTo>
                <a:lnTo>
                  <a:pt x="11402666" y="1557957"/>
                </a:lnTo>
                <a:lnTo>
                  <a:pt x="11291841" y="1557957"/>
                </a:lnTo>
                <a:close/>
                <a:moveTo>
                  <a:pt x="2942310" y="1006607"/>
                </a:moveTo>
                <a:lnTo>
                  <a:pt x="2470820" y="1478100"/>
                </a:lnTo>
                <a:lnTo>
                  <a:pt x="2470820" y="1533556"/>
                </a:lnTo>
                <a:lnTo>
                  <a:pt x="2942310" y="2005047"/>
                </a:lnTo>
                <a:lnTo>
                  <a:pt x="3410804" y="1536556"/>
                </a:lnTo>
                <a:lnTo>
                  <a:pt x="3410804" y="1475099"/>
                </a:lnTo>
                <a:close/>
                <a:moveTo>
                  <a:pt x="1891623" y="1006607"/>
                </a:moveTo>
                <a:lnTo>
                  <a:pt x="1420008" y="1478224"/>
                </a:lnTo>
                <a:lnTo>
                  <a:pt x="1420008" y="1533431"/>
                </a:lnTo>
                <a:lnTo>
                  <a:pt x="1891623" y="2005047"/>
                </a:lnTo>
                <a:lnTo>
                  <a:pt x="2359996" y="1536681"/>
                </a:lnTo>
                <a:lnTo>
                  <a:pt x="2359996" y="1474975"/>
                </a:lnTo>
                <a:close/>
                <a:moveTo>
                  <a:pt x="840943" y="1006607"/>
                </a:moveTo>
                <a:lnTo>
                  <a:pt x="369202" y="1478351"/>
                </a:lnTo>
                <a:lnTo>
                  <a:pt x="369202" y="1533303"/>
                </a:lnTo>
                <a:lnTo>
                  <a:pt x="840944" y="2005046"/>
                </a:lnTo>
                <a:lnTo>
                  <a:pt x="1309184" y="1536806"/>
                </a:lnTo>
                <a:lnTo>
                  <a:pt x="1309184" y="1474850"/>
                </a:lnTo>
                <a:close/>
                <a:moveTo>
                  <a:pt x="3992987" y="1006606"/>
                </a:moveTo>
                <a:lnTo>
                  <a:pt x="3521631" y="1477974"/>
                </a:lnTo>
                <a:lnTo>
                  <a:pt x="3521631" y="1533680"/>
                </a:lnTo>
                <a:lnTo>
                  <a:pt x="3992986" y="2005046"/>
                </a:lnTo>
                <a:lnTo>
                  <a:pt x="4461598" y="1536423"/>
                </a:lnTo>
                <a:lnTo>
                  <a:pt x="4461598" y="1475230"/>
                </a:lnTo>
                <a:close/>
                <a:moveTo>
                  <a:pt x="6094326" y="1006605"/>
                </a:moveTo>
                <a:lnTo>
                  <a:pt x="5623230" y="1477714"/>
                </a:lnTo>
                <a:lnTo>
                  <a:pt x="5623230" y="1533934"/>
                </a:lnTo>
                <a:lnTo>
                  <a:pt x="6094328" y="2005044"/>
                </a:lnTo>
                <a:lnTo>
                  <a:pt x="6563205" y="1536166"/>
                </a:lnTo>
                <a:lnTo>
                  <a:pt x="6563205" y="1475487"/>
                </a:lnTo>
                <a:close/>
                <a:moveTo>
                  <a:pt x="9246371" y="1006604"/>
                </a:moveTo>
                <a:lnTo>
                  <a:pt x="8775646" y="1477332"/>
                </a:lnTo>
                <a:lnTo>
                  <a:pt x="8775646" y="1534319"/>
                </a:lnTo>
                <a:lnTo>
                  <a:pt x="9246371" y="2005045"/>
                </a:lnTo>
                <a:lnTo>
                  <a:pt x="9715629" y="1535786"/>
                </a:lnTo>
                <a:lnTo>
                  <a:pt x="9715629" y="1475864"/>
                </a:lnTo>
                <a:close/>
                <a:moveTo>
                  <a:pt x="5043669" y="1006604"/>
                </a:moveTo>
                <a:lnTo>
                  <a:pt x="4572422" y="1477843"/>
                </a:lnTo>
                <a:lnTo>
                  <a:pt x="4572422" y="1533811"/>
                </a:lnTo>
                <a:lnTo>
                  <a:pt x="5043664" y="2005045"/>
                </a:lnTo>
                <a:lnTo>
                  <a:pt x="5512407" y="1536296"/>
                </a:lnTo>
                <a:lnTo>
                  <a:pt x="5512407" y="1475351"/>
                </a:lnTo>
                <a:close/>
                <a:moveTo>
                  <a:pt x="11347735" y="1006604"/>
                </a:moveTo>
                <a:lnTo>
                  <a:pt x="10877262" y="1477079"/>
                </a:lnTo>
                <a:lnTo>
                  <a:pt x="10877262" y="1534567"/>
                </a:lnTo>
                <a:lnTo>
                  <a:pt x="11347736" y="2005041"/>
                </a:lnTo>
                <a:lnTo>
                  <a:pt x="11817249" y="1535528"/>
                </a:lnTo>
                <a:lnTo>
                  <a:pt x="11817249" y="1476120"/>
                </a:lnTo>
                <a:close/>
                <a:moveTo>
                  <a:pt x="8195690" y="1006604"/>
                </a:moveTo>
                <a:lnTo>
                  <a:pt x="7724838" y="1477458"/>
                </a:lnTo>
                <a:lnTo>
                  <a:pt x="7724838" y="1534191"/>
                </a:lnTo>
                <a:lnTo>
                  <a:pt x="8195691" y="2005044"/>
                </a:lnTo>
                <a:lnTo>
                  <a:pt x="8664821" y="1535914"/>
                </a:lnTo>
                <a:lnTo>
                  <a:pt x="8664821" y="1475736"/>
                </a:lnTo>
                <a:close/>
                <a:moveTo>
                  <a:pt x="7145009" y="1006604"/>
                </a:moveTo>
                <a:lnTo>
                  <a:pt x="6674030" y="1477584"/>
                </a:lnTo>
                <a:lnTo>
                  <a:pt x="6674030" y="1534069"/>
                </a:lnTo>
                <a:lnTo>
                  <a:pt x="7145007" y="2005046"/>
                </a:lnTo>
                <a:lnTo>
                  <a:pt x="7614013" y="1536039"/>
                </a:lnTo>
                <a:lnTo>
                  <a:pt x="7614013" y="1475610"/>
                </a:lnTo>
                <a:close/>
                <a:moveTo>
                  <a:pt x="10297056" y="1006603"/>
                </a:moveTo>
                <a:lnTo>
                  <a:pt x="9826454" y="1477207"/>
                </a:lnTo>
                <a:lnTo>
                  <a:pt x="9826454" y="1534445"/>
                </a:lnTo>
                <a:lnTo>
                  <a:pt x="10297053" y="2005045"/>
                </a:lnTo>
                <a:lnTo>
                  <a:pt x="10766437" y="1535660"/>
                </a:lnTo>
                <a:lnTo>
                  <a:pt x="10766437" y="1475986"/>
                </a:lnTo>
                <a:close/>
                <a:moveTo>
                  <a:pt x="258361" y="922634"/>
                </a:moveTo>
                <a:lnTo>
                  <a:pt x="369186" y="922634"/>
                </a:lnTo>
                <a:lnTo>
                  <a:pt x="369186" y="1033459"/>
                </a:lnTo>
                <a:lnTo>
                  <a:pt x="258361" y="1033459"/>
                </a:lnTo>
                <a:close/>
                <a:moveTo>
                  <a:pt x="2359977" y="922633"/>
                </a:moveTo>
                <a:lnTo>
                  <a:pt x="2470802" y="922633"/>
                </a:lnTo>
                <a:lnTo>
                  <a:pt x="2470802" y="1033458"/>
                </a:lnTo>
                <a:lnTo>
                  <a:pt x="2359977" y="1033458"/>
                </a:lnTo>
                <a:close/>
                <a:moveTo>
                  <a:pt x="1309169" y="922633"/>
                </a:moveTo>
                <a:lnTo>
                  <a:pt x="1419993" y="922633"/>
                </a:lnTo>
                <a:lnTo>
                  <a:pt x="1419993" y="1033458"/>
                </a:lnTo>
                <a:lnTo>
                  <a:pt x="1309169" y="1033458"/>
                </a:lnTo>
                <a:close/>
                <a:moveTo>
                  <a:pt x="5512398" y="922633"/>
                </a:moveTo>
                <a:lnTo>
                  <a:pt x="5623223" y="922633"/>
                </a:lnTo>
                <a:lnTo>
                  <a:pt x="5623223" y="1033458"/>
                </a:lnTo>
                <a:lnTo>
                  <a:pt x="5512398" y="1033458"/>
                </a:lnTo>
                <a:close/>
                <a:moveTo>
                  <a:pt x="4461591" y="922633"/>
                </a:moveTo>
                <a:lnTo>
                  <a:pt x="4572415" y="922633"/>
                </a:lnTo>
                <a:lnTo>
                  <a:pt x="4572415" y="1033458"/>
                </a:lnTo>
                <a:lnTo>
                  <a:pt x="4461591" y="1033458"/>
                </a:lnTo>
                <a:close/>
                <a:moveTo>
                  <a:pt x="3410785" y="922633"/>
                </a:moveTo>
                <a:lnTo>
                  <a:pt x="3521610" y="922633"/>
                </a:lnTo>
                <a:lnTo>
                  <a:pt x="3521610" y="1033458"/>
                </a:lnTo>
                <a:lnTo>
                  <a:pt x="3410785" y="1033458"/>
                </a:lnTo>
                <a:close/>
                <a:moveTo>
                  <a:pt x="7614013" y="922633"/>
                </a:moveTo>
                <a:lnTo>
                  <a:pt x="7724838" y="922633"/>
                </a:lnTo>
                <a:lnTo>
                  <a:pt x="7724838" y="1033458"/>
                </a:lnTo>
                <a:lnTo>
                  <a:pt x="7614013" y="1033458"/>
                </a:lnTo>
                <a:close/>
                <a:moveTo>
                  <a:pt x="6563205" y="922633"/>
                </a:moveTo>
                <a:lnTo>
                  <a:pt x="6674030" y="922633"/>
                </a:lnTo>
                <a:lnTo>
                  <a:pt x="6674030" y="1033458"/>
                </a:lnTo>
                <a:lnTo>
                  <a:pt x="6563205" y="1033458"/>
                </a:lnTo>
                <a:close/>
                <a:moveTo>
                  <a:pt x="10766437" y="922633"/>
                </a:moveTo>
                <a:lnTo>
                  <a:pt x="10877262" y="922633"/>
                </a:lnTo>
                <a:lnTo>
                  <a:pt x="10877262" y="1033458"/>
                </a:lnTo>
                <a:lnTo>
                  <a:pt x="10766437" y="1033458"/>
                </a:lnTo>
                <a:close/>
                <a:moveTo>
                  <a:pt x="9715629" y="922633"/>
                </a:moveTo>
                <a:lnTo>
                  <a:pt x="9826454" y="922633"/>
                </a:lnTo>
                <a:lnTo>
                  <a:pt x="9826454" y="1033458"/>
                </a:lnTo>
                <a:lnTo>
                  <a:pt x="9715629" y="1033458"/>
                </a:lnTo>
                <a:close/>
                <a:moveTo>
                  <a:pt x="8664821" y="922633"/>
                </a:moveTo>
                <a:lnTo>
                  <a:pt x="8775646" y="922633"/>
                </a:lnTo>
                <a:lnTo>
                  <a:pt x="8775646" y="1033458"/>
                </a:lnTo>
                <a:lnTo>
                  <a:pt x="8664821" y="1033458"/>
                </a:lnTo>
                <a:close/>
                <a:moveTo>
                  <a:pt x="11817249" y="922633"/>
                </a:moveTo>
                <a:lnTo>
                  <a:pt x="11928074" y="922633"/>
                </a:lnTo>
                <a:lnTo>
                  <a:pt x="11928074" y="1033458"/>
                </a:lnTo>
                <a:lnTo>
                  <a:pt x="11817249" y="1033458"/>
                </a:lnTo>
                <a:close/>
                <a:moveTo>
                  <a:pt x="1337485" y="510062"/>
                </a:moveTo>
                <a:lnTo>
                  <a:pt x="867065" y="980486"/>
                </a:lnTo>
                <a:lnTo>
                  <a:pt x="1333712" y="1447134"/>
                </a:lnTo>
                <a:lnTo>
                  <a:pt x="1398855" y="1447134"/>
                </a:lnTo>
                <a:lnTo>
                  <a:pt x="1865501" y="980486"/>
                </a:lnTo>
                <a:lnTo>
                  <a:pt x="1395081" y="510062"/>
                </a:lnTo>
                <a:close/>
                <a:moveTo>
                  <a:pt x="2388173" y="510062"/>
                </a:moveTo>
                <a:lnTo>
                  <a:pt x="1917745" y="980486"/>
                </a:lnTo>
                <a:lnTo>
                  <a:pt x="2384399" y="1447134"/>
                </a:lnTo>
                <a:lnTo>
                  <a:pt x="2449542" y="1447134"/>
                </a:lnTo>
                <a:lnTo>
                  <a:pt x="2916189" y="980486"/>
                </a:lnTo>
                <a:lnTo>
                  <a:pt x="2445767" y="510062"/>
                </a:lnTo>
                <a:close/>
                <a:moveTo>
                  <a:pt x="3438856" y="510062"/>
                </a:moveTo>
                <a:lnTo>
                  <a:pt x="2968432" y="980486"/>
                </a:lnTo>
                <a:lnTo>
                  <a:pt x="3435083" y="1447134"/>
                </a:lnTo>
                <a:lnTo>
                  <a:pt x="3500228" y="1447134"/>
                </a:lnTo>
                <a:lnTo>
                  <a:pt x="3966865" y="980485"/>
                </a:lnTo>
                <a:lnTo>
                  <a:pt x="3496454" y="510062"/>
                </a:lnTo>
                <a:close/>
                <a:moveTo>
                  <a:pt x="4489518" y="510062"/>
                </a:moveTo>
                <a:lnTo>
                  <a:pt x="4019109" y="980485"/>
                </a:lnTo>
                <a:lnTo>
                  <a:pt x="4485744" y="1447134"/>
                </a:lnTo>
                <a:lnTo>
                  <a:pt x="4550887" y="1447134"/>
                </a:lnTo>
                <a:lnTo>
                  <a:pt x="5017543" y="980483"/>
                </a:lnTo>
                <a:lnTo>
                  <a:pt x="4547118" y="510062"/>
                </a:lnTo>
                <a:close/>
                <a:moveTo>
                  <a:pt x="5540201" y="510062"/>
                </a:moveTo>
                <a:lnTo>
                  <a:pt x="5069792" y="980483"/>
                </a:lnTo>
                <a:lnTo>
                  <a:pt x="5536431" y="1447134"/>
                </a:lnTo>
                <a:lnTo>
                  <a:pt x="5601567" y="1447134"/>
                </a:lnTo>
                <a:lnTo>
                  <a:pt x="6068204" y="980484"/>
                </a:lnTo>
                <a:lnTo>
                  <a:pt x="5597797" y="510062"/>
                </a:lnTo>
                <a:close/>
                <a:moveTo>
                  <a:pt x="6590867" y="510062"/>
                </a:moveTo>
                <a:lnTo>
                  <a:pt x="6120447" y="980484"/>
                </a:lnTo>
                <a:lnTo>
                  <a:pt x="6587095" y="1447133"/>
                </a:lnTo>
                <a:lnTo>
                  <a:pt x="6652238" y="1447133"/>
                </a:lnTo>
                <a:lnTo>
                  <a:pt x="7118887" y="980483"/>
                </a:lnTo>
                <a:lnTo>
                  <a:pt x="6648468" y="510062"/>
                </a:lnTo>
                <a:close/>
                <a:moveTo>
                  <a:pt x="7641550" y="510061"/>
                </a:moveTo>
                <a:lnTo>
                  <a:pt x="7171131" y="980482"/>
                </a:lnTo>
                <a:lnTo>
                  <a:pt x="7637780" y="1447133"/>
                </a:lnTo>
                <a:lnTo>
                  <a:pt x="7702919" y="1447133"/>
                </a:lnTo>
                <a:lnTo>
                  <a:pt x="8169568" y="980483"/>
                </a:lnTo>
                <a:lnTo>
                  <a:pt x="7699149" y="510061"/>
                </a:lnTo>
                <a:close/>
                <a:moveTo>
                  <a:pt x="8692232" y="510061"/>
                </a:moveTo>
                <a:lnTo>
                  <a:pt x="8221811" y="980484"/>
                </a:lnTo>
                <a:lnTo>
                  <a:pt x="8688459" y="1447133"/>
                </a:lnTo>
                <a:lnTo>
                  <a:pt x="8753603" y="1447133"/>
                </a:lnTo>
                <a:lnTo>
                  <a:pt x="9220250" y="980484"/>
                </a:lnTo>
                <a:lnTo>
                  <a:pt x="8749829" y="510061"/>
                </a:lnTo>
                <a:close/>
                <a:moveTo>
                  <a:pt x="10793597" y="510061"/>
                </a:moveTo>
                <a:lnTo>
                  <a:pt x="10323178" y="980482"/>
                </a:lnTo>
                <a:lnTo>
                  <a:pt x="10789828" y="1447133"/>
                </a:lnTo>
                <a:lnTo>
                  <a:pt x="10854964" y="1447133"/>
                </a:lnTo>
                <a:lnTo>
                  <a:pt x="11321613" y="980483"/>
                </a:lnTo>
                <a:lnTo>
                  <a:pt x="10851193" y="510061"/>
                </a:lnTo>
                <a:close/>
                <a:moveTo>
                  <a:pt x="9742913" y="510061"/>
                </a:moveTo>
                <a:lnTo>
                  <a:pt x="9272493" y="980483"/>
                </a:lnTo>
                <a:lnTo>
                  <a:pt x="9739141" y="1447133"/>
                </a:lnTo>
                <a:lnTo>
                  <a:pt x="9804283" y="1447133"/>
                </a:lnTo>
                <a:lnTo>
                  <a:pt x="10270933" y="980481"/>
                </a:lnTo>
                <a:lnTo>
                  <a:pt x="9800515" y="510061"/>
                </a:lnTo>
                <a:close/>
                <a:moveTo>
                  <a:pt x="783785" y="399238"/>
                </a:moveTo>
                <a:lnTo>
                  <a:pt x="894609" y="399238"/>
                </a:lnTo>
                <a:lnTo>
                  <a:pt x="894609" y="510062"/>
                </a:lnTo>
                <a:lnTo>
                  <a:pt x="783785" y="510062"/>
                </a:lnTo>
                <a:close/>
                <a:moveTo>
                  <a:pt x="2885401" y="399237"/>
                </a:moveTo>
                <a:lnTo>
                  <a:pt x="2996227" y="399237"/>
                </a:lnTo>
                <a:lnTo>
                  <a:pt x="2996227" y="510062"/>
                </a:lnTo>
                <a:lnTo>
                  <a:pt x="2885401" y="510062"/>
                </a:lnTo>
                <a:close/>
                <a:moveTo>
                  <a:pt x="1834590" y="399237"/>
                </a:moveTo>
                <a:lnTo>
                  <a:pt x="1945415" y="399237"/>
                </a:lnTo>
                <a:lnTo>
                  <a:pt x="1945415" y="510062"/>
                </a:lnTo>
                <a:lnTo>
                  <a:pt x="1834590" y="510062"/>
                </a:lnTo>
                <a:close/>
                <a:moveTo>
                  <a:pt x="3936208" y="399237"/>
                </a:moveTo>
                <a:lnTo>
                  <a:pt x="4047032" y="399237"/>
                </a:lnTo>
                <a:lnTo>
                  <a:pt x="4047032" y="510062"/>
                </a:lnTo>
                <a:lnTo>
                  <a:pt x="3936208" y="510062"/>
                </a:lnTo>
                <a:close/>
                <a:moveTo>
                  <a:pt x="4987004" y="399237"/>
                </a:moveTo>
                <a:lnTo>
                  <a:pt x="5097834" y="399237"/>
                </a:lnTo>
                <a:lnTo>
                  <a:pt x="5097834" y="510062"/>
                </a:lnTo>
                <a:lnTo>
                  <a:pt x="4987004" y="510062"/>
                </a:lnTo>
                <a:close/>
                <a:moveTo>
                  <a:pt x="6037802" y="399237"/>
                </a:moveTo>
                <a:lnTo>
                  <a:pt x="6148626" y="399237"/>
                </a:lnTo>
                <a:lnTo>
                  <a:pt x="6148626" y="510062"/>
                </a:lnTo>
                <a:lnTo>
                  <a:pt x="6037802" y="510062"/>
                </a:lnTo>
                <a:close/>
                <a:moveTo>
                  <a:pt x="7088609" y="399237"/>
                </a:moveTo>
                <a:lnTo>
                  <a:pt x="7199434" y="399237"/>
                </a:lnTo>
                <a:lnTo>
                  <a:pt x="7199434" y="510061"/>
                </a:lnTo>
                <a:lnTo>
                  <a:pt x="7088609" y="510061"/>
                </a:lnTo>
                <a:close/>
                <a:moveTo>
                  <a:pt x="8139417" y="399237"/>
                </a:moveTo>
                <a:lnTo>
                  <a:pt x="8250242" y="399237"/>
                </a:lnTo>
                <a:lnTo>
                  <a:pt x="8250242" y="510061"/>
                </a:lnTo>
                <a:lnTo>
                  <a:pt x="8139417" y="510061"/>
                </a:lnTo>
                <a:close/>
                <a:moveTo>
                  <a:pt x="9190225" y="399236"/>
                </a:moveTo>
                <a:lnTo>
                  <a:pt x="9301050" y="399236"/>
                </a:lnTo>
                <a:lnTo>
                  <a:pt x="9301050" y="510061"/>
                </a:lnTo>
                <a:lnTo>
                  <a:pt x="9190225" y="510061"/>
                </a:lnTo>
                <a:close/>
                <a:moveTo>
                  <a:pt x="10241033" y="399236"/>
                </a:moveTo>
                <a:lnTo>
                  <a:pt x="10351858" y="399236"/>
                </a:lnTo>
                <a:lnTo>
                  <a:pt x="10351858" y="510061"/>
                </a:lnTo>
                <a:lnTo>
                  <a:pt x="10241033" y="510061"/>
                </a:lnTo>
                <a:close/>
                <a:moveTo>
                  <a:pt x="11291841" y="399236"/>
                </a:moveTo>
                <a:lnTo>
                  <a:pt x="11402666" y="399236"/>
                </a:lnTo>
                <a:lnTo>
                  <a:pt x="11402666" y="510061"/>
                </a:lnTo>
                <a:lnTo>
                  <a:pt x="11291841" y="510061"/>
                </a:lnTo>
                <a:close/>
                <a:moveTo>
                  <a:pt x="6138405" y="0"/>
                </a:moveTo>
                <a:lnTo>
                  <a:pt x="6190649" y="0"/>
                </a:lnTo>
                <a:lnTo>
                  <a:pt x="6589887" y="399237"/>
                </a:lnTo>
                <a:lnTo>
                  <a:pt x="6649449" y="399237"/>
                </a:lnTo>
                <a:lnTo>
                  <a:pt x="7048684" y="2"/>
                </a:lnTo>
                <a:lnTo>
                  <a:pt x="7100928" y="2"/>
                </a:lnTo>
                <a:lnTo>
                  <a:pt x="6674030" y="426899"/>
                </a:lnTo>
                <a:lnTo>
                  <a:pt x="6674030" y="483379"/>
                </a:lnTo>
                <a:lnTo>
                  <a:pt x="7145009" y="954361"/>
                </a:lnTo>
                <a:lnTo>
                  <a:pt x="7614013" y="485355"/>
                </a:lnTo>
                <a:lnTo>
                  <a:pt x="7614013" y="424926"/>
                </a:lnTo>
                <a:lnTo>
                  <a:pt x="7189086" y="0"/>
                </a:lnTo>
                <a:lnTo>
                  <a:pt x="7241329" y="0"/>
                </a:lnTo>
                <a:lnTo>
                  <a:pt x="7640566" y="399237"/>
                </a:lnTo>
                <a:lnTo>
                  <a:pt x="7700131" y="399237"/>
                </a:lnTo>
                <a:lnTo>
                  <a:pt x="8099367" y="1"/>
                </a:lnTo>
                <a:lnTo>
                  <a:pt x="8151611" y="1"/>
                </a:lnTo>
                <a:lnTo>
                  <a:pt x="7724838" y="426774"/>
                </a:lnTo>
                <a:lnTo>
                  <a:pt x="7724838" y="483508"/>
                </a:lnTo>
                <a:lnTo>
                  <a:pt x="8195689" y="954363"/>
                </a:lnTo>
                <a:lnTo>
                  <a:pt x="8664821" y="485229"/>
                </a:lnTo>
                <a:lnTo>
                  <a:pt x="8664821" y="425053"/>
                </a:lnTo>
                <a:lnTo>
                  <a:pt x="8239767" y="0"/>
                </a:lnTo>
                <a:lnTo>
                  <a:pt x="8292011" y="0"/>
                </a:lnTo>
                <a:lnTo>
                  <a:pt x="8691248" y="399236"/>
                </a:lnTo>
                <a:lnTo>
                  <a:pt x="8750812" y="399236"/>
                </a:lnTo>
                <a:lnTo>
                  <a:pt x="9150049" y="1"/>
                </a:lnTo>
                <a:lnTo>
                  <a:pt x="9202293" y="1"/>
                </a:lnTo>
                <a:lnTo>
                  <a:pt x="8775646" y="426647"/>
                </a:lnTo>
                <a:lnTo>
                  <a:pt x="8775646" y="483635"/>
                </a:lnTo>
                <a:lnTo>
                  <a:pt x="9246372" y="954363"/>
                </a:lnTo>
                <a:lnTo>
                  <a:pt x="9715629" y="485103"/>
                </a:lnTo>
                <a:lnTo>
                  <a:pt x="9715629" y="425175"/>
                </a:lnTo>
                <a:lnTo>
                  <a:pt x="9290453" y="0"/>
                </a:lnTo>
                <a:lnTo>
                  <a:pt x="9342696" y="0"/>
                </a:lnTo>
                <a:lnTo>
                  <a:pt x="9741934" y="399236"/>
                </a:lnTo>
                <a:lnTo>
                  <a:pt x="9801496" y="399236"/>
                </a:lnTo>
                <a:lnTo>
                  <a:pt x="10200732" y="1"/>
                </a:lnTo>
                <a:lnTo>
                  <a:pt x="10252974" y="1"/>
                </a:lnTo>
                <a:lnTo>
                  <a:pt x="9826454" y="426520"/>
                </a:lnTo>
                <a:lnTo>
                  <a:pt x="9826454" y="483756"/>
                </a:lnTo>
                <a:lnTo>
                  <a:pt x="10297055" y="954360"/>
                </a:lnTo>
                <a:lnTo>
                  <a:pt x="10766437" y="484975"/>
                </a:lnTo>
                <a:lnTo>
                  <a:pt x="10766437" y="425305"/>
                </a:lnTo>
                <a:lnTo>
                  <a:pt x="10341131" y="0"/>
                </a:lnTo>
                <a:lnTo>
                  <a:pt x="10393375" y="0"/>
                </a:lnTo>
                <a:lnTo>
                  <a:pt x="10792612" y="399236"/>
                </a:lnTo>
                <a:lnTo>
                  <a:pt x="10852176" y="399236"/>
                </a:lnTo>
                <a:lnTo>
                  <a:pt x="11251411" y="3"/>
                </a:lnTo>
                <a:lnTo>
                  <a:pt x="11303657" y="3"/>
                </a:lnTo>
                <a:lnTo>
                  <a:pt x="10877262" y="426397"/>
                </a:lnTo>
                <a:lnTo>
                  <a:pt x="10877262" y="483887"/>
                </a:lnTo>
                <a:lnTo>
                  <a:pt x="11347735" y="954362"/>
                </a:lnTo>
                <a:lnTo>
                  <a:pt x="11817249" y="484846"/>
                </a:lnTo>
                <a:lnTo>
                  <a:pt x="11817249" y="425436"/>
                </a:lnTo>
                <a:lnTo>
                  <a:pt x="11391812" y="0"/>
                </a:lnTo>
                <a:lnTo>
                  <a:pt x="11444056" y="0"/>
                </a:lnTo>
                <a:lnTo>
                  <a:pt x="11843293" y="399236"/>
                </a:lnTo>
                <a:lnTo>
                  <a:pt x="11902859" y="399236"/>
                </a:lnTo>
                <a:lnTo>
                  <a:pt x="12191973" y="110123"/>
                </a:lnTo>
                <a:lnTo>
                  <a:pt x="12191973" y="162366"/>
                </a:lnTo>
                <a:lnTo>
                  <a:pt x="11928074" y="426265"/>
                </a:lnTo>
                <a:lnTo>
                  <a:pt x="11928074" y="484017"/>
                </a:lnTo>
                <a:lnTo>
                  <a:pt x="12191974" y="747926"/>
                </a:lnTo>
                <a:lnTo>
                  <a:pt x="12191974" y="800166"/>
                </a:lnTo>
                <a:lnTo>
                  <a:pt x="11901874" y="510061"/>
                </a:lnTo>
                <a:lnTo>
                  <a:pt x="11844278" y="510061"/>
                </a:lnTo>
                <a:lnTo>
                  <a:pt x="11373857" y="980483"/>
                </a:lnTo>
                <a:lnTo>
                  <a:pt x="11840505" y="1447132"/>
                </a:lnTo>
                <a:lnTo>
                  <a:pt x="11905645" y="1447132"/>
                </a:lnTo>
                <a:lnTo>
                  <a:pt x="12191976" y="1160803"/>
                </a:lnTo>
                <a:lnTo>
                  <a:pt x="12191976" y="1213046"/>
                </a:lnTo>
                <a:lnTo>
                  <a:pt x="11928074" y="1476947"/>
                </a:lnTo>
                <a:lnTo>
                  <a:pt x="11928074" y="1534702"/>
                </a:lnTo>
                <a:lnTo>
                  <a:pt x="12191975" y="1798604"/>
                </a:lnTo>
                <a:lnTo>
                  <a:pt x="12191975" y="1850847"/>
                </a:lnTo>
                <a:lnTo>
                  <a:pt x="11899087" y="1557957"/>
                </a:lnTo>
                <a:lnTo>
                  <a:pt x="11847063" y="1557957"/>
                </a:lnTo>
                <a:lnTo>
                  <a:pt x="11373858" y="2031163"/>
                </a:lnTo>
                <a:lnTo>
                  <a:pt x="11842778" y="2500070"/>
                </a:lnTo>
                <a:lnTo>
                  <a:pt x="11903378" y="2500070"/>
                </a:lnTo>
                <a:lnTo>
                  <a:pt x="12191975" y="2211473"/>
                </a:lnTo>
                <a:lnTo>
                  <a:pt x="12191974" y="2263716"/>
                </a:lnTo>
                <a:lnTo>
                  <a:pt x="11928074" y="2527616"/>
                </a:lnTo>
                <a:lnTo>
                  <a:pt x="11928074" y="2585366"/>
                </a:lnTo>
                <a:lnTo>
                  <a:pt x="12191978" y="2849270"/>
                </a:lnTo>
                <a:lnTo>
                  <a:pt x="12191977" y="2901515"/>
                </a:lnTo>
                <a:lnTo>
                  <a:pt x="11901357" y="2610895"/>
                </a:lnTo>
                <a:lnTo>
                  <a:pt x="11844795" y="2610895"/>
                </a:lnTo>
                <a:lnTo>
                  <a:pt x="11373856" y="3081835"/>
                </a:lnTo>
                <a:lnTo>
                  <a:pt x="11843230" y="3551209"/>
                </a:lnTo>
                <a:lnTo>
                  <a:pt x="11902922" y="3551209"/>
                </a:lnTo>
                <a:lnTo>
                  <a:pt x="12191974" y="3262156"/>
                </a:lnTo>
                <a:lnTo>
                  <a:pt x="12191974" y="3314400"/>
                </a:lnTo>
                <a:lnTo>
                  <a:pt x="11928074" y="3578299"/>
                </a:lnTo>
                <a:lnTo>
                  <a:pt x="11928074" y="3636053"/>
                </a:lnTo>
                <a:lnTo>
                  <a:pt x="12191975" y="3899954"/>
                </a:lnTo>
                <a:lnTo>
                  <a:pt x="12191975" y="3952198"/>
                </a:lnTo>
                <a:lnTo>
                  <a:pt x="11901811" y="3662034"/>
                </a:lnTo>
                <a:lnTo>
                  <a:pt x="11844339" y="3662034"/>
                </a:lnTo>
                <a:lnTo>
                  <a:pt x="11373856" y="4132518"/>
                </a:lnTo>
                <a:lnTo>
                  <a:pt x="11813331" y="4571992"/>
                </a:lnTo>
                <a:lnTo>
                  <a:pt x="11761089" y="4571991"/>
                </a:lnTo>
                <a:lnTo>
                  <a:pt x="11347736" y="4158638"/>
                </a:lnTo>
                <a:lnTo>
                  <a:pt x="10934382" y="4571992"/>
                </a:lnTo>
                <a:lnTo>
                  <a:pt x="10882138" y="4571992"/>
                </a:lnTo>
                <a:lnTo>
                  <a:pt x="11321614" y="4132516"/>
                </a:lnTo>
                <a:lnTo>
                  <a:pt x="10851132" y="3662034"/>
                </a:lnTo>
                <a:lnTo>
                  <a:pt x="10793656" y="3662034"/>
                </a:lnTo>
                <a:lnTo>
                  <a:pt x="10323175" y="4132515"/>
                </a:lnTo>
                <a:lnTo>
                  <a:pt x="10762651" y="4571991"/>
                </a:lnTo>
                <a:lnTo>
                  <a:pt x="10710406" y="4571992"/>
                </a:lnTo>
                <a:lnTo>
                  <a:pt x="10297052" y="4158638"/>
                </a:lnTo>
                <a:lnTo>
                  <a:pt x="9883699" y="4571992"/>
                </a:lnTo>
                <a:lnTo>
                  <a:pt x="9831456" y="4571992"/>
                </a:lnTo>
                <a:lnTo>
                  <a:pt x="10270931" y="4132517"/>
                </a:lnTo>
                <a:lnTo>
                  <a:pt x="9800448" y="3662034"/>
                </a:lnTo>
                <a:lnTo>
                  <a:pt x="9742974" y="3662034"/>
                </a:lnTo>
                <a:lnTo>
                  <a:pt x="9272491" y="4132517"/>
                </a:lnTo>
                <a:lnTo>
                  <a:pt x="9711968" y="4571993"/>
                </a:lnTo>
                <a:lnTo>
                  <a:pt x="9659723" y="4571993"/>
                </a:lnTo>
                <a:lnTo>
                  <a:pt x="9246369" y="4158639"/>
                </a:lnTo>
                <a:lnTo>
                  <a:pt x="8833016" y="4571992"/>
                </a:lnTo>
                <a:lnTo>
                  <a:pt x="8780772" y="4571992"/>
                </a:lnTo>
                <a:lnTo>
                  <a:pt x="9220247" y="4132517"/>
                </a:lnTo>
                <a:lnTo>
                  <a:pt x="8749764" y="3662034"/>
                </a:lnTo>
                <a:lnTo>
                  <a:pt x="8692294" y="3662034"/>
                </a:lnTo>
                <a:lnTo>
                  <a:pt x="8221812" y="4132516"/>
                </a:lnTo>
                <a:lnTo>
                  <a:pt x="8661288" y="4571992"/>
                </a:lnTo>
                <a:lnTo>
                  <a:pt x="8609042" y="4571992"/>
                </a:lnTo>
                <a:lnTo>
                  <a:pt x="8195689" y="4158639"/>
                </a:lnTo>
                <a:lnTo>
                  <a:pt x="7782334" y="4571994"/>
                </a:lnTo>
                <a:lnTo>
                  <a:pt x="7730092" y="4571994"/>
                </a:lnTo>
                <a:lnTo>
                  <a:pt x="8169568" y="4132518"/>
                </a:lnTo>
                <a:lnTo>
                  <a:pt x="7699085" y="3662034"/>
                </a:lnTo>
                <a:lnTo>
                  <a:pt x="7641614" y="3662034"/>
                </a:lnTo>
                <a:lnTo>
                  <a:pt x="7171129" y="4132518"/>
                </a:lnTo>
                <a:lnTo>
                  <a:pt x="7610604" y="4571993"/>
                </a:lnTo>
                <a:lnTo>
                  <a:pt x="7558360" y="4571993"/>
                </a:lnTo>
                <a:lnTo>
                  <a:pt x="7145007" y="4158640"/>
                </a:lnTo>
                <a:lnTo>
                  <a:pt x="6731655" y="4571993"/>
                </a:lnTo>
                <a:lnTo>
                  <a:pt x="6679410" y="4571993"/>
                </a:lnTo>
                <a:lnTo>
                  <a:pt x="7118885" y="4132518"/>
                </a:lnTo>
                <a:lnTo>
                  <a:pt x="6648402" y="3662034"/>
                </a:lnTo>
                <a:lnTo>
                  <a:pt x="6590932" y="3662034"/>
                </a:lnTo>
                <a:lnTo>
                  <a:pt x="6120448" y="4132519"/>
                </a:lnTo>
                <a:lnTo>
                  <a:pt x="6559922" y="4571993"/>
                </a:lnTo>
                <a:lnTo>
                  <a:pt x="6507678" y="4571993"/>
                </a:lnTo>
                <a:lnTo>
                  <a:pt x="6094326" y="4158641"/>
                </a:lnTo>
                <a:lnTo>
                  <a:pt x="5680985" y="4571992"/>
                </a:lnTo>
                <a:lnTo>
                  <a:pt x="5628744" y="4571992"/>
                </a:lnTo>
                <a:lnTo>
                  <a:pt x="6068205" y="4132519"/>
                </a:lnTo>
                <a:lnTo>
                  <a:pt x="5597731" y="3662034"/>
                </a:lnTo>
                <a:lnTo>
                  <a:pt x="5540263" y="3662034"/>
                </a:lnTo>
                <a:lnTo>
                  <a:pt x="5069789" y="4132518"/>
                </a:lnTo>
                <a:lnTo>
                  <a:pt x="5509253" y="4571993"/>
                </a:lnTo>
                <a:lnTo>
                  <a:pt x="5457012" y="4571993"/>
                </a:lnTo>
                <a:lnTo>
                  <a:pt x="5043664" y="4158640"/>
                </a:lnTo>
                <a:lnTo>
                  <a:pt x="4630303" y="4571992"/>
                </a:lnTo>
                <a:lnTo>
                  <a:pt x="4578059" y="4571992"/>
                </a:lnTo>
                <a:lnTo>
                  <a:pt x="5017539" y="4132518"/>
                </a:lnTo>
                <a:lnTo>
                  <a:pt x="4547049" y="3662034"/>
                </a:lnTo>
                <a:lnTo>
                  <a:pt x="4489581" y="3662034"/>
                </a:lnTo>
                <a:lnTo>
                  <a:pt x="4019108" y="4132519"/>
                </a:lnTo>
                <a:lnTo>
                  <a:pt x="4458568" y="4571993"/>
                </a:lnTo>
                <a:lnTo>
                  <a:pt x="4406323" y="4571993"/>
                </a:lnTo>
                <a:lnTo>
                  <a:pt x="3992985" y="4158641"/>
                </a:lnTo>
                <a:lnTo>
                  <a:pt x="3579645" y="4571992"/>
                </a:lnTo>
                <a:lnTo>
                  <a:pt x="3527403" y="4571992"/>
                </a:lnTo>
                <a:lnTo>
                  <a:pt x="3966864" y="4132520"/>
                </a:lnTo>
                <a:lnTo>
                  <a:pt x="3496388" y="3662034"/>
                </a:lnTo>
                <a:lnTo>
                  <a:pt x="3438920" y="3662034"/>
                </a:lnTo>
                <a:lnTo>
                  <a:pt x="2968432" y="4132519"/>
                </a:lnTo>
                <a:lnTo>
                  <a:pt x="3407908" y="4571992"/>
                </a:lnTo>
                <a:lnTo>
                  <a:pt x="3355663" y="4571992"/>
                </a:lnTo>
                <a:lnTo>
                  <a:pt x="2942311" y="4158641"/>
                </a:lnTo>
                <a:lnTo>
                  <a:pt x="2528961" y="4571991"/>
                </a:lnTo>
                <a:lnTo>
                  <a:pt x="2476717" y="4571991"/>
                </a:lnTo>
                <a:lnTo>
                  <a:pt x="2916189" y="4132519"/>
                </a:lnTo>
                <a:lnTo>
                  <a:pt x="2445706" y="3662034"/>
                </a:lnTo>
                <a:lnTo>
                  <a:pt x="2388237" y="3662034"/>
                </a:lnTo>
                <a:lnTo>
                  <a:pt x="1917745" y="4132520"/>
                </a:lnTo>
                <a:lnTo>
                  <a:pt x="2357225" y="4571992"/>
                </a:lnTo>
                <a:lnTo>
                  <a:pt x="2304981" y="4571993"/>
                </a:lnTo>
                <a:lnTo>
                  <a:pt x="1891623" y="4158642"/>
                </a:lnTo>
                <a:lnTo>
                  <a:pt x="1478275" y="4571991"/>
                </a:lnTo>
                <a:lnTo>
                  <a:pt x="1426031" y="4571991"/>
                </a:lnTo>
                <a:lnTo>
                  <a:pt x="1865501" y="4132520"/>
                </a:lnTo>
                <a:lnTo>
                  <a:pt x="1395017" y="3662034"/>
                </a:lnTo>
                <a:lnTo>
                  <a:pt x="1337551" y="3662034"/>
                </a:lnTo>
                <a:lnTo>
                  <a:pt x="867066" y="4132521"/>
                </a:lnTo>
                <a:lnTo>
                  <a:pt x="1306536" y="4571992"/>
                </a:lnTo>
                <a:lnTo>
                  <a:pt x="1254292" y="4571992"/>
                </a:lnTo>
                <a:lnTo>
                  <a:pt x="840944" y="4158643"/>
                </a:lnTo>
                <a:lnTo>
                  <a:pt x="427595" y="4571993"/>
                </a:lnTo>
                <a:lnTo>
                  <a:pt x="375351" y="4571993"/>
                </a:lnTo>
                <a:lnTo>
                  <a:pt x="814822" y="4132521"/>
                </a:lnTo>
                <a:lnTo>
                  <a:pt x="344336" y="3662034"/>
                </a:lnTo>
                <a:lnTo>
                  <a:pt x="286870" y="3662034"/>
                </a:lnTo>
                <a:lnTo>
                  <a:pt x="5" y="3948900"/>
                </a:lnTo>
                <a:lnTo>
                  <a:pt x="5" y="3896656"/>
                </a:lnTo>
                <a:lnTo>
                  <a:pt x="258369" y="3638291"/>
                </a:lnTo>
                <a:lnTo>
                  <a:pt x="258369" y="3576066"/>
                </a:lnTo>
                <a:lnTo>
                  <a:pt x="1" y="3317698"/>
                </a:lnTo>
                <a:lnTo>
                  <a:pt x="1" y="3265454"/>
                </a:lnTo>
                <a:lnTo>
                  <a:pt x="285756" y="3551209"/>
                </a:lnTo>
                <a:lnTo>
                  <a:pt x="345451" y="3551209"/>
                </a:lnTo>
                <a:lnTo>
                  <a:pt x="814822" y="3081838"/>
                </a:lnTo>
                <a:lnTo>
                  <a:pt x="343880" y="2610895"/>
                </a:lnTo>
                <a:lnTo>
                  <a:pt x="287328" y="2610895"/>
                </a:lnTo>
                <a:lnTo>
                  <a:pt x="6" y="2898217"/>
                </a:lnTo>
                <a:lnTo>
                  <a:pt x="6" y="2845973"/>
                </a:lnTo>
                <a:lnTo>
                  <a:pt x="258373" y="2587605"/>
                </a:lnTo>
                <a:lnTo>
                  <a:pt x="258373" y="2525388"/>
                </a:lnTo>
                <a:lnTo>
                  <a:pt x="1" y="2267015"/>
                </a:lnTo>
                <a:lnTo>
                  <a:pt x="0" y="2214770"/>
                </a:lnTo>
                <a:lnTo>
                  <a:pt x="285299" y="2500070"/>
                </a:lnTo>
                <a:lnTo>
                  <a:pt x="345909" y="2500070"/>
                </a:lnTo>
                <a:lnTo>
                  <a:pt x="814822" y="2031167"/>
                </a:lnTo>
                <a:lnTo>
                  <a:pt x="341616" y="1557959"/>
                </a:lnTo>
                <a:lnTo>
                  <a:pt x="289593" y="1557959"/>
                </a:lnTo>
                <a:lnTo>
                  <a:pt x="4" y="1847551"/>
                </a:lnTo>
                <a:lnTo>
                  <a:pt x="4" y="1795307"/>
                </a:lnTo>
                <a:lnTo>
                  <a:pt x="258377" y="1536932"/>
                </a:lnTo>
                <a:lnTo>
                  <a:pt x="258377" y="1474721"/>
                </a:lnTo>
                <a:lnTo>
                  <a:pt x="2" y="1216345"/>
                </a:lnTo>
                <a:lnTo>
                  <a:pt x="2" y="1164102"/>
                </a:lnTo>
                <a:lnTo>
                  <a:pt x="283034" y="1447135"/>
                </a:lnTo>
                <a:lnTo>
                  <a:pt x="348175" y="1447135"/>
                </a:lnTo>
                <a:lnTo>
                  <a:pt x="814821" y="980486"/>
                </a:lnTo>
                <a:lnTo>
                  <a:pt x="344401" y="510062"/>
                </a:lnTo>
                <a:lnTo>
                  <a:pt x="286805" y="510062"/>
                </a:lnTo>
                <a:lnTo>
                  <a:pt x="5" y="796868"/>
                </a:lnTo>
                <a:lnTo>
                  <a:pt x="5" y="744628"/>
                </a:lnTo>
                <a:lnTo>
                  <a:pt x="258382" y="486242"/>
                </a:lnTo>
                <a:lnTo>
                  <a:pt x="258382" y="424043"/>
                </a:lnTo>
                <a:lnTo>
                  <a:pt x="3" y="165664"/>
                </a:lnTo>
                <a:lnTo>
                  <a:pt x="3" y="113420"/>
                </a:lnTo>
                <a:lnTo>
                  <a:pt x="285820" y="399237"/>
                </a:lnTo>
                <a:lnTo>
                  <a:pt x="345386" y="399237"/>
                </a:lnTo>
                <a:lnTo>
                  <a:pt x="744622" y="2"/>
                </a:lnTo>
                <a:lnTo>
                  <a:pt x="796865" y="2"/>
                </a:lnTo>
                <a:lnTo>
                  <a:pt x="369206" y="427661"/>
                </a:lnTo>
                <a:lnTo>
                  <a:pt x="369206" y="482624"/>
                </a:lnTo>
                <a:lnTo>
                  <a:pt x="840943" y="954364"/>
                </a:lnTo>
                <a:lnTo>
                  <a:pt x="1309187" y="486116"/>
                </a:lnTo>
                <a:lnTo>
                  <a:pt x="1309187" y="424169"/>
                </a:lnTo>
                <a:lnTo>
                  <a:pt x="885019" y="0"/>
                </a:lnTo>
                <a:lnTo>
                  <a:pt x="937262" y="0"/>
                </a:lnTo>
                <a:lnTo>
                  <a:pt x="1336499" y="399237"/>
                </a:lnTo>
                <a:lnTo>
                  <a:pt x="1396066" y="399237"/>
                </a:lnTo>
                <a:lnTo>
                  <a:pt x="1795300" y="3"/>
                </a:lnTo>
                <a:lnTo>
                  <a:pt x="1847544" y="3"/>
                </a:lnTo>
                <a:lnTo>
                  <a:pt x="1420012" y="427535"/>
                </a:lnTo>
                <a:lnTo>
                  <a:pt x="1420012" y="482750"/>
                </a:lnTo>
                <a:lnTo>
                  <a:pt x="1891623" y="954365"/>
                </a:lnTo>
                <a:lnTo>
                  <a:pt x="2360001" y="485992"/>
                </a:lnTo>
                <a:lnTo>
                  <a:pt x="2360001" y="424295"/>
                </a:lnTo>
                <a:lnTo>
                  <a:pt x="1935698" y="0"/>
                </a:lnTo>
                <a:lnTo>
                  <a:pt x="1987943" y="0"/>
                </a:lnTo>
                <a:lnTo>
                  <a:pt x="2387187" y="399237"/>
                </a:lnTo>
                <a:lnTo>
                  <a:pt x="2446755" y="399237"/>
                </a:lnTo>
                <a:lnTo>
                  <a:pt x="2845991" y="2"/>
                </a:lnTo>
                <a:lnTo>
                  <a:pt x="2898236" y="2"/>
                </a:lnTo>
                <a:lnTo>
                  <a:pt x="2470825" y="427411"/>
                </a:lnTo>
                <a:lnTo>
                  <a:pt x="2470825" y="482875"/>
                </a:lnTo>
                <a:lnTo>
                  <a:pt x="2942310" y="954365"/>
                </a:lnTo>
                <a:lnTo>
                  <a:pt x="3410809" y="485866"/>
                </a:lnTo>
                <a:lnTo>
                  <a:pt x="3410809" y="424419"/>
                </a:lnTo>
                <a:lnTo>
                  <a:pt x="2986386" y="0"/>
                </a:lnTo>
                <a:lnTo>
                  <a:pt x="3038626" y="0"/>
                </a:lnTo>
                <a:lnTo>
                  <a:pt x="3437870" y="399237"/>
                </a:lnTo>
                <a:lnTo>
                  <a:pt x="3497441" y="399237"/>
                </a:lnTo>
                <a:lnTo>
                  <a:pt x="3896667" y="2"/>
                </a:lnTo>
                <a:lnTo>
                  <a:pt x="3948913" y="2"/>
                </a:lnTo>
                <a:lnTo>
                  <a:pt x="3521637" y="427285"/>
                </a:lnTo>
                <a:lnTo>
                  <a:pt x="3521637" y="483001"/>
                </a:lnTo>
                <a:lnTo>
                  <a:pt x="3992987" y="954364"/>
                </a:lnTo>
                <a:lnTo>
                  <a:pt x="4461599" y="485738"/>
                </a:lnTo>
                <a:lnTo>
                  <a:pt x="4461599" y="424543"/>
                </a:lnTo>
                <a:lnTo>
                  <a:pt x="4037068" y="1"/>
                </a:lnTo>
                <a:lnTo>
                  <a:pt x="4089312" y="1"/>
                </a:lnTo>
                <a:lnTo>
                  <a:pt x="4488534" y="399237"/>
                </a:lnTo>
                <a:lnTo>
                  <a:pt x="4548100" y="399237"/>
                </a:lnTo>
                <a:lnTo>
                  <a:pt x="4947332" y="4"/>
                </a:lnTo>
                <a:lnTo>
                  <a:pt x="4999581" y="4"/>
                </a:lnTo>
                <a:lnTo>
                  <a:pt x="4572422" y="427156"/>
                </a:lnTo>
                <a:lnTo>
                  <a:pt x="4572422" y="483126"/>
                </a:lnTo>
                <a:lnTo>
                  <a:pt x="5043667" y="954362"/>
                </a:lnTo>
                <a:lnTo>
                  <a:pt x="5512409" y="485609"/>
                </a:lnTo>
                <a:lnTo>
                  <a:pt x="5512409" y="424674"/>
                </a:lnTo>
                <a:lnTo>
                  <a:pt x="5087742" y="1"/>
                </a:lnTo>
                <a:lnTo>
                  <a:pt x="5139977" y="1"/>
                </a:lnTo>
                <a:lnTo>
                  <a:pt x="5539215" y="399237"/>
                </a:lnTo>
                <a:lnTo>
                  <a:pt x="5598781" y="399237"/>
                </a:lnTo>
                <a:lnTo>
                  <a:pt x="5998007" y="2"/>
                </a:lnTo>
                <a:lnTo>
                  <a:pt x="6050249" y="2"/>
                </a:lnTo>
                <a:lnTo>
                  <a:pt x="5623232" y="427030"/>
                </a:lnTo>
                <a:lnTo>
                  <a:pt x="5623232" y="483255"/>
                </a:lnTo>
                <a:lnTo>
                  <a:pt x="6094326" y="954363"/>
                </a:lnTo>
                <a:lnTo>
                  <a:pt x="6563205" y="485481"/>
                </a:lnTo>
                <a:lnTo>
                  <a:pt x="6563205"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E7BCD-C56B-4673-A222-4EF5C19E7541}"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EBDA1-9ABA-42E7-9A15-637918D51F57}"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538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CE7BCD-C56B-4673-A222-4EF5C19E7541}"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189620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89320"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CE7BCD-C56B-4673-A222-4EF5C19E7541}" type="datetimeFigureOut">
              <a:rPr lang="en-US" smtClean="0"/>
              <a:t>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557193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CE7BCD-C56B-4673-A222-4EF5C19E7541}" type="datetimeFigureOut">
              <a:rPr lang="en-US" smtClean="0"/>
              <a:t>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369220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E7BCD-C56B-4673-A222-4EF5C19E7541}" type="datetimeFigureOut">
              <a:rPr lang="en-US" smtClean="0"/>
              <a:t>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3692889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E7BCD-C56B-4673-A222-4EF5C19E7541}"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2EBDA1-9ABA-42E7-9A15-637918D51F57}" type="slidenum">
              <a:rPr lang="en-US" smtClean="0"/>
              <a:t>‹#›</a:t>
            </a:fld>
            <a:endParaRPr lang="en-US"/>
          </a:p>
        </p:txBody>
      </p:sp>
    </p:spTree>
    <p:extLst>
      <p:ext uri="{BB962C8B-B14F-4D97-AF65-F5344CB8AC3E}">
        <p14:creationId xmlns:p14="http://schemas.microsoft.com/office/powerpoint/2010/main" val="1866836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E7BCD-C56B-4673-A222-4EF5C19E7541}"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2EBDA1-9ABA-42E7-9A15-637918D51F57}"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39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ECE7BCD-C56B-4673-A222-4EF5C19E7541}" type="datetimeFigureOut">
              <a:rPr lang="en-US" smtClean="0"/>
              <a:t>2/16/2024</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12EBDA1-9ABA-42E7-9A15-637918D51F57}"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7524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UNIT FIVE</a:t>
            </a:r>
            <a:endParaRPr lang="en-US" dirty="0"/>
          </a:p>
        </p:txBody>
      </p:sp>
      <p:sp>
        <p:nvSpPr>
          <p:cNvPr id="3" name="Subtitle 2"/>
          <p:cNvSpPr>
            <a:spLocks noGrp="1"/>
          </p:cNvSpPr>
          <p:nvPr>
            <p:ph type="subTitle" idx="1"/>
          </p:nvPr>
        </p:nvSpPr>
        <p:spPr/>
        <p:txBody>
          <a:bodyPr>
            <a:normAutofit/>
          </a:bodyPr>
          <a:lstStyle/>
          <a:p>
            <a:r>
              <a:rPr lang="en-GB" sz="2800" dirty="0" smtClean="0"/>
              <a:t>AFFIDAVITS</a:t>
            </a:r>
            <a:endParaRPr lang="en-US" sz="2800" dirty="0"/>
          </a:p>
        </p:txBody>
      </p:sp>
    </p:spTree>
    <p:extLst>
      <p:ext uri="{BB962C8B-B14F-4D97-AF65-F5344CB8AC3E}">
        <p14:creationId xmlns:p14="http://schemas.microsoft.com/office/powerpoint/2010/main" val="1004261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OF JURAT OUTSIDE JURISDICTION</a:t>
            </a:r>
            <a:endParaRPr lang="en-US" dirty="0"/>
          </a:p>
        </p:txBody>
      </p:sp>
      <p:sp>
        <p:nvSpPr>
          <p:cNvPr id="3" name="Content Placeholder 2"/>
          <p:cNvSpPr>
            <a:spLocks noGrp="1"/>
          </p:cNvSpPr>
          <p:nvPr>
            <p:ph idx="1"/>
          </p:nvPr>
        </p:nvSpPr>
        <p:spPr/>
        <p:txBody>
          <a:bodyPr/>
          <a:lstStyle/>
          <a:p>
            <a:r>
              <a:rPr lang="en-US" dirty="0"/>
              <a:t>SWORN/AFFIRMED </a:t>
            </a:r>
            <a:r>
              <a:rPr lang="en-US" dirty="0" smtClean="0"/>
              <a:t>at Lusaka by the said )</a:t>
            </a:r>
          </a:p>
          <a:p>
            <a:r>
              <a:rPr lang="en-US" dirty="0" smtClean="0"/>
              <a:t>FELISTUS MWANDI            </a:t>
            </a:r>
            <a:r>
              <a:rPr lang="en-US" dirty="0"/>
              <a:t>                      ) </a:t>
            </a:r>
            <a:r>
              <a:rPr lang="en-US" dirty="0" smtClean="0"/>
              <a:t>               ______________ </a:t>
            </a:r>
            <a:endParaRPr lang="en-US" dirty="0"/>
          </a:p>
          <a:p>
            <a:r>
              <a:rPr lang="en-US" dirty="0" smtClean="0"/>
              <a:t>this……. </a:t>
            </a:r>
            <a:r>
              <a:rPr lang="en-US" dirty="0"/>
              <a:t>day of  ………2023                </a:t>
            </a:r>
            <a:r>
              <a:rPr lang="en-US" dirty="0" smtClean="0"/>
              <a:t> </a:t>
            </a:r>
            <a:r>
              <a:rPr lang="en-US" dirty="0"/>
              <a:t>) </a:t>
            </a:r>
            <a:r>
              <a:rPr lang="en-US" dirty="0" smtClean="0"/>
              <a:t>                  DEPONENT</a:t>
            </a:r>
            <a:endParaRPr lang="en-US" dirty="0"/>
          </a:p>
          <a:p>
            <a:endParaRPr lang="en-US" dirty="0" smtClean="0"/>
          </a:p>
          <a:p>
            <a:r>
              <a:rPr lang="en-US" dirty="0"/>
              <a:t>			</a:t>
            </a:r>
            <a:endParaRPr lang="en-US" b="1" dirty="0" smtClean="0"/>
          </a:p>
          <a:p>
            <a:r>
              <a:rPr lang="en-US" b="1" dirty="0"/>
              <a:t> </a:t>
            </a:r>
            <a:r>
              <a:rPr lang="en-US" b="1" dirty="0" smtClean="0"/>
              <a:t>                                                          BEFORE ME:……………………</a:t>
            </a:r>
            <a:r>
              <a:rPr lang="en-US" b="1" dirty="0"/>
              <a:t>	</a:t>
            </a:r>
            <a:r>
              <a:rPr lang="en-US" dirty="0"/>
              <a:t>				</a:t>
            </a:r>
            <a:r>
              <a:rPr lang="en-US" dirty="0" smtClean="0"/>
              <a:t>                                          NOTARY PUBLIC</a:t>
            </a:r>
            <a:endParaRPr lang="en-US" dirty="0"/>
          </a:p>
          <a:p>
            <a:endParaRPr lang="en-US" dirty="0"/>
          </a:p>
        </p:txBody>
      </p:sp>
    </p:spTree>
    <p:extLst>
      <p:ext uri="{BB962C8B-B14F-4D97-AF65-F5344CB8AC3E}">
        <p14:creationId xmlns:p14="http://schemas.microsoft.com/office/powerpoint/2010/main" val="244905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OF JURAT FOR BLIND OR ILLITERATE PERSON</a:t>
            </a:r>
            <a:endParaRPr lang="en-US" dirty="0"/>
          </a:p>
        </p:txBody>
      </p:sp>
      <p:sp>
        <p:nvSpPr>
          <p:cNvPr id="3" name="Content Placeholder 2"/>
          <p:cNvSpPr>
            <a:spLocks noGrp="1"/>
          </p:cNvSpPr>
          <p:nvPr>
            <p:ph idx="1"/>
          </p:nvPr>
        </p:nvSpPr>
        <p:spPr>
          <a:xfrm>
            <a:off x="1024128" y="2286000"/>
            <a:ext cx="9720073" cy="4572000"/>
          </a:xfrm>
        </p:spPr>
        <p:txBody>
          <a:bodyPr>
            <a:normAutofit/>
          </a:bodyPr>
          <a:lstStyle/>
          <a:p>
            <a:r>
              <a:rPr lang="en-US" dirty="0"/>
              <a:t>SWORN/AFFIRMED at Lusaka by the said )</a:t>
            </a:r>
          </a:p>
          <a:p>
            <a:r>
              <a:rPr lang="en-US" dirty="0"/>
              <a:t>FELISTUS MWANDI                                  )                ______________ </a:t>
            </a:r>
          </a:p>
          <a:p>
            <a:r>
              <a:rPr lang="en-US" dirty="0"/>
              <a:t>this……. day of  ………2023                 )                   DEPONENT</a:t>
            </a:r>
          </a:p>
          <a:p>
            <a:pPr marL="0" indent="0">
              <a:buNone/>
            </a:pPr>
            <a:endParaRPr lang="en-GB" dirty="0" smtClean="0"/>
          </a:p>
          <a:p>
            <a:r>
              <a:rPr lang="en-GB" dirty="0" smtClean="0"/>
              <a:t>I having first truly and distinctly and audibly read over the contents of this affidavit and having explained </a:t>
            </a:r>
            <a:r>
              <a:rPr lang="en-US" dirty="0" smtClean="0"/>
              <a:t>the </a:t>
            </a:r>
            <a:r>
              <a:rPr lang="en-US" dirty="0"/>
              <a:t>nature </a:t>
            </a:r>
            <a:r>
              <a:rPr lang="en-US" dirty="0" smtClean="0"/>
              <a:t>and contents </a:t>
            </a:r>
            <a:r>
              <a:rPr lang="en-US" dirty="0"/>
              <a:t>of the exhibits </a:t>
            </a:r>
            <a:r>
              <a:rPr lang="en-US" dirty="0" smtClean="0"/>
              <a:t>thereto to the deponent, he being (blind or illiterate) who appeared perfectly to understand the same and who made his (signature or mark) in my presence.</a:t>
            </a:r>
          </a:p>
          <a:p>
            <a:pPr algn="ctr"/>
            <a:r>
              <a:rPr lang="en-US" smtClean="0"/>
              <a:t>                                             </a:t>
            </a:r>
            <a:r>
              <a:rPr lang="en-US" smtClean="0"/>
              <a:t>________________________</a:t>
            </a:r>
            <a:endParaRPr lang="en-US" dirty="0"/>
          </a:p>
          <a:p>
            <a:pPr algn="ctr"/>
            <a:r>
              <a:rPr lang="en-US" dirty="0"/>
              <a:t>                  </a:t>
            </a:r>
            <a:r>
              <a:rPr lang="en-US" dirty="0" smtClean="0"/>
              <a:t>                                             COMMISSIONER </a:t>
            </a:r>
            <a:r>
              <a:rPr lang="en-US" dirty="0"/>
              <a:t>FOR OATHS</a:t>
            </a:r>
          </a:p>
        </p:txBody>
      </p:sp>
    </p:spTree>
    <p:extLst>
      <p:ext uri="{BB962C8B-B14F-4D97-AF65-F5344CB8AC3E}">
        <p14:creationId xmlns:p14="http://schemas.microsoft.com/office/powerpoint/2010/main" val="3253207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JURAT </a:t>
            </a:r>
            <a:r>
              <a:rPr lang="en-US" dirty="0" smtClean="0"/>
              <a:t>with two deponents</a:t>
            </a:r>
            <a:endParaRPr lang="en-US" dirty="0"/>
          </a:p>
        </p:txBody>
      </p:sp>
      <p:sp>
        <p:nvSpPr>
          <p:cNvPr id="3" name="Content Placeholder 2"/>
          <p:cNvSpPr>
            <a:spLocks noGrp="1"/>
          </p:cNvSpPr>
          <p:nvPr>
            <p:ph idx="1"/>
          </p:nvPr>
        </p:nvSpPr>
        <p:spPr>
          <a:xfrm>
            <a:off x="592428" y="2285999"/>
            <a:ext cx="10882648" cy="4572001"/>
          </a:xfrm>
        </p:spPr>
        <p:txBody>
          <a:bodyPr>
            <a:normAutofit/>
          </a:bodyPr>
          <a:lstStyle/>
          <a:p>
            <a:pPr marL="0" lvl="0" indent="0">
              <a:buClr>
                <a:srgbClr val="E32D91"/>
              </a:buClr>
              <a:buNone/>
            </a:pPr>
            <a:r>
              <a:rPr lang="en-US" dirty="0" smtClean="0">
                <a:solidFill>
                  <a:prstClr val="black"/>
                </a:solidFill>
              </a:rPr>
              <a:t>SWORN at Lusaka by the said     </a:t>
            </a:r>
            <a:r>
              <a:rPr lang="en-US" dirty="0">
                <a:solidFill>
                  <a:prstClr val="black"/>
                </a:solidFill>
              </a:rPr>
              <a:t>)</a:t>
            </a:r>
          </a:p>
          <a:p>
            <a:pPr lvl="0">
              <a:buClr>
                <a:srgbClr val="E32D91"/>
              </a:buClr>
            </a:pPr>
            <a:r>
              <a:rPr lang="en-US" dirty="0">
                <a:solidFill>
                  <a:prstClr val="black"/>
                </a:solidFill>
              </a:rPr>
              <a:t>KANTU MBEWE </a:t>
            </a:r>
            <a:r>
              <a:rPr lang="en-US" dirty="0" smtClean="0">
                <a:solidFill>
                  <a:prstClr val="black"/>
                </a:solidFill>
              </a:rPr>
              <a:t>                        </a:t>
            </a:r>
            <a:r>
              <a:rPr lang="en-US" dirty="0">
                <a:solidFill>
                  <a:prstClr val="black"/>
                </a:solidFill>
              </a:rPr>
              <a:t>) </a:t>
            </a:r>
            <a:r>
              <a:rPr lang="en-US" dirty="0" smtClean="0">
                <a:solidFill>
                  <a:prstClr val="black"/>
                </a:solidFill>
              </a:rPr>
              <a:t>                               ___________________ </a:t>
            </a:r>
          </a:p>
          <a:p>
            <a:pPr lvl="0">
              <a:buClr>
                <a:srgbClr val="E32D91"/>
              </a:buClr>
            </a:pPr>
            <a:r>
              <a:rPr lang="en-US" dirty="0" smtClean="0">
                <a:solidFill>
                  <a:prstClr val="black"/>
                </a:solidFill>
              </a:rPr>
              <a:t>this____ day of _________2024)                                 DEPONENT’S SIGNATURE</a:t>
            </a:r>
          </a:p>
          <a:p>
            <a:pPr lvl="0">
              <a:buClr>
                <a:srgbClr val="E32D91"/>
              </a:buClr>
            </a:pPr>
            <a:r>
              <a:rPr lang="en-US" dirty="0" smtClean="0">
                <a:solidFill>
                  <a:prstClr val="black"/>
                </a:solidFill>
              </a:rPr>
              <a:t>                                                                                 </a:t>
            </a:r>
            <a:r>
              <a:rPr lang="en-GB" dirty="0" smtClean="0">
                <a:solidFill>
                  <a:prstClr val="black"/>
                </a:solidFill>
              </a:rPr>
              <a:t>                                                                                </a:t>
            </a:r>
            <a:endParaRPr lang="en-US" dirty="0">
              <a:solidFill>
                <a:prstClr val="black"/>
              </a:solidFill>
            </a:endParaRPr>
          </a:p>
          <a:p>
            <a:pPr lvl="0">
              <a:buClr>
                <a:srgbClr val="E32D91"/>
              </a:buClr>
            </a:pPr>
            <a:r>
              <a:rPr lang="en-US" dirty="0">
                <a:solidFill>
                  <a:prstClr val="black"/>
                </a:solidFill>
              </a:rPr>
              <a:t>                                                </a:t>
            </a:r>
            <a:endParaRPr lang="en-US" dirty="0" smtClean="0">
              <a:solidFill>
                <a:prstClr val="black"/>
              </a:solidFill>
            </a:endParaRPr>
          </a:p>
          <a:p>
            <a:pPr lvl="0">
              <a:buClr>
                <a:srgbClr val="E32D91"/>
              </a:buClr>
            </a:pPr>
            <a:r>
              <a:rPr lang="en-US" dirty="0" smtClean="0">
                <a:solidFill>
                  <a:prstClr val="black"/>
                </a:solidFill>
              </a:rPr>
              <a:t>                                                            BEFORE </a:t>
            </a:r>
            <a:r>
              <a:rPr lang="en-US" dirty="0">
                <a:solidFill>
                  <a:prstClr val="black"/>
                </a:solidFill>
              </a:rPr>
              <a:t>ME:________________________</a:t>
            </a:r>
          </a:p>
          <a:p>
            <a:pPr lvl="0">
              <a:buClr>
                <a:srgbClr val="E32D91"/>
              </a:buClr>
            </a:pPr>
            <a:r>
              <a:rPr lang="en-US" dirty="0">
                <a:solidFill>
                  <a:prstClr val="black"/>
                </a:solidFill>
              </a:rPr>
              <a:t>                                                                  </a:t>
            </a:r>
            <a:r>
              <a:rPr lang="en-US" dirty="0" smtClean="0">
                <a:solidFill>
                  <a:prstClr val="black"/>
                </a:solidFill>
              </a:rPr>
              <a:t>           COMMISSIONER </a:t>
            </a:r>
            <a:r>
              <a:rPr lang="en-US" dirty="0">
                <a:solidFill>
                  <a:prstClr val="black"/>
                </a:solidFill>
              </a:rPr>
              <a:t>FOR OATHS</a:t>
            </a:r>
          </a:p>
          <a:p>
            <a:endParaRPr lang="en-US" dirty="0"/>
          </a:p>
        </p:txBody>
      </p:sp>
    </p:spTree>
    <p:extLst>
      <p:ext uri="{BB962C8B-B14F-4D97-AF65-F5344CB8AC3E}">
        <p14:creationId xmlns:p14="http://schemas.microsoft.com/office/powerpoint/2010/main" val="2586710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of joint form (SWORN AND affirmation)</a:t>
            </a:r>
            <a:endParaRPr lang="en-US" dirty="0"/>
          </a:p>
        </p:txBody>
      </p:sp>
      <p:sp>
        <p:nvSpPr>
          <p:cNvPr id="3" name="Content Placeholder 2"/>
          <p:cNvSpPr>
            <a:spLocks noGrp="1"/>
          </p:cNvSpPr>
          <p:nvPr>
            <p:ph idx="1"/>
          </p:nvPr>
        </p:nvSpPr>
        <p:spPr/>
        <p:txBody>
          <a:bodyPr>
            <a:normAutofit fontScale="92500"/>
          </a:bodyPr>
          <a:lstStyle/>
          <a:p>
            <a:r>
              <a:rPr lang="en-US" dirty="0"/>
              <a:t>I, </a:t>
            </a:r>
            <a:r>
              <a:rPr lang="en-US" dirty="0" smtClean="0"/>
              <a:t>FELISTUS MWANDI, </a:t>
            </a:r>
            <a:r>
              <a:rPr lang="en-US" dirty="0"/>
              <a:t>of (state nationality and residence), make </a:t>
            </a:r>
            <a:r>
              <a:rPr lang="en-US" b="1" dirty="0" smtClean="0"/>
              <a:t>OATH AND SAY</a:t>
            </a:r>
            <a:r>
              <a:rPr lang="en-US" dirty="0" smtClean="0"/>
              <a:t>, </a:t>
            </a:r>
            <a:r>
              <a:rPr lang="en-US" dirty="0"/>
              <a:t>AND I, </a:t>
            </a:r>
            <a:r>
              <a:rPr lang="en-US" dirty="0" smtClean="0"/>
              <a:t>KANTU MBEWE </a:t>
            </a:r>
            <a:r>
              <a:rPr lang="en-US" dirty="0"/>
              <a:t>of (state nationality and residence), do solemnly and sincerely </a:t>
            </a:r>
            <a:r>
              <a:rPr lang="en-US" b="1" dirty="0" smtClean="0"/>
              <a:t>AFFIRM:</a:t>
            </a:r>
            <a:endParaRPr lang="en-US" b="1" dirty="0"/>
          </a:p>
          <a:p>
            <a:r>
              <a:rPr lang="en-US" dirty="0"/>
              <a:t>And I, FELISTUS </a:t>
            </a:r>
            <a:r>
              <a:rPr lang="en-US" dirty="0" smtClean="0"/>
              <a:t>MWANDI, </a:t>
            </a:r>
            <a:r>
              <a:rPr lang="en-US" dirty="0"/>
              <a:t>for myself, say as follows:</a:t>
            </a:r>
          </a:p>
          <a:p>
            <a:r>
              <a:rPr lang="en-US" dirty="0"/>
              <a:t>1.	(Set out in numbered paragraphs the facts to which FELISTUS </a:t>
            </a:r>
            <a:r>
              <a:rPr lang="en-US" dirty="0" smtClean="0"/>
              <a:t>MWANDI </a:t>
            </a:r>
            <a:r>
              <a:rPr lang="en-US" dirty="0"/>
              <a:t>deposes).</a:t>
            </a:r>
          </a:p>
          <a:p>
            <a:r>
              <a:rPr lang="en-US" dirty="0"/>
              <a:t>And I, KANTU MBEWE ., for myself, say as follows:</a:t>
            </a:r>
          </a:p>
          <a:p>
            <a:r>
              <a:rPr lang="en-US" dirty="0"/>
              <a:t>2.	(Set out in numbered paragraphs the facts which KANTU MBEWE </a:t>
            </a:r>
            <a:r>
              <a:rPr lang="en-US" dirty="0" smtClean="0"/>
              <a:t> </a:t>
            </a:r>
            <a:r>
              <a:rPr lang="en-US" dirty="0"/>
              <a:t>affirm)</a:t>
            </a:r>
          </a:p>
          <a:p>
            <a:r>
              <a:rPr lang="en-US" dirty="0"/>
              <a:t>And we, FELISTUS </a:t>
            </a:r>
            <a:r>
              <a:rPr lang="en-US" dirty="0" smtClean="0"/>
              <a:t>MWANDI </a:t>
            </a:r>
            <a:r>
              <a:rPr lang="en-US" dirty="0"/>
              <a:t>and KANTU </a:t>
            </a:r>
            <a:r>
              <a:rPr lang="en-US" dirty="0" smtClean="0"/>
              <a:t>MBEWE, </a:t>
            </a:r>
            <a:r>
              <a:rPr lang="en-US" dirty="0"/>
              <a:t>jointly and severally say as follows:</a:t>
            </a:r>
          </a:p>
          <a:p>
            <a:r>
              <a:rPr lang="en-US" dirty="0"/>
              <a:t>3.	(Set out in numbered paragraphs the facts to which FELISTUS </a:t>
            </a:r>
            <a:r>
              <a:rPr lang="en-US" dirty="0" smtClean="0"/>
              <a:t>MWANDI </a:t>
            </a:r>
            <a:r>
              <a:rPr lang="en-US" dirty="0"/>
              <a:t>deposes and which KANTU </a:t>
            </a:r>
            <a:r>
              <a:rPr lang="en-US" dirty="0" smtClean="0"/>
              <a:t>MBEWE </a:t>
            </a:r>
            <a:r>
              <a:rPr lang="en-US" dirty="0"/>
              <a:t>affirms jointly).</a:t>
            </a:r>
          </a:p>
          <a:p>
            <a:endParaRPr lang="en-US" dirty="0"/>
          </a:p>
        </p:txBody>
      </p:sp>
    </p:spTree>
    <p:extLst>
      <p:ext uri="{BB962C8B-B14F-4D97-AF65-F5344CB8AC3E}">
        <p14:creationId xmlns:p14="http://schemas.microsoft.com/office/powerpoint/2010/main" val="3147288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Certificate of exhibit</a:t>
            </a:r>
            <a:br>
              <a:rPr lang="en-US" dirty="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Order </a:t>
            </a:r>
            <a:r>
              <a:rPr lang="en-US" dirty="0"/>
              <a:t>5 rule 19 of the High Court Rules </a:t>
            </a:r>
            <a:r>
              <a:rPr lang="en-US" dirty="0" smtClean="0"/>
              <a:t>and Order </a:t>
            </a:r>
            <a:r>
              <a:rPr lang="en-US" dirty="0"/>
              <a:t>41 rule 11 of the RSC </a:t>
            </a:r>
            <a:endParaRPr lang="en-US" dirty="0" smtClean="0"/>
          </a:p>
          <a:p>
            <a:pPr>
              <a:buFont typeface="Wingdings" panose="05000000000000000000" pitchFamily="2" charset="2"/>
              <a:buChar char="v"/>
            </a:pPr>
            <a:r>
              <a:rPr lang="en-US" dirty="0"/>
              <a:t>Any document to be used in conjunction with an affidavit must be exhibited, and not annexed to an affidavit.</a:t>
            </a:r>
          </a:p>
          <a:p>
            <a:pPr>
              <a:buFont typeface="Wingdings" panose="05000000000000000000" pitchFamily="2" charset="2"/>
              <a:buChar char="v"/>
            </a:pPr>
            <a:r>
              <a:rPr lang="en-US" dirty="0" smtClean="0"/>
              <a:t>Any </a:t>
            </a:r>
            <a:r>
              <a:rPr lang="en-US" dirty="0"/>
              <a:t>exhibit to an affidavit must be identified by a certificate of the person before whom the affidavit is sworn</a:t>
            </a:r>
          </a:p>
          <a:p>
            <a:pPr>
              <a:buFont typeface="Wingdings" panose="05000000000000000000" pitchFamily="2" charset="2"/>
              <a:buChar char="v"/>
            </a:pPr>
            <a:r>
              <a:rPr lang="en-US" dirty="0" smtClean="0"/>
              <a:t>The </a:t>
            </a:r>
            <a:r>
              <a:rPr lang="en-US" dirty="0"/>
              <a:t>exhibits are marked by indicating the initials and number of the exhibit at the top right hand corner of the first page of each exhibit. </a:t>
            </a:r>
            <a:r>
              <a:rPr lang="en-US" b="1" dirty="0"/>
              <a:t>For example an affidavit sworn by one </a:t>
            </a:r>
            <a:r>
              <a:rPr lang="en-US" b="1" dirty="0" err="1" smtClean="0"/>
              <a:t>Felistus</a:t>
            </a:r>
            <a:r>
              <a:rPr lang="en-US" b="1" dirty="0" smtClean="0"/>
              <a:t> </a:t>
            </a:r>
            <a:r>
              <a:rPr lang="en-US" b="1" dirty="0" err="1" smtClean="0"/>
              <a:t>Mwandi</a:t>
            </a:r>
            <a:r>
              <a:rPr lang="en-US" b="1" dirty="0" smtClean="0"/>
              <a:t> </a:t>
            </a:r>
            <a:r>
              <a:rPr lang="en-US" b="1" dirty="0"/>
              <a:t>would have exhibits marked: </a:t>
            </a:r>
            <a:r>
              <a:rPr lang="en-US" b="1" dirty="0" smtClean="0"/>
              <a:t>‘FM1’, ‘FM2</a:t>
            </a:r>
            <a:r>
              <a:rPr lang="en-US" b="1" dirty="0"/>
              <a:t>’, and so on</a:t>
            </a:r>
            <a:r>
              <a:rPr lang="en-US" b="1" dirty="0" smtClean="0"/>
              <a:t>.</a:t>
            </a:r>
          </a:p>
          <a:p>
            <a:pPr>
              <a:buFont typeface="Wingdings" panose="05000000000000000000" pitchFamily="2" charset="2"/>
              <a:buChar char="v"/>
            </a:pPr>
            <a:r>
              <a:rPr lang="en-GB" b="1" dirty="0" smtClean="0"/>
              <a:t>CHECK THE PORTAL FOR A SAMPLE</a:t>
            </a:r>
            <a:endParaRPr lang="en-US" b="1" dirty="0"/>
          </a:p>
        </p:txBody>
      </p:sp>
    </p:spTree>
    <p:extLst>
      <p:ext uri="{BB962C8B-B14F-4D97-AF65-F5344CB8AC3E}">
        <p14:creationId xmlns:p14="http://schemas.microsoft.com/office/powerpoint/2010/main" val="2065689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Amendment of affidavits</a:t>
            </a:r>
            <a:br>
              <a:rPr lang="en-US" dirty="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Order </a:t>
            </a:r>
            <a:r>
              <a:rPr lang="en-US" dirty="0"/>
              <a:t>5 rule 14 of the High Court Rules - </a:t>
            </a:r>
            <a:r>
              <a:rPr lang="en-US" dirty="0" smtClean="0"/>
              <a:t>An </a:t>
            </a:r>
            <a:r>
              <a:rPr lang="en-US" dirty="0"/>
              <a:t>erroneous affidavit </a:t>
            </a:r>
            <a:r>
              <a:rPr lang="en-US" dirty="0" smtClean="0"/>
              <a:t>may </a:t>
            </a:r>
            <a:r>
              <a:rPr lang="en-US" dirty="0"/>
              <a:t>be amended and re-sworn albeit, with leave of the </a:t>
            </a:r>
            <a:r>
              <a:rPr lang="en-US" dirty="0" smtClean="0"/>
              <a:t>Court</a:t>
            </a:r>
          </a:p>
          <a:p>
            <a:pPr>
              <a:buFont typeface="Wingdings" panose="05000000000000000000" pitchFamily="2" charset="2"/>
              <a:buChar char="v"/>
            </a:pPr>
            <a:r>
              <a:rPr lang="en-US" i="1" dirty="0"/>
              <a:t>Any erasure, interlineation or alteration made before the affidavit is sworn shall be attested by the Commissioner, who shall affix his signature or initials in the margin immediately opposite to the interlineation, alteration or </a:t>
            </a:r>
            <a:r>
              <a:rPr lang="en-US" i="1" dirty="0" smtClean="0"/>
              <a:t>erasure.</a:t>
            </a:r>
            <a:r>
              <a:rPr lang="en-US" dirty="0" smtClean="0"/>
              <a:t> Order 5 rule 20(d) HCR</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614914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AFFIDAVITS</a:t>
            </a:r>
            <a:endParaRPr lang="en-US" dirty="0"/>
          </a:p>
        </p:txBody>
      </p:sp>
      <p:sp>
        <p:nvSpPr>
          <p:cNvPr id="3" name="Content Placeholder 2"/>
          <p:cNvSpPr>
            <a:spLocks noGrp="1"/>
          </p:cNvSpPr>
          <p:nvPr>
            <p:ph idx="1"/>
          </p:nvPr>
        </p:nvSpPr>
        <p:spPr/>
        <p:txBody>
          <a:bodyPr/>
          <a:lstStyle/>
          <a:p>
            <a:pPr marL="742950" marR="0" lvl="1" indent="-285750" algn="just">
              <a:lnSpc>
                <a:spcPct val="150000"/>
              </a:lnSpc>
              <a:spcBef>
                <a:spcPts val="0"/>
              </a:spcBef>
              <a:spcAft>
                <a:spcPts val="800"/>
              </a:spcAft>
              <a:buFont typeface="Courier New" panose="02070309020205020404" pitchFamily="49" charset="0"/>
              <a:buChar char="o"/>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Forms/contents of affidavits</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50000"/>
              </a:lnSpc>
              <a:spcBef>
                <a:spcPts val="0"/>
              </a:spcBef>
              <a:spcAft>
                <a:spcPts val="800"/>
              </a:spcAft>
              <a:buFont typeface="Courier New" panose="02070309020205020404" pitchFamily="49" charset="0"/>
              <a:buChar char="o"/>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Types of affidavits</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50000"/>
              </a:lnSpc>
              <a:spcBef>
                <a:spcPts val="0"/>
              </a:spcBef>
              <a:spcAft>
                <a:spcPts val="800"/>
              </a:spcAft>
              <a:buFont typeface="Courier New" panose="02070309020205020404" pitchFamily="49" charset="0"/>
              <a:buChar char="o"/>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Certificate of exhibit</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50000"/>
              </a:lnSpc>
              <a:spcBef>
                <a:spcPts val="0"/>
              </a:spcBef>
              <a:spcAft>
                <a:spcPts val="800"/>
              </a:spcAft>
              <a:buFont typeface="Courier New" panose="02070309020205020404" pitchFamily="49" charset="0"/>
              <a:buChar char="o"/>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Amendment of affidavits</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0989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gency FB" panose="020B0503020202020204" pitchFamily="34" charset="0"/>
              </a:rPr>
              <a:t>INTRODUCTION</a:t>
            </a:r>
            <a:r>
              <a:rPr lang="en-US" dirty="0">
                <a:latin typeface="Agency FB" panose="020B0503020202020204" pitchFamily="34" charset="0"/>
              </a:rPr>
              <a:t/>
            </a:r>
            <a:br>
              <a:rPr lang="en-US" dirty="0">
                <a:latin typeface="Agency FB" panose="020B0503020202020204" pitchFamily="34" charset="0"/>
              </a:rPr>
            </a:br>
            <a:endParaRPr lang="en-US" dirty="0">
              <a:latin typeface="Agency FB" panose="020B0503020202020204" pitchFamily="34"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“An affidavit is a written sworn statement signed by a person (the deponent) which is used as evidence of the matters deposed </a:t>
            </a:r>
            <a:r>
              <a:rPr lang="en-US" dirty="0" smtClean="0">
                <a:latin typeface="Arial" panose="020B0604020202020204" pitchFamily="34" charset="0"/>
                <a:cs typeface="Arial" panose="020B0604020202020204" pitchFamily="34" charset="0"/>
              </a:rPr>
              <a:t>to.’’ </a:t>
            </a:r>
            <a:r>
              <a:rPr lang="en-US" b="1" dirty="0" smtClean="0">
                <a:latin typeface="Arial" panose="020B0604020202020204" pitchFamily="34" charset="0"/>
                <a:cs typeface="Arial" panose="020B0604020202020204" pitchFamily="34" charset="0"/>
              </a:rPr>
              <a:t>Order 41 of the Rules of the Supreme Court of England</a:t>
            </a:r>
          </a:p>
          <a:p>
            <a:pPr>
              <a:buFont typeface="Wingdings" panose="05000000000000000000" pitchFamily="2" charset="2"/>
              <a:buChar char="v"/>
            </a:pPr>
            <a:r>
              <a:rPr lang="en-US" dirty="0">
                <a:latin typeface="Arial" panose="020B0604020202020204" pitchFamily="34" charset="0"/>
                <a:cs typeface="Arial" panose="020B0604020202020204" pitchFamily="34" charset="0"/>
              </a:rPr>
              <a:t>Affidavits are the normal method of proof when evidence is required on an interlocutory </a:t>
            </a:r>
            <a:r>
              <a:rPr lang="en-US" dirty="0" smtClean="0">
                <a:latin typeface="Arial" panose="020B0604020202020204" pitchFamily="34" charset="0"/>
                <a:cs typeface="Arial" panose="020B0604020202020204" pitchFamily="34" charset="0"/>
              </a:rPr>
              <a:t>hearing or legal proceedings. </a:t>
            </a: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Affidavits </a:t>
            </a:r>
            <a:r>
              <a:rPr lang="en-US" dirty="0">
                <a:latin typeface="Arial" panose="020B0604020202020204" pitchFamily="34" charset="0"/>
                <a:cs typeface="Arial" panose="020B0604020202020204" pitchFamily="34" charset="0"/>
              </a:rPr>
              <a:t>for use in interlocutory proceedings may contain statements of information and belief with the sources and grounds thereof </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GB" dirty="0" smtClean="0">
                <a:latin typeface="Arial" panose="020B0604020202020204" pitchFamily="34" charset="0"/>
                <a:cs typeface="Arial" panose="020B0604020202020204" pitchFamily="34" charset="0"/>
              </a:rPr>
              <a:t>Provided for by </a:t>
            </a:r>
            <a:r>
              <a:rPr lang="en-GB" b="1" dirty="0" smtClean="0">
                <a:latin typeface="Arial" panose="020B0604020202020204" pitchFamily="34" charset="0"/>
                <a:cs typeface="Arial" panose="020B0604020202020204" pitchFamily="34" charset="0"/>
              </a:rPr>
              <a:t>Order V</a:t>
            </a:r>
            <a:r>
              <a:rPr lang="en-GB" dirty="0" smtClean="0">
                <a:latin typeface="Arial" panose="020B0604020202020204" pitchFamily="34" charset="0"/>
                <a:cs typeface="Arial" panose="020B0604020202020204" pitchFamily="34" charset="0"/>
              </a:rPr>
              <a:t> of the HCR and the SCR</a:t>
            </a:r>
          </a:p>
          <a:p>
            <a:pPr>
              <a:buFont typeface="Wingdings" panose="05000000000000000000" pitchFamily="2" charset="2"/>
              <a:buChar char="v"/>
            </a:pPr>
            <a:r>
              <a:rPr lang="en-GB" dirty="0" smtClean="0">
                <a:solidFill>
                  <a:srgbClr val="FF0000"/>
                </a:solidFill>
                <a:latin typeface="Arial" panose="020B0604020202020204" pitchFamily="34" charset="0"/>
                <a:cs typeface="Arial" panose="020B0604020202020204" pitchFamily="34" charset="0"/>
              </a:rPr>
              <a:t>Students are advised to read Order V Rule 20 of the high court rules and subordinate court rules which provide for </a:t>
            </a:r>
            <a:r>
              <a:rPr lang="en-GB" dirty="0">
                <a:solidFill>
                  <a:srgbClr val="FF0000"/>
                </a:solidFill>
                <a:latin typeface="Arial" panose="020B0604020202020204" pitchFamily="34" charset="0"/>
                <a:cs typeface="Arial" panose="020B0604020202020204" pitchFamily="34" charset="0"/>
              </a:rPr>
              <a:t>the </a:t>
            </a:r>
            <a:r>
              <a:rPr lang="en-GB" u="sng" dirty="0" smtClean="0">
                <a:solidFill>
                  <a:srgbClr val="FF0000"/>
                </a:solidFill>
                <a:latin typeface="Arial" panose="020B0604020202020204" pitchFamily="34" charset="0"/>
                <a:cs typeface="Arial" panose="020B0604020202020204" pitchFamily="34" charset="0"/>
              </a:rPr>
              <a:t>Rules </a:t>
            </a:r>
            <a:r>
              <a:rPr lang="en-GB" u="sng" dirty="0">
                <a:solidFill>
                  <a:srgbClr val="FF0000"/>
                </a:solidFill>
                <a:latin typeface="Arial" panose="020B0604020202020204" pitchFamily="34" charset="0"/>
                <a:cs typeface="Arial" panose="020B0604020202020204" pitchFamily="34" charset="0"/>
              </a:rPr>
              <a:t>in </a:t>
            </a:r>
            <a:r>
              <a:rPr lang="en-GB" u="sng" dirty="0" smtClean="0">
                <a:solidFill>
                  <a:srgbClr val="FF0000"/>
                </a:solidFill>
                <a:latin typeface="Arial" panose="020B0604020202020204" pitchFamily="34" charset="0"/>
                <a:cs typeface="Arial" panose="020B0604020202020204" pitchFamily="34" charset="0"/>
              </a:rPr>
              <a:t>taking affidavits</a:t>
            </a:r>
            <a:endParaRPr lang="en-US" u="sng"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8899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Forms/contents of affidavits</a:t>
            </a:r>
          </a:p>
        </p:txBody>
      </p:sp>
      <p:sp>
        <p:nvSpPr>
          <p:cNvPr id="3" name="Content Placeholder 2"/>
          <p:cNvSpPr>
            <a:spLocks noGrp="1"/>
          </p:cNvSpPr>
          <p:nvPr>
            <p:ph idx="1"/>
          </p:nvPr>
        </p:nvSpPr>
        <p:spPr>
          <a:xfrm>
            <a:off x="1024128" y="2286000"/>
            <a:ext cx="10077461" cy="4436772"/>
          </a:xfrm>
        </p:spPr>
        <p:txBody>
          <a:bodyPr>
            <a:normAutofit fontScale="70000" lnSpcReduction="20000"/>
          </a:bodyPr>
          <a:lstStyle/>
          <a:p>
            <a:pPr>
              <a:buFont typeface="Wingdings" panose="05000000000000000000" pitchFamily="2" charset="2"/>
              <a:buChar char="v"/>
            </a:pPr>
            <a:r>
              <a:rPr lang="en-US" sz="2300" dirty="0">
                <a:latin typeface="Arial" panose="020B0604020202020204" pitchFamily="34" charset="0"/>
                <a:cs typeface="Arial" panose="020B0604020202020204" pitchFamily="34" charset="0"/>
              </a:rPr>
              <a:t>Every affidavit must be expressed in the first person </a:t>
            </a:r>
            <a:endParaRPr lang="en-GB" sz="23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GB" sz="2300" dirty="0" smtClean="0">
                <a:latin typeface="Arial" panose="020B0604020202020204" pitchFamily="34" charset="0"/>
                <a:cs typeface="Arial" panose="020B0604020202020204" pitchFamily="34" charset="0"/>
              </a:rPr>
              <a:t>Every affidavit sworn in the cause or matter must be entitled in that cause or matter - </a:t>
            </a:r>
            <a:r>
              <a:rPr lang="en-US" sz="2300" dirty="0">
                <a:latin typeface="Arial" panose="020B0604020202020204" pitchFamily="34" charset="0"/>
                <a:cs typeface="Arial" panose="020B0604020202020204" pitchFamily="34" charset="0"/>
              </a:rPr>
              <a:t>identifies the court, case number, names of the parties involved, and the title of the proceeding.</a:t>
            </a:r>
            <a:endParaRPr lang="en-US" sz="2300"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sz="2300" b="1" dirty="0" smtClean="0">
                <a:latin typeface="Arial" panose="020B0604020202020204" pitchFamily="34" charset="0"/>
                <a:cs typeface="Arial" panose="020B0604020202020204" pitchFamily="34" charset="0"/>
              </a:rPr>
              <a:t>Introduction</a:t>
            </a:r>
            <a:r>
              <a:rPr lang="en-US" sz="2300" b="1" dirty="0">
                <a:latin typeface="Arial" panose="020B0604020202020204" pitchFamily="34" charset="0"/>
                <a:cs typeface="Arial" panose="020B0604020202020204" pitchFamily="34" charset="0"/>
              </a:rPr>
              <a:t>:</a:t>
            </a:r>
            <a:r>
              <a:rPr lang="en-US" sz="2300" dirty="0">
                <a:latin typeface="Arial" panose="020B0604020202020204" pitchFamily="34" charset="0"/>
                <a:cs typeface="Arial" panose="020B0604020202020204" pitchFamily="34" charset="0"/>
              </a:rPr>
              <a:t> must state the place of residence of the deponent and his occupation or, if he has none, his description, and if he is, or is employed by, a party to the cause or matter in which the defendant is sworn, the affidavit must state that fact.</a:t>
            </a:r>
          </a:p>
          <a:p>
            <a:pPr>
              <a:buFont typeface="Wingdings" panose="05000000000000000000" pitchFamily="2" charset="2"/>
              <a:buChar char="v"/>
            </a:pPr>
            <a:r>
              <a:rPr lang="en-US" sz="2300" b="1" dirty="0" smtClean="0">
                <a:latin typeface="Arial" panose="020B0604020202020204" pitchFamily="34" charset="0"/>
                <a:cs typeface="Arial" panose="020B0604020202020204" pitchFamily="34" charset="0"/>
              </a:rPr>
              <a:t>E. g I</a:t>
            </a:r>
            <a:r>
              <a:rPr lang="en-US" sz="2300" b="1" dirty="0">
                <a:latin typeface="Arial" panose="020B0604020202020204" pitchFamily="34" charset="0"/>
                <a:cs typeface="Arial" panose="020B0604020202020204" pitchFamily="34" charset="0"/>
              </a:rPr>
              <a:t>, </a:t>
            </a:r>
            <a:r>
              <a:rPr lang="en-US" sz="2300" b="1" dirty="0" smtClean="0">
                <a:latin typeface="Arial" panose="020B0604020202020204" pitchFamily="34" charset="0"/>
                <a:cs typeface="Arial" panose="020B0604020202020204" pitchFamily="34" charset="0"/>
              </a:rPr>
              <a:t>FELISTUS MWANDI </a:t>
            </a:r>
            <a:r>
              <a:rPr lang="en-US" sz="2300" b="1" dirty="0">
                <a:latin typeface="Arial" panose="020B0604020202020204" pitchFamily="34" charset="0"/>
                <a:cs typeface="Arial" panose="020B0604020202020204" pitchFamily="34" charset="0"/>
              </a:rPr>
              <a:t>of the City and province of Lusaka in the Republic of Zambia do hereby MAKE </a:t>
            </a:r>
            <a:r>
              <a:rPr lang="en-US" sz="2300" b="1" dirty="0" smtClean="0">
                <a:latin typeface="Arial" panose="020B0604020202020204" pitchFamily="34" charset="0"/>
                <a:cs typeface="Arial" panose="020B0604020202020204" pitchFamily="34" charset="0"/>
              </a:rPr>
              <a:t>OATH </a:t>
            </a:r>
            <a:r>
              <a:rPr lang="en-US" sz="2300" b="1" dirty="0">
                <a:latin typeface="Arial" panose="020B0604020202020204" pitchFamily="34" charset="0"/>
                <a:cs typeface="Arial" panose="020B0604020202020204" pitchFamily="34" charset="0"/>
              </a:rPr>
              <a:t>and say as </a:t>
            </a:r>
            <a:r>
              <a:rPr lang="en-US" sz="2300" b="1" dirty="0" smtClean="0">
                <a:latin typeface="Arial" panose="020B0604020202020204" pitchFamily="34" charset="0"/>
                <a:cs typeface="Arial" panose="020B0604020202020204" pitchFamily="34" charset="0"/>
              </a:rPr>
              <a:t>follows – this particular paragraph is not numbered</a:t>
            </a:r>
            <a:endParaRPr lang="en-US" sz="2300" b="1"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2300" dirty="0" smtClean="0">
                <a:latin typeface="Arial" panose="020B0604020202020204" pitchFamily="34" charset="0"/>
                <a:cs typeface="Arial" panose="020B0604020202020204" pitchFamily="34" charset="0"/>
              </a:rPr>
              <a:t>In </a:t>
            </a:r>
            <a:r>
              <a:rPr lang="en-US" sz="2300" dirty="0">
                <a:latin typeface="Arial" panose="020B0604020202020204" pitchFamily="34" charset="0"/>
                <a:cs typeface="Arial" panose="020B0604020202020204" pitchFamily="34" charset="0"/>
              </a:rPr>
              <a:t>the case of a deponent who is giving evidence in a professional, business or other occupational capacity the affidavit may, instead of stating the deponent’s place of residence, state the address at which he works, the position he holds and the name of his firm or employer, if any. </a:t>
            </a:r>
            <a:r>
              <a:rPr lang="en-US" sz="2300" b="1" dirty="0" smtClean="0">
                <a:latin typeface="Arial" panose="020B0604020202020204" pitchFamily="34" charset="0"/>
                <a:cs typeface="Arial" panose="020B0604020202020204" pitchFamily="34" charset="0"/>
              </a:rPr>
              <a:t>E.G. That </a:t>
            </a:r>
            <a:r>
              <a:rPr lang="en-US" sz="2300" b="1" dirty="0">
                <a:latin typeface="Arial" panose="020B0604020202020204" pitchFamily="34" charset="0"/>
                <a:cs typeface="Arial" panose="020B0604020202020204" pitchFamily="34" charset="0"/>
              </a:rPr>
              <a:t>I am the Managing Director of the Plaintiff Company and by reason thereof I am competent to swear this Affidavit on its </a:t>
            </a:r>
            <a:r>
              <a:rPr lang="en-US" sz="2300" b="1" dirty="0" smtClean="0">
                <a:latin typeface="Arial" panose="020B0604020202020204" pitchFamily="34" charset="0"/>
                <a:cs typeface="Arial" panose="020B0604020202020204" pitchFamily="34" charset="0"/>
              </a:rPr>
              <a:t>behalf…</a:t>
            </a:r>
          </a:p>
          <a:p>
            <a:pPr>
              <a:buFont typeface="Wingdings" panose="05000000000000000000" pitchFamily="2" charset="2"/>
              <a:buChar char="v"/>
            </a:pPr>
            <a:r>
              <a:rPr lang="en-US" sz="2300" b="1" dirty="0">
                <a:latin typeface="Arial" panose="020B0604020202020204" pitchFamily="34" charset="0"/>
                <a:cs typeface="Arial" panose="020B0604020202020204" pitchFamily="34" charset="0"/>
              </a:rPr>
              <a:t>Statement of Facts: </a:t>
            </a:r>
            <a:r>
              <a:rPr lang="en-US" sz="2300" dirty="0">
                <a:latin typeface="Arial" panose="020B0604020202020204" pitchFamily="34" charset="0"/>
                <a:cs typeface="Arial" panose="020B0604020202020204" pitchFamily="34" charset="0"/>
              </a:rPr>
              <a:t>This is the main body of the affidavit and contains a detailed, chronological account of the facts relevant to the case. The </a:t>
            </a:r>
            <a:r>
              <a:rPr lang="en-US" sz="2300" dirty="0" smtClean="0">
                <a:latin typeface="Arial" panose="020B0604020202020204" pitchFamily="34" charset="0"/>
                <a:cs typeface="Arial" panose="020B0604020202020204" pitchFamily="34" charset="0"/>
              </a:rPr>
              <a:t>deponent </a:t>
            </a:r>
            <a:r>
              <a:rPr lang="en-US" sz="2300" dirty="0">
                <a:latin typeface="Arial" panose="020B0604020202020204" pitchFamily="34" charset="0"/>
                <a:cs typeface="Arial" panose="020B0604020202020204" pitchFamily="34" charset="0"/>
              </a:rPr>
              <a:t>must provide specific and truthful information based on their personal </a:t>
            </a:r>
            <a:r>
              <a:rPr lang="en-US" sz="2300" dirty="0" smtClean="0">
                <a:latin typeface="Arial" panose="020B0604020202020204" pitchFamily="34" charset="0"/>
                <a:cs typeface="Arial" panose="020B0604020202020204" pitchFamily="34" charset="0"/>
              </a:rPr>
              <a:t>knowledge or from information which he believes to be true</a:t>
            </a:r>
          </a:p>
          <a:p>
            <a:pPr>
              <a:buFont typeface="Wingdings" panose="05000000000000000000" pitchFamily="2" charset="2"/>
              <a:buChar char="v"/>
            </a:pPr>
            <a:r>
              <a:rPr lang="en-US" sz="2300" dirty="0">
                <a:latin typeface="Arial" panose="020B0604020202020204" pitchFamily="34" charset="0"/>
                <a:cs typeface="Arial" panose="020B0604020202020204" pitchFamily="34" charset="0"/>
              </a:rPr>
              <a:t>Every affidavit must be divided into paragraphs numbered consecutively, each paragraph being as far as possible confined to a distinct portion of the subject</a:t>
            </a:r>
            <a:r>
              <a:rPr lang="en-US" sz="2300" dirty="0" smtClean="0">
                <a:latin typeface="Arial" panose="020B0604020202020204" pitchFamily="34" charset="0"/>
                <a:cs typeface="Arial" panose="020B0604020202020204" pitchFamily="34" charset="0"/>
              </a:rPr>
              <a:t>.</a:t>
            </a:r>
            <a:endParaRPr lang="en-US" sz="2300"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2300" dirty="0" smtClean="0">
                <a:latin typeface="Arial" panose="020B0604020202020204" pitchFamily="34" charset="0"/>
                <a:cs typeface="Arial" panose="020B0604020202020204" pitchFamily="34" charset="0"/>
              </a:rPr>
              <a:t>Dates</a:t>
            </a:r>
            <a:r>
              <a:rPr lang="en-US" sz="2300" dirty="0">
                <a:latin typeface="Arial" panose="020B0604020202020204" pitchFamily="34" charset="0"/>
                <a:cs typeface="Arial" panose="020B0604020202020204" pitchFamily="34" charset="0"/>
              </a:rPr>
              <a:t>, sums and other numbers must be expressed in an affidavit in figures and not in words</a:t>
            </a:r>
            <a:r>
              <a:rPr lang="en-US" sz="2300" dirty="0" smtClean="0">
                <a:latin typeface="Arial" panose="020B0604020202020204" pitchFamily="34" charset="0"/>
                <a:cs typeface="Arial" panose="020B0604020202020204" pitchFamily="34" charset="0"/>
              </a:rPr>
              <a:t>.</a:t>
            </a:r>
            <a:endParaRPr lang="en-US" sz="23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635424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Forms/contents of </a:t>
            </a:r>
            <a:r>
              <a:rPr lang="en-US" dirty="0" smtClean="0"/>
              <a:t>affidavits CONT’D</a:t>
            </a:r>
            <a:endParaRPr lang="en-US" dirty="0"/>
          </a:p>
        </p:txBody>
      </p:sp>
      <p:sp>
        <p:nvSpPr>
          <p:cNvPr id="3" name="Content Placeholder 2"/>
          <p:cNvSpPr>
            <a:spLocks noGrp="1"/>
          </p:cNvSpPr>
          <p:nvPr>
            <p:ph idx="1"/>
          </p:nvPr>
        </p:nvSpPr>
        <p:spPr>
          <a:xfrm>
            <a:off x="1024128" y="2286000"/>
            <a:ext cx="9720073" cy="4346620"/>
          </a:xfrm>
        </p:spPr>
        <p:txBody>
          <a:bodyPr>
            <a:normAutofit fontScale="77500" lnSpcReduction="20000"/>
          </a:bodyPr>
          <a:lstStyle/>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Order </a:t>
            </a:r>
            <a:r>
              <a:rPr lang="en-US" dirty="0">
                <a:latin typeface="Arial" panose="020B0604020202020204" pitchFamily="34" charset="0"/>
                <a:cs typeface="Arial" panose="020B0604020202020204" pitchFamily="34" charset="0"/>
              </a:rPr>
              <a:t>5 rule 16 of the High Court Rules </a:t>
            </a:r>
            <a:r>
              <a:rPr lang="en-US" dirty="0" smtClean="0">
                <a:latin typeface="Arial" panose="020B0604020202020204" pitchFamily="34" charset="0"/>
                <a:cs typeface="Arial" panose="020B0604020202020204" pitchFamily="34" charset="0"/>
              </a:rPr>
              <a:t>and Subordinate court rules provides </a:t>
            </a:r>
            <a:r>
              <a:rPr lang="en-US" dirty="0">
                <a:latin typeface="Arial" panose="020B0604020202020204" pitchFamily="34" charset="0"/>
                <a:cs typeface="Arial" panose="020B0604020202020204" pitchFamily="34" charset="0"/>
              </a:rPr>
              <a:t>that - </a:t>
            </a:r>
          </a:p>
          <a:p>
            <a:r>
              <a:rPr lang="en-US" b="1" i="1" dirty="0">
                <a:latin typeface="Arial" panose="020B0604020202020204" pitchFamily="34" charset="0"/>
                <a:cs typeface="Arial" panose="020B0604020202020204" pitchFamily="34" charset="0"/>
              </a:rPr>
              <a:t>“Every affidavit shall contain only a statement of facts and circumstances to which the witness deposes, either of his own personal knowledge or from information which he believes to be true</a:t>
            </a:r>
            <a:r>
              <a:rPr lang="en-US" b="1" i="1" dirty="0" smtClean="0">
                <a:latin typeface="Arial" panose="020B0604020202020204" pitchFamily="34" charset="0"/>
                <a:cs typeface="Arial" panose="020B0604020202020204" pitchFamily="34" charset="0"/>
              </a:rPr>
              <a:t>.”</a:t>
            </a:r>
          </a:p>
          <a:p>
            <a:pPr>
              <a:buFont typeface="Wingdings" panose="05000000000000000000" pitchFamily="2" charset="2"/>
              <a:buChar char="v"/>
            </a:pPr>
            <a:r>
              <a:rPr lang="en-US" b="1" i="1" dirty="0">
                <a:latin typeface="Arial" panose="020B0604020202020204" pitchFamily="34" charset="0"/>
                <a:cs typeface="Arial" panose="020B0604020202020204" pitchFamily="34" charset="0"/>
              </a:rPr>
              <a:t>“When a witness deposes to his belief in any matter of fact, and his belief is derived from any source other than his own personal knowledge, he shall set forth explicitly the facts and circumstances forming the ground of his belief</a:t>
            </a:r>
            <a:r>
              <a:rPr lang="en-US" b="1" i="1" dirty="0" smtClean="0">
                <a:latin typeface="Arial" panose="020B0604020202020204" pitchFamily="34" charset="0"/>
                <a:cs typeface="Arial" panose="020B0604020202020204" pitchFamily="34" charset="0"/>
              </a:rPr>
              <a:t>.” </a:t>
            </a:r>
            <a:r>
              <a:rPr lang="en-US" b="1" i="1" u="sng" dirty="0" smtClean="0">
                <a:latin typeface="Arial" panose="020B0604020202020204" pitchFamily="34" charset="0"/>
                <a:cs typeface="Arial" panose="020B0604020202020204" pitchFamily="34" charset="0"/>
              </a:rPr>
              <a:t>Rule 17 of the HCR and SCR</a:t>
            </a:r>
          </a:p>
          <a:p>
            <a:pPr>
              <a:buFont typeface="Wingdings" panose="05000000000000000000" pitchFamily="2" charset="2"/>
              <a:buChar char="v"/>
            </a:pPr>
            <a:r>
              <a:rPr lang="en-US" b="1" i="1" dirty="0">
                <a:latin typeface="Arial" panose="020B0604020202020204" pitchFamily="34" charset="0"/>
                <a:cs typeface="Arial" panose="020B0604020202020204" pitchFamily="34" charset="0"/>
              </a:rPr>
              <a:t>“When the belief of a witness is derived from information received from another person, the name of his informant shall be stated, and reasonable particulars shall be given </a:t>
            </a:r>
            <a:r>
              <a:rPr lang="en-US" b="1" i="1" dirty="0" smtClean="0">
                <a:latin typeface="Arial" panose="020B0604020202020204" pitchFamily="34" charset="0"/>
                <a:cs typeface="Arial" panose="020B0604020202020204" pitchFamily="34" charset="0"/>
              </a:rPr>
              <a:t>respecting </a:t>
            </a:r>
            <a:r>
              <a:rPr lang="en-US" b="1" i="1" dirty="0">
                <a:latin typeface="Arial" panose="020B0604020202020204" pitchFamily="34" charset="0"/>
                <a:cs typeface="Arial" panose="020B0604020202020204" pitchFamily="34" charset="0"/>
              </a:rPr>
              <a:t>the informant, and the time, place and circumstances of the </a:t>
            </a:r>
            <a:r>
              <a:rPr lang="en-US" b="1" i="1" dirty="0" smtClean="0">
                <a:latin typeface="Arial" panose="020B0604020202020204" pitchFamily="34" charset="0"/>
                <a:cs typeface="Arial" panose="020B0604020202020204" pitchFamily="34" charset="0"/>
              </a:rPr>
              <a:t>information.’’ </a:t>
            </a:r>
            <a:r>
              <a:rPr lang="en-US" b="1" i="1" u="sng" dirty="0" smtClean="0">
                <a:latin typeface="Arial" panose="020B0604020202020204" pitchFamily="34" charset="0"/>
                <a:cs typeface="Arial" panose="020B0604020202020204" pitchFamily="34" charset="0"/>
              </a:rPr>
              <a:t>R 18 both HCR and SCR</a:t>
            </a:r>
          </a:p>
          <a:p>
            <a:pPr>
              <a:buFont typeface="Wingdings" panose="05000000000000000000" pitchFamily="2" charset="2"/>
              <a:buChar char="v"/>
            </a:pPr>
            <a:r>
              <a:rPr lang="en-GB" dirty="0" smtClean="0">
                <a:latin typeface="Arial" panose="020B0604020202020204" pitchFamily="34" charset="0"/>
                <a:cs typeface="Arial" panose="020B0604020202020204" pitchFamily="34" charset="0"/>
              </a:rPr>
              <a:t>Affidavit will not be allowed if source of information is not given</a:t>
            </a:r>
          </a:p>
          <a:p>
            <a:pPr>
              <a:buFont typeface="Wingdings" panose="05000000000000000000" pitchFamily="2" charset="2"/>
              <a:buChar char="v"/>
            </a:pPr>
            <a:r>
              <a:rPr lang="en-GB" dirty="0" smtClean="0">
                <a:solidFill>
                  <a:srgbClr val="FF0000"/>
                </a:solidFill>
                <a:latin typeface="Arial" panose="020B0604020202020204" pitchFamily="34" charset="0"/>
                <a:cs typeface="Arial" panose="020B0604020202020204" pitchFamily="34" charset="0"/>
              </a:rPr>
              <a:t>Order V rule 12 </a:t>
            </a:r>
            <a:r>
              <a:rPr lang="en-GB" dirty="0" smtClean="0">
                <a:latin typeface="Arial" panose="020B0604020202020204" pitchFamily="34" charset="0"/>
                <a:cs typeface="Arial" panose="020B0604020202020204" pitchFamily="34" charset="0"/>
              </a:rPr>
              <a:t>of both high court rules and subordinate court rules provide that an affidavit sworn before an advocate who prepared such affidavit shall not be admissible in court</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Court is empowered to strike out the parts of an affidavit which are non-compliant with the rules of court and contain legal arguments, conclusions, scandalous and irrelevant matter</a:t>
            </a:r>
          </a:p>
          <a:p>
            <a:endParaRPr lang="en-US" dirty="0"/>
          </a:p>
        </p:txBody>
      </p:sp>
    </p:spTree>
    <p:extLst>
      <p:ext uri="{BB962C8B-B14F-4D97-AF65-F5344CB8AC3E}">
        <p14:creationId xmlns:p14="http://schemas.microsoft.com/office/powerpoint/2010/main" val="392564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Forms/contents of </a:t>
            </a:r>
            <a:r>
              <a:rPr lang="en-US" dirty="0" smtClean="0"/>
              <a:t>affidavits CONT’D</a:t>
            </a:r>
            <a:endParaRPr lang="en-US" dirty="0"/>
          </a:p>
        </p:txBody>
      </p:sp>
      <p:sp>
        <p:nvSpPr>
          <p:cNvPr id="3" name="Content Placeholder 2"/>
          <p:cNvSpPr>
            <a:spLocks noGrp="1"/>
          </p:cNvSpPr>
          <p:nvPr>
            <p:ph idx="1"/>
          </p:nvPr>
        </p:nvSpPr>
        <p:spPr>
          <a:xfrm>
            <a:off x="1024129" y="2376152"/>
            <a:ext cx="9720071" cy="4023360"/>
          </a:xfrm>
        </p:spPr>
        <p:txBody>
          <a:bodyPr>
            <a:normAutofit fontScale="92500" lnSpcReduction="20000"/>
          </a:bodyPr>
          <a:lstStyle/>
          <a:p>
            <a:pPr>
              <a:buFont typeface="Wingdings" panose="05000000000000000000" pitchFamily="2" charset="2"/>
              <a:buChar char="v"/>
            </a:pPr>
            <a:r>
              <a:rPr lang="en-US" dirty="0">
                <a:latin typeface="Arial" panose="020B0604020202020204" pitchFamily="34" charset="0"/>
                <a:cs typeface="Arial" panose="020B0604020202020204" pitchFamily="34" charset="0"/>
              </a:rPr>
              <a:t>Every affidavit must be signed by the deponent and the </a:t>
            </a:r>
            <a:r>
              <a:rPr lang="en-US" b="1" u="sng" dirty="0" err="1">
                <a:latin typeface="Arial" panose="020B0604020202020204" pitchFamily="34" charset="0"/>
                <a:cs typeface="Arial" panose="020B0604020202020204" pitchFamily="34" charset="0"/>
              </a:rPr>
              <a:t>jurat</a:t>
            </a:r>
            <a:r>
              <a:rPr lang="en-US" dirty="0">
                <a:latin typeface="Arial" panose="020B0604020202020204" pitchFamily="34" charset="0"/>
                <a:cs typeface="Arial" panose="020B0604020202020204" pitchFamily="34" charset="0"/>
              </a:rPr>
              <a:t> must be completed and signed by the person before whom it is sworn</a:t>
            </a:r>
            <a:r>
              <a:rPr lang="en-US" dirty="0" smtClean="0">
                <a:latin typeface="Arial" panose="020B0604020202020204" pitchFamily="34" charset="0"/>
                <a:cs typeface="Arial" panose="020B0604020202020204" pitchFamily="34" charset="0"/>
              </a:rPr>
              <a:t>.”</a:t>
            </a: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the </a:t>
            </a:r>
            <a:r>
              <a:rPr lang="en-US" dirty="0" err="1">
                <a:latin typeface="Arial" panose="020B0604020202020204" pitchFamily="34" charset="0"/>
                <a:cs typeface="Arial" panose="020B0604020202020204" pitchFamily="34" charset="0"/>
              </a:rPr>
              <a:t>jurat</a:t>
            </a:r>
            <a:r>
              <a:rPr lang="en-US" dirty="0">
                <a:latin typeface="Arial" panose="020B0604020202020204" pitchFamily="34" charset="0"/>
                <a:cs typeface="Arial" panose="020B0604020202020204" pitchFamily="34" charset="0"/>
              </a:rPr>
              <a:t> must not be on a separate sheet If the last paragraph of the affidavit is at the end of the page push it to the next so that the </a:t>
            </a:r>
            <a:r>
              <a:rPr lang="en-US" dirty="0" err="1">
                <a:latin typeface="Arial" panose="020B0604020202020204" pitchFamily="34" charset="0"/>
                <a:cs typeface="Arial" panose="020B0604020202020204" pitchFamily="34" charset="0"/>
              </a:rPr>
              <a:t>jurat</a:t>
            </a:r>
            <a:r>
              <a:rPr lang="en-US" dirty="0">
                <a:latin typeface="Arial" panose="020B0604020202020204" pitchFamily="34" charset="0"/>
                <a:cs typeface="Arial" panose="020B0604020202020204" pitchFamily="34" charset="0"/>
              </a:rPr>
              <a:t> appears under it. </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The </a:t>
            </a:r>
            <a:r>
              <a:rPr lang="en-US" dirty="0" err="1">
                <a:latin typeface="Arial" panose="020B0604020202020204" pitchFamily="34" charset="0"/>
                <a:cs typeface="Arial" panose="020B0604020202020204" pitchFamily="34" charset="0"/>
              </a:rPr>
              <a:t>jurat</a:t>
            </a:r>
            <a:r>
              <a:rPr lang="en-US" dirty="0">
                <a:latin typeface="Arial" panose="020B0604020202020204" pitchFamily="34" charset="0"/>
                <a:cs typeface="Arial" panose="020B0604020202020204" pitchFamily="34" charset="0"/>
              </a:rPr>
              <a:t> must state where and when it was sworn or affirmed. If sworn outside Zambia it must be sworn before a </a:t>
            </a:r>
            <a:r>
              <a:rPr lang="en-US" b="1" dirty="0">
                <a:latin typeface="Arial" panose="020B0604020202020204" pitchFamily="34" charset="0"/>
                <a:cs typeface="Arial" panose="020B0604020202020204" pitchFamily="34" charset="0"/>
              </a:rPr>
              <a:t>Notary Public </a:t>
            </a:r>
            <a:endParaRPr lang="en-US" b="1" dirty="0" smtClean="0">
              <a:latin typeface="Arial" panose="020B0604020202020204" pitchFamily="34" charset="0"/>
              <a:cs typeface="Arial" panose="020B0604020202020204" pitchFamily="34" charset="0"/>
            </a:endParaRPr>
          </a:p>
          <a:p>
            <a:pPr>
              <a:buFont typeface="Wingdings" panose="05000000000000000000" pitchFamily="2" charset="2"/>
              <a:buChar char="v"/>
            </a:pPr>
            <a:r>
              <a:rPr lang="en-US" dirty="0" smtClean="0">
                <a:latin typeface="Arial" panose="020B0604020202020204" pitchFamily="34" charset="0"/>
                <a:cs typeface="Arial" panose="020B0604020202020204" pitchFamily="34" charset="0"/>
              </a:rPr>
              <a:t>Affidavit </a:t>
            </a:r>
            <a:r>
              <a:rPr lang="en-US" dirty="0">
                <a:latin typeface="Arial" panose="020B0604020202020204" pitchFamily="34" charset="0"/>
                <a:cs typeface="Arial" panose="020B0604020202020204" pitchFamily="34" charset="0"/>
              </a:rPr>
              <a:t>must be sworn and signed (</a:t>
            </a:r>
            <a:r>
              <a:rPr lang="en-US" b="1" dirty="0">
                <a:latin typeface="Arial" panose="020B0604020202020204" pitchFamily="34" charset="0"/>
                <a:cs typeface="Arial" panose="020B0604020202020204" pitchFamily="34" charset="0"/>
              </a:rPr>
              <a:t>or thumb printed</a:t>
            </a:r>
            <a:r>
              <a:rPr lang="en-US" dirty="0">
                <a:latin typeface="Arial" panose="020B0604020202020204" pitchFamily="34" charset="0"/>
                <a:cs typeface="Arial" panose="020B0604020202020204" pitchFamily="34" charset="0"/>
              </a:rPr>
              <a:t>) by the deponent before and in the presence of the commissioner for oaths. The commissioner must commission the affidavit in the deponent’s </a:t>
            </a:r>
            <a:r>
              <a:rPr lang="en-US" dirty="0" smtClean="0">
                <a:latin typeface="Arial" panose="020B0604020202020204" pitchFamily="34" charset="0"/>
                <a:cs typeface="Arial" panose="020B0604020202020204" pitchFamily="34" charset="0"/>
              </a:rPr>
              <a:t>presence</a:t>
            </a:r>
          </a:p>
          <a:p>
            <a:pPr>
              <a:buFont typeface="Wingdings" panose="05000000000000000000" pitchFamily="2" charset="2"/>
              <a:buChar char="v"/>
            </a:pPr>
            <a:r>
              <a:rPr lang="en-GB" b="1" dirty="0" smtClean="0">
                <a:latin typeface="Arial" panose="020B0604020202020204" pitchFamily="34" charset="0"/>
                <a:cs typeface="Arial" panose="020B0604020202020204" pitchFamily="34" charset="0"/>
              </a:rPr>
              <a:t>Affirmations</a:t>
            </a:r>
            <a:r>
              <a:rPr lang="en-GB" dirty="0" smtClean="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a person who objects to being sworn shall be permitted to make his solemn affirmation instead of taking oath and a person to whom it is not reasonably practicable without inconvenience or delay to administer an oath in the manner appropriate to his religious belief, may make a solemn affirmation instead of swearing his affidavits. </a:t>
            </a:r>
            <a:r>
              <a:rPr lang="en-US" b="1" dirty="0">
                <a:latin typeface="Arial" panose="020B0604020202020204" pitchFamily="34" charset="0"/>
                <a:cs typeface="Arial" panose="020B0604020202020204" pitchFamily="34" charset="0"/>
              </a:rPr>
              <a:t>Section 7 of the Official Oaths Act, Cap 5</a:t>
            </a:r>
          </a:p>
        </p:txBody>
      </p:sp>
    </p:spTree>
    <p:extLst>
      <p:ext uri="{BB962C8B-B14F-4D97-AF65-F5344CB8AC3E}">
        <p14:creationId xmlns:p14="http://schemas.microsoft.com/office/powerpoint/2010/main" val="1022461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affidavits</a:t>
            </a:r>
            <a:br>
              <a:rPr lang="en-US" dirty="0"/>
            </a:br>
            <a:endParaRPr lang="en-US" dirty="0"/>
          </a:p>
        </p:txBody>
      </p:sp>
      <p:sp>
        <p:nvSpPr>
          <p:cNvPr id="3" name="Content Placeholder 2"/>
          <p:cNvSpPr>
            <a:spLocks noGrp="1"/>
          </p:cNvSpPr>
          <p:nvPr>
            <p:ph idx="1"/>
          </p:nvPr>
        </p:nvSpPr>
        <p:spPr/>
        <p:txBody>
          <a:bodyPr>
            <a:normAutofit/>
          </a:bodyPr>
          <a:lstStyle/>
          <a:p>
            <a:pPr marL="0" lvl="0" indent="0">
              <a:buClr>
                <a:srgbClr val="99CB38"/>
              </a:buClr>
              <a:buNone/>
            </a:pPr>
            <a:r>
              <a:rPr lang="en-US" sz="2000" b="1" u="sng" dirty="0" smtClean="0">
                <a:solidFill>
                  <a:prstClr val="black"/>
                </a:solidFill>
                <a:latin typeface="Arial" panose="020B0604020202020204" pitchFamily="34" charset="0"/>
                <a:cs typeface="Arial" panose="020B0604020202020204" pitchFamily="34" charset="0"/>
              </a:rPr>
              <a:t>AFFIDAVIT </a:t>
            </a:r>
            <a:r>
              <a:rPr lang="en-US" sz="2000" b="1" u="sng" dirty="0">
                <a:solidFill>
                  <a:prstClr val="black"/>
                </a:solidFill>
                <a:latin typeface="Arial" panose="020B0604020202020204" pitchFamily="34" charset="0"/>
                <a:cs typeface="Arial" panose="020B0604020202020204" pitchFamily="34" charset="0"/>
              </a:rPr>
              <a:t>BY TWO OR MORE DEPONENTS </a:t>
            </a:r>
            <a:r>
              <a:rPr lang="en-US" sz="2000" b="1" u="sng" dirty="0" smtClean="0">
                <a:solidFill>
                  <a:prstClr val="black"/>
                </a:solidFill>
                <a:latin typeface="Arial" panose="020B0604020202020204" pitchFamily="34" charset="0"/>
                <a:cs typeface="Arial" panose="020B0604020202020204" pitchFamily="34" charset="0"/>
              </a:rPr>
              <a:t> </a:t>
            </a:r>
            <a:r>
              <a:rPr lang="en-US" sz="2000" b="1" dirty="0" smtClean="0">
                <a:solidFill>
                  <a:prstClr val="black"/>
                </a:solidFill>
                <a:latin typeface="Arial" panose="020B0604020202020204" pitchFamily="34" charset="0"/>
                <a:cs typeface="Arial" panose="020B0604020202020204" pitchFamily="34" charset="0"/>
              </a:rPr>
              <a:t>- </a:t>
            </a:r>
            <a:r>
              <a:rPr lang="en-US" sz="2000" dirty="0" smtClean="0">
                <a:latin typeface="Arial" panose="020B0604020202020204" pitchFamily="34" charset="0"/>
                <a:ea typeface="Calibri" panose="020F0502020204030204" pitchFamily="34" charset="0"/>
                <a:cs typeface="Arial" panose="020B0604020202020204" pitchFamily="34" charset="0"/>
              </a:rPr>
              <a:t>Order </a:t>
            </a:r>
            <a:r>
              <a:rPr lang="en-US" sz="2000" dirty="0">
                <a:latin typeface="Arial" panose="020B0604020202020204" pitchFamily="34" charset="0"/>
                <a:ea typeface="Calibri" panose="020F0502020204030204" pitchFamily="34" charset="0"/>
                <a:cs typeface="Arial" panose="020B0604020202020204" pitchFamily="34" charset="0"/>
              </a:rPr>
              <a:t>5 rule 20 (g) of the High Court Rules</a:t>
            </a:r>
            <a:endParaRPr lang="en-US" sz="2000" dirty="0">
              <a:solidFill>
                <a:prstClr val="black"/>
              </a:solidFill>
              <a:latin typeface="Arial" panose="020B0604020202020204" pitchFamily="34" charset="0"/>
              <a:cs typeface="Arial" panose="020B0604020202020204" pitchFamily="34" charset="0"/>
            </a:endParaRPr>
          </a:p>
          <a:p>
            <a:pPr lvl="0">
              <a:buClr>
                <a:srgbClr val="99CB38"/>
              </a:buClr>
              <a:buFont typeface="Wingdings" panose="05000000000000000000" pitchFamily="2" charset="2"/>
              <a:buChar char="v"/>
            </a:pPr>
            <a:r>
              <a:rPr lang="en-US" sz="2000" dirty="0" smtClean="0">
                <a:solidFill>
                  <a:prstClr val="black"/>
                </a:solidFill>
                <a:latin typeface="Arial" panose="020B0604020202020204" pitchFamily="34" charset="0"/>
                <a:cs typeface="Arial" panose="020B0604020202020204" pitchFamily="34" charset="0"/>
              </a:rPr>
              <a:t>“</a:t>
            </a:r>
            <a:r>
              <a:rPr lang="en-US" sz="2000" dirty="0">
                <a:solidFill>
                  <a:prstClr val="black"/>
                </a:solidFill>
                <a:latin typeface="Arial" panose="020B0604020202020204" pitchFamily="34" charset="0"/>
                <a:cs typeface="Arial" panose="020B0604020202020204" pitchFamily="34" charset="0"/>
              </a:rPr>
              <a:t>Where two or more persons join in making an affidavit, their several names shall be written in the </a:t>
            </a:r>
            <a:r>
              <a:rPr lang="en-US" sz="2000" dirty="0" err="1">
                <a:solidFill>
                  <a:prstClr val="black"/>
                </a:solidFill>
                <a:latin typeface="Arial" panose="020B0604020202020204" pitchFamily="34" charset="0"/>
                <a:cs typeface="Arial" panose="020B0604020202020204" pitchFamily="34" charset="0"/>
              </a:rPr>
              <a:t>jurat</a:t>
            </a:r>
            <a:r>
              <a:rPr lang="en-US" sz="2000" dirty="0">
                <a:solidFill>
                  <a:prstClr val="black"/>
                </a:solidFill>
                <a:latin typeface="Arial" panose="020B0604020202020204" pitchFamily="34" charset="0"/>
                <a:cs typeface="Arial" panose="020B0604020202020204" pitchFamily="34" charset="0"/>
              </a:rPr>
              <a:t>, and it shall appear by the </a:t>
            </a:r>
            <a:r>
              <a:rPr lang="en-US" sz="2000" dirty="0" err="1">
                <a:solidFill>
                  <a:prstClr val="black"/>
                </a:solidFill>
                <a:latin typeface="Arial" panose="020B0604020202020204" pitchFamily="34" charset="0"/>
                <a:cs typeface="Arial" panose="020B0604020202020204" pitchFamily="34" charset="0"/>
              </a:rPr>
              <a:t>jurat</a:t>
            </a:r>
            <a:r>
              <a:rPr lang="en-US" sz="2000" dirty="0">
                <a:solidFill>
                  <a:prstClr val="black"/>
                </a:solidFill>
                <a:latin typeface="Arial" panose="020B0604020202020204" pitchFamily="34" charset="0"/>
                <a:cs typeface="Arial" panose="020B0604020202020204" pitchFamily="34" charset="0"/>
              </a:rPr>
              <a:t> that each of them has been sworn to the truth of the several matters stated by him in the affidavit</a:t>
            </a:r>
            <a:r>
              <a:rPr lang="en-US" sz="2000" dirty="0" smtClean="0">
                <a:solidFill>
                  <a:prstClr val="black"/>
                </a:solidFill>
                <a:latin typeface="Arial" panose="020B0604020202020204" pitchFamily="34" charset="0"/>
                <a:cs typeface="Arial" panose="020B0604020202020204" pitchFamily="34" charset="0"/>
              </a:rPr>
              <a:t>.”</a:t>
            </a:r>
          </a:p>
          <a:p>
            <a:pPr marL="0" indent="0" algn="just">
              <a:lnSpc>
                <a:spcPct val="150000"/>
              </a:lnSpc>
              <a:spcBef>
                <a:spcPts val="0"/>
              </a:spcBef>
              <a:spcAft>
                <a:spcPts val="0"/>
              </a:spcAft>
              <a:buNone/>
            </a:pPr>
            <a:r>
              <a:rPr lang="en-US" sz="2000" b="1" u="sng" dirty="0" smtClean="0">
                <a:latin typeface="Arial" panose="020B0604020202020204" pitchFamily="34" charset="0"/>
                <a:ea typeface="Calibri" panose="020F0502020204030204" pitchFamily="34" charset="0"/>
                <a:cs typeface="Arial" panose="020B0604020202020204" pitchFamily="34" charset="0"/>
              </a:rPr>
              <a:t>AFFIDAVIT BY ILLITERATE OR BLIND PERSON - </a:t>
            </a:r>
            <a:r>
              <a:rPr lang="en-US" sz="2400" dirty="0">
                <a:latin typeface="Arial Narrow" panose="020B0606020202030204" pitchFamily="34" charset="0"/>
                <a:ea typeface="Calibri" panose="020F0502020204030204" pitchFamily="34" charset="0"/>
                <a:cs typeface="Times New Roman" panose="02020603050405020304" pitchFamily="18" charset="0"/>
              </a:rPr>
              <a:t>Order 5 rule 20(g) of the HCR </a:t>
            </a:r>
            <a:endParaRPr lang="en-US" sz="2400" dirty="0" smtClean="0">
              <a:latin typeface="Arial Narrow" panose="020B0606020202030204" pitchFamily="34" charset="0"/>
              <a:ea typeface="Calibri" panose="020F0502020204030204" pitchFamily="34" charset="0"/>
              <a:cs typeface="Times New Roman" panose="02020603050405020304" pitchFamily="18" charset="0"/>
            </a:endParaRPr>
          </a:p>
          <a:p>
            <a:pPr algn="just">
              <a:lnSpc>
                <a:spcPct val="150000"/>
              </a:lnSpc>
              <a:spcBef>
                <a:spcPts val="0"/>
              </a:spcBef>
              <a:spcAft>
                <a:spcPts val="0"/>
              </a:spcAft>
              <a:buFont typeface="Wingdings" panose="05000000000000000000" pitchFamily="2" charset="2"/>
              <a:buChar char="v"/>
            </a:pPr>
            <a:r>
              <a:rPr lang="en-US" sz="2000" dirty="0">
                <a:latin typeface="Arial" panose="020B0604020202020204" pitchFamily="34" charset="0"/>
                <a:ea typeface="Calibri" panose="020F0502020204030204" pitchFamily="34" charset="0"/>
                <a:cs typeface="Arial" panose="020B0604020202020204" pitchFamily="34" charset="0"/>
              </a:rPr>
              <a:t>Where the witness is illiterate or blind, it shall state the fact, that the affidavit was read over (or translated into his own language in the case of a witness not having sufficient knowledge of English), and that the witness appeared to understand it</a:t>
            </a:r>
            <a:r>
              <a:rPr lang="en-US" sz="2000" dirty="0" smtClean="0">
                <a:latin typeface="Arial" panose="020B0604020202020204" pitchFamily="34" charset="0"/>
                <a:ea typeface="Calibri" panose="020F0502020204030204" pitchFamily="34" charset="0"/>
                <a:cs typeface="Arial" panose="020B0604020202020204" pitchFamily="34" charset="0"/>
              </a:rPr>
              <a:t>.”</a:t>
            </a:r>
          </a:p>
          <a:p>
            <a:pPr marL="0" indent="0" algn="just">
              <a:lnSpc>
                <a:spcPct val="150000"/>
              </a:lnSpc>
              <a:spcBef>
                <a:spcPts val="0"/>
              </a:spcBef>
              <a:spcAft>
                <a:spcPts val="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lvl="0">
              <a:buClr>
                <a:srgbClr val="99CB38"/>
              </a:buClr>
              <a:buFont typeface="Wingdings" panose="05000000000000000000" pitchFamily="2" charset="2"/>
              <a:buChar char="v"/>
            </a:pPr>
            <a:endParaRPr lang="en-US" sz="2000" dirty="0">
              <a:solidFill>
                <a:prstClr val="black"/>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0858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JURAT </a:t>
            </a:r>
            <a:r>
              <a:rPr lang="en-US" dirty="0" smtClean="0"/>
              <a:t>(SWORN)</a:t>
            </a:r>
            <a:endParaRPr lang="en-US" dirty="0"/>
          </a:p>
        </p:txBody>
      </p:sp>
      <p:sp>
        <p:nvSpPr>
          <p:cNvPr id="3" name="Content Placeholder 2"/>
          <p:cNvSpPr>
            <a:spLocks noGrp="1"/>
          </p:cNvSpPr>
          <p:nvPr>
            <p:ph idx="1"/>
          </p:nvPr>
        </p:nvSpPr>
        <p:spPr/>
        <p:txBody>
          <a:bodyPr/>
          <a:lstStyle/>
          <a:p>
            <a:r>
              <a:rPr lang="en-US" dirty="0" smtClean="0"/>
              <a:t>SWORN </a:t>
            </a:r>
            <a:r>
              <a:rPr lang="en-US" dirty="0"/>
              <a:t>at Lusaka by the said )</a:t>
            </a:r>
          </a:p>
          <a:p>
            <a:r>
              <a:rPr lang="en-US" dirty="0"/>
              <a:t>FELISTUS MWANDI                  </a:t>
            </a:r>
            <a:r>
              <a:rPr lang="en-US" dirty="0" smtClean="0"/>
              <a:t>)                </a:t>
            </a:r>
            <a:r>
              <a:rPr lang="en-US" dirty="0"/>
              <a:t>______________ </a:t>
            </a:r>
          </a:p>
          <a:p>
            <a:r>
              <a:rPr lang="en-US" dirty="0"/>
              <a:t>this……. day of  ………2023  </a:t>
            </a:r>
            <a:r>
              <a:rPr lang="en-US" dirty="0" smtClean="0"/>
              <a:t>)                   </a:t>
            </a:r>
            <a:r>
              <a:rPr lang="en-US" dirty="0"/>
              <a:t>DEPONENT</a:t>
            </a:r>
          </a:p>
          <a:p>
            <a:r>
              <a:rPr lang="en-US" dirty="0" smtClean="0"/>
              <a:t>                                                </a:t>
            </a:r>
          </a:p>
          <a:p>
            <a:r>
              <a:rPr lang="en-US" dirty="0"/>
              <a:t> </a:t>
            </a:r>
            <a:r>
              <a:rPr lang="en-US" dirty="0" smtClean="0"/>
              <a:t>                                                BEFORE </a:t>
            </a:r>
            <a:r>
              <a:rPr lang="en-US" dirty="0"/>
              <a:t>ME:________________________</a:t>
            </a:r>
          </a:p>
          <a:p>
            <a:r>
              <a:rPr lang="en-US" dirty="0" smtClean="0"/>
              <a:t>                                                                  COMMISSIONER </a:t>
            </a:r>
            <a:r>
              <a:rPr lang="en-US" dirty="0"/>
              <a:t>FOR OATHS</a:t>
            </a:r>
          </a:p>
        </p:txBody>
      </p:sp>
    </p:spTree>
    <p:extLst>
      <p:ext uri="{BB962C8B-B14F-4D97-AF65-F5344CB8AC3E}">
        <p14:creationId xmlns:p14="http://schemas.microsoft.com/office/powerpoint/2010/main" val="2426675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JURAT </a:t>
            </a:r>
            <a:r>
              <a:rPr lang="en-US" dirty="0" smtClean="0"/>
              <a:t>(AFFIRMED)</a:t>
            </a:r>
            <a:endParaRPr lang="en-US" dirty="0"/>
          </a:p>
        </p:txBody>
      </p:sp>
      <p:sp>
        <p:nvSpPr>
          <p:cNvPr id="3" name="Content Placeholder 2"/>
          <p:cNvSpPr>
            <a:spLocks noGrp="1"/>
          </p:cNvSpPr>
          <p:nvPr>
            <p:ph idx="1"/>
          </p:nvPr>
        </p:nvSpPr>
        <p:spPr/>
        <p:txBody>
          <a:bodyPr/>
          <a:lstStyle/>
          <a:p>
            <a:r>
              <a:rPr lang="en-US" dirty="0" smtClean="0"/>
              <a:t>AFFIRMED </a:t>
            </a:r>
            <a:r>
              <a:rPr lang="en-US" dirty="0"/>
              <a:t>at Lusaka by the said )</a:t>
            </a:r>
          </a:p>
          <a:p>
            <a:r>
              <a:rPr lang="en-US" dirty="0"/>
              <a:t>FELISTUS MWANDI                    </a:t>
            </a:r>
            <a:r>
              <a:rPr lang="en-US" dirty="0" smtClean="0"/>
              <a:t>)                </a:t>
            </a:r>
            <a:r>
              <a:rPr lang="en-US" dirty="0"/>
              <a:t>______________ </a:t>
            </a:r>
          </a:p>
          <a:p>
            <a:r>
              <a:rPr lang="en-US" dirty="0"/>
              <a:t>this……. day of  ………2023   </a:t>
            </a:r>
            <a:r>
              <a:rPr lang="en-US" dirty="0" smtClean="0"/>
              <a:t>)                   </a:t>
            </a:r>
            <a:r>
              <a:rPr lang="en-US" dirty="0"/>
              <a:t>DEPONENT</a:t>
            </a:r>
          </a:p>
          <a:p>
            <a:r>
              <a:rPr lang="en-US" dirty="0" smtClean="0"/>
              <a:t>                                                </a:t>
            </a:r>
          </a:p>
          <a:p>
            <a:endParaRPr lang="en-US" dirty="0"/>
          </a:p>
          <a:p>
            <a:r>
              <a:rPr lang="en-US" dirty="0" smtClean="0"/>
              <a:t>                                                  BEFORE </a:t>
            </a:r>
            <a:r>
              <a:rPr lang="en-US" dirty="0"/>
              <a:t>ME:________________________</a:t>
            </a:r>
          </a:p>
          <a:p>
            <a:r>
              <a:rPr lang="en-US" dirty="0"/>
              <a:t>                                                                  COMMISSIONER FOR OATHS</a:t>
            </a:r>
          </a:p>
          <a:p>
            <a:endParaRPr lang="en-US" dirty="0"/>
          </a:p>
        </p:txBody>
      </p:sp>
    </p:spTree>
    <p:extLst>
      <p:ext uri="{BB962C8B-B14F-4D97-AF65-F5344CB8AC3E}">
        <p14:creationId xmlns:p14="http://schemas.microsoft.com/office/powerpoint/2010/main" val="14358405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125000"/>
              </a:schemeClr>
              <a:schemeClr val="phClr">
                <a:tint val="92000"/>
                <a:shade val="70000"/>
                <a:satMod val="110000"/>
              </a:schemeClr>
            </a:duotone>
          </a:blip>
          <a:tile tx="0" ty="0" sx="22000" sy="2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E736489A-00C3-4E0A-AAA8-D4D3127BA5B3}"/>
    </a:ext>
  </a:extLst>
</a:theme>
</file>

<file path=docProps/app.xml><?xml version="1.0" encoding="utf-8"?>
<Properties xmlns="http://schemas.openxmlformats.org/officeDocument/2006/extended-properties" xmlns:vt="http://schemas.openxmlformats.org/officeDocument/2006/docPropsVTypes">
  <Template>Integral</Template>
  <TotalTime>723</TotalTime>
  <Words>1475</Words>
  <Application>Microsoft Office PowerPoint</Application>
  <PresentationFormat>Widescreen</PresentationFormat>
  <Paragraphs>97</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Agency FB</vt:lpstr>
      <vt:lpstr>Arial</vt:lpstr>
      <vt:lpstr>Arial Narrow</vt:lpstr>
      <vt:lpstr>Calibri</vt:lpstr>
      <vt:lpstr>Courier New</vt:lpstr>
      <vt:lpstr>Times New Roman</vt:lpstr>
      <vt:lpstr>Tw Cen MT</vt:lpstr>
      <vt:lpstr>Tw Cen MT Condensed</vt:lpstr>
      <vt:lpstr>Wingdings</vt:lpstr>
      <vt:lpstr>Wingdings 3</vt:lpstr>
      <vt:lpstr>Integral</vt:lpstr>
      <vt:lpstr>UNIT FIVE</vt:lpstr>
      <vt:lpstr>AFFIDAVITS</vt:lpstr>
      <vt:lpstr>INTRODUCTION </vt:lpstr>
      <vt:lpstr>Forms/contents of affidavits</vt:lpstr>
      <vt:lpstr>Forms/contents of affidavits CONT’D</vt:lpstr>
      <vt:lpstr>Forms/contents of affidavits CONT’D</vt:lpstr>
      <vt:lpstr>Types of affidavits </vt:lpstr>
      <vt:lpstr>EXAMPLE OF JURAT (SWORN)</vt:lpstr>
      <vt:lpstr>EXAMPLE OF JURAT (AFFIRMED)</vt:lpstr>
      <vt:lpstr>EXAMPLE OF JURAT OUTSIDE JURISDICTION</vt:lpstr>
      <vt:lpstr>EXAMPLE OF JURAT FOR BLIND OR ILLITERATE PERSON</vt:lpstr>
      <vt:lpstr>EXAMPLE OF JURAT with two deponents</vt:lpstr>
      <vt:lpstr>Example of joint form (SWORN AND affirmation)</vt:lpstr>
      <vt:lpstr>Certificate of exhibit </vt:lpstr>
      <vt:lpstr>Amendment of affidavits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FIVE</dc:title>
  <dc:creator>Mrs Pupwe</dc:creator>
  <cp:lastModifiedBy> Mrs Pupwe</cp:lastModifiedBy>
  <cp:revision>88</cp:revision>
  <dcterms:created xsi:type="dcterms:W3CDTF">2023-08-11T08:01:04Z</dcterms:created>
  <dcterms:modified xsi:type="dcterms:W3CDTF">2024-02-16T09:12:43Z</dcterms:modified>
</cp:coreProperties>
</file>