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9" r:id="rId4"/>
    <p:sldId id="258" r:id="rId5"/>
    <p:sldId id="260" r:id="rId6"/>
    <p:sldId id="262" r:id="rId7"/>
    <p:sldId id="263" r:id="rId8"/>
    <p:sldId id="261"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9" d="100"/>
          <a:sy n="69" d="100"/>
        </p:scale>
        <p:origin x="73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AAFB6BB-88D0-4F1A-999E-278541B0FEE1}" type="doc">
      <dgm:prSet loTypeId="urn:microsoft.com/office/officeart/2005/8/layout/orgChart1#1" loCatId="hierarchy" qsTypeId="urn:microsoft.com/office/officeart/2005/8/quickstyle/simple5#1" qsCatId="simple" csTypeId="urn:microsoft.com/office/officeart/2005/8/colors/accent1_2#1" csCatId="accent1" phldr="1"/>
      <dgm:spPr/>
      <dgm:t>
        <a:bodyPr/>
        <a:lstStyle/>
        <a:p>
          <a:endParaRPr lang="en-GB"/>
        </a:p>
      </dgm:t>
    </dgm:pt>
    <dgm:pt modelId="{462CAE28-4A16-44F4-9897-5B153042F583}">
      <dgm:prSet phldrT="[Text]" custT="1"/>
      <dgm:spPr/>
      <dgm:t>
        <a:bodyPr/>
        <a:lstStyle/>
        <a:p>
          <a:r>
            <a:rPr lang="en-ZA" sz="2800" b="1" dirty="0"/>
            <a:t>THE STATE</a:t>
          </a:r>
          <a:endParaRPr lang="en-GB" sz="2800" b="1" dirty="0"/>
        </a:p>
      </dgm:t>
    </dgm:pt>
    <dgm:pt modelId="{B09C6D58-8E6E-42F1-BEA5-1B5F5E680131}" type="parTrans" cxnId="{5DE1FE9F-17F3-461E-9BDF-A7A851FB54BE}">
      <dgm:prSet/>
      <dgm:spPr/>
      <dgm:t>
        <a:bodyPr/>
        <a:lstStyle/>
        <a:p>
          <a:endParaRPr lang="en-GB"/>
        </a:p>
      </dgm:t>
    </dgm:pt>
    <dgm:pt modelId="{FA2632C9-4EB5-4B3C-A449-17CA26607693}" type="sibTrans" cxnId="{5DE1FE9F-17F3-461E-9BDF-A7A851FB54BE}">
      <dgm:prSet/>
      <dgm:spPr/>
      <dgm:t>
        <a:bodyPr/>
        <a:lstStyle/>
        <a:p>
          <a:endParaRPr lang="en-GB"/>
        </a:p>
      </dgm:t>
    </dgm:pt>
    <dgm:pt modelId="{E4EB3998-3F4D-460C-8085-155F4671DE2F}" type="asst">
      <dgm:prSet phldrT="[Text]" custT="1"/>
      <dgm:spPr/>
      <dgm:t>
        <a:bodyPr/>
        <a:lstStyle/>
        <a:p>
          <a:r>
            <a:rPr lang="en-ZA" sz="2400" dirty="0"/>
            <a:t>Traditional separation of powers</a:t>
          </a:r>
          <a:endParaRPr lang="en-GB" sz="2400" dirty="0"/>
        </a:p>
      </dgm:t>
    </dgm:pt>
    <dgm:pt modelId="{E6524E64-04ED-492A-A06A-E19C63D77A5F}" type="parTrans" cxnId="{5088BF1B-EA3A-4DE1-823A-ACC96B443BF7}">
      <dgm:prSet/>
      <dgm:spPr/>
      <dgm:t>
        <a:bodyPr/>
        <a:lstStyle/>
        <a:p>
          <a:endParaRPr lang="en-GB"/>
        </a:p>
      </dgm:t>
    </dgm:pt>
    <dgm:pt modelId="{D8EA685C-41A1-4197-BF22-7A6D9B527281}" type="sibTrans" cxnId="{5088BF1B-EA3A-4DE1-823A-ACC96B443BF7}">
      <dgm:prSet/>
      <dgm:spPr/>
      <dgm:t>
        <a:bodyPr/>
        <a:lstStyle/>
        <a:p>
          <a:endParaRPr lang="en-GB"/>
        </a:p>
      </dgm:t>
    </dgm:pt>
    <dgm:pt modelId="{2A9ED6F5-989C-46FA-9806-46DEC8DABF45}">
      <dgm:prSet phldrT="[Text]" phldr="0" custT="0"/>
      <dgm:spPr/>
      <dgm:t>
        <a:bodyPr vert="horz" wrap="square"/>
        <a:lstStyle/>
        <a:p>
          <a:pPr>
            <a:lnSpc>
              <a:spcPct val="100000"/>
            </a:lnSpc>
            <a:spcBef>
              <a:spcPct val="0"/>
            </a:spcBef>
            <a:spcAft>
              <a:spcPct val="35000"/>
            </a:spcAft>
          </a:pPr>
          <a:r>
            <a:rPr lang="en-GB" b="1" dirty="0"/>
            <a:t>LEGISLATURE</a:t>
          </a:r>
        </a:p>
      </dgm:t>
    </dgm:pt>
    <dgm:pt modelId="{86C76F78-E471-492A-87C7-4C6373440CA8}" type="parTrans" cxnId="{70D1CCD0-A574-44D4-A59C-9CECF711FC0E}">
      <dgm:prSet/>
      <dgm:spPr/>
      <dgm:t>
        <a:bodyPr/>
        <a:lstStyle/>
        <a:p>
          <a:endParaRPr lang="en-GB"/>
        </a:p>
      </dgm:t>
    </dgm:pt>
    <dgm:pt modelId="{0E783A37-1AFC-4410-8060-E8F3B66C6230}" type="sibTrans" cxnId="{70D1CCD0-A574-44D4-A59C-9CECF711FC0E}">
      <dgm:prSet/>
      <dgm:spPr/>
      <dgm:t>
        <a:bodyPr/>
        <a:lstStyle/>
        <a:p>
          <a:endParaRPr lang="en-GB"/>
        </a:p>
      </dgm:t>
    </dgm:pt>
    <dgm:pt modelId="{F581BA29-0C81-48A9-AC47-6F16EAFB7A6B}">
      <dgm:prSet phldrT="[Text]" phldr="0" custT="0"/>
      <dgm:spPr>
        <a:solidFill>
          <a:srgbClr val="00B050"/>
        </a:solidFill>
      </dgm:spPr>
      <dgm:t>
        <a:bodyPr vert="horz" wrap="square"/>
        <a:lstStyle/>
        <a:p>
          <a:pPr>
            <a:lnSpc>
              <a:spcPct val="100000"/>
            </a:lnSpc>
            <a:spcBef>
              <a:spcPct val="0"/>
            </a:spcBef>
            <a:spcAft>
              <a:spcPct val="35000"/>
            </a:spcAft>
          </a:pPr>
          <a:r>
            <a:rPr lang="en-ZA" b="1" dirty="0"/>
            <a:t>PUBLIC ADMINISTRATION</a:t>
          </a:r>
        </a:p>
        <a:p>
          <a:pPr>
            <a:lnSpc>
              <a:spcPct val="100000"/>
            </a:lnSpc>
            <a:spcBef>
              <a:spcPct val="0"/>
            </a:spcBef>
            <a:spcAft>
              <a:spcPct val="35000"/>
            </a:spcAft>
          </a:pPr>
          <a:endParaRPr lang="en-GB" b="0" dirty="0"/>
        </a:p>
      </dgm:t>
    </dgm:pt>
    <dgm:pt modelId="{CB53CFF1-5C10-4D9F-8AC3-CAF54C765117}" type="parTrans" cxnId="{9A110C15-D133-4720-8589-E25A5597D761}">
      <dgm:prSet/>
      <dgm:spPr/>
      <dgm:t>
        <a:bodyPr/>
        <a:lstStyle/>
        <a:p>
          <a:endParaRPr lang="en-GB"/>
        </a:p>
      </dgm:t>
    </dgm:pt>
    <dgm:pt modelId="{B59DCF62-3D31-4C48-B20F-572A563009EF}" type="sibTrans" cxnId="{9A110C15-D133-4720-8589-E25A5597D761}">
      <dgm:prSet/>
      <dgm:spPr/>
      <dgm:t>
        <a:bodyPr/>
        <a:lstStyle/>
        <a:p>
          <a:endParaRPr lang="en-GB"/>
        </a:p>
      </dgm:t>
    </dgm:pt>
    <dgm:pt modelId="{6DC543C5-8770-4DE6-8BBA-45F46928EFA2}">
      <dgm:prSet phldr="0" custT="0"/>
      <dgm:spPr/>
      <dgm:t>
        <a:bodyPr vert="horz" wrap="square"/>
        <a:lstStyle/>
        <a:p>
          <a:pPr>
            <a:lnSpc>
              <a:spcPct val="100000"/>
            </a:lnSpc>
            <a:spcBef>
              <a:spcPct val="0"/>
            </a:spcBef>
            <a:spcAft>
              <a:spcPct val="35000"/>
            </a:spcAft>
          </a:pPr>
          <a:r>
            <a:rPr lang="en-ZA" b="1" dirty="0"/>
            <a:t>POLICY BRANCH</a:t>
          </a:r>
        </a:p>
        <a:p>
          <a:pPr>
            <a:lnSpc>
              <a:spcPct val="100000"/>
            </a:lnSpc>
            <a:spcBef>
              <a:spcPct val="0"/>
            </a:spcBef>
            <a:spcAft>
              <a:spcPct val="35000"/>
            </a:spcAft>
          </a:pPr>
          <a:endParaRPr lang="en-GB" b="0" dirty="0"/>
        </a:p>
      </dgm:t>
    </dgm:pt>
    <dgm:pt modelId="{A897E5F9-AEEC-4EC8-A76F-FADE72218694}" type="parTrans" cxnId="{35351AC4-9450-404E-BD99-7F49908ADBD4}">
      <dgm:prSet/>
      <dgm:spPr/>
      <dgm:t>
        <a:bodyPr/>
        <a:lstStyle/>
        <a:p>
          <a:endParaRPr lang="en-GB"/>
        </a:p>
      </dgm:t>
    </dgm:pt>
    <dgm:pt modelId="{592156A4-44D6-4478-82B4-A5F607F9FF7E}" type="sibTrans" cxnId="{35351AC4-9450-404E-BD99-7F49908ADBD4}">
      <dgm:prSet/>
      <dgm:spPr/>
      <dgm:t>
        <a:bodyPr/>
        <a:lstStyle/>
        <a:p>
          <a:endParaRPr lang="en-GB"/>
        </a:p>
      </dgm:t>
    </dgm:pt>
    <dgm:pt modelId="{14B27EA5-21BB-4917-B247-499F9FF466BE}">
      <dgm:prSet phldrT="[Text]" phldr="0" custT="0"/>
      <dgm:spPr/>
      <dgm:t>
        <a:bodyPr vert="horz" wrap="square"/>
        <a:lstStyle/>
        <a:p>
          <a:pPr>
            <a:lnSpc>
              <a:spcPct val="100000"/>
            </a:lnSpc>
            <a:spcBef>
              <a:spcPct val="0"/>
            </a:spcBef>
            <a:spcAft>
              <a:spcPct val="35000"/>
            </a:spcAft>
          </a:pPr>
          <a:r>
            <a:rPr lang="en-ZA" b="1" dirty="0"/>
            <a:t>JUDICIARY</a:t>
          </a:r>
        </a:p>
        <a:p>
          <a:pPr>
            <a:lnSpc>
              <a:spcPct val="100000"/>
            </a:lnSpc>
            <a:spcBef>
              <a:spcPct val="0"/>
            </a:spcBef>
            <a:spcAft>
              <a:spcPct val="35000"/>
            </a:spcAft>
          </a:pPr>
          <a:endParaRPr lang="en-GB" b="0" dirty="0"/>
        </a:p>
      </dgm:t>
    </dgm:pt>
    <dgm:pt modelId="{67347A82-998B-4EDA-9DD7-5A08F3AD7A96}" type="parTrans" cxnId="{28D4D70F-C00D-4A6A-BCFA-600E3B42E661}">
      <dgm:prSet/>
      <dgm:spPr/>
      <dgm:t>
        <a:bodyPr/>
        <a:lstStyle/>
        <a:p>
          <a:endParaRPr lang="en-GB"/>
        </a:p>
      </dgm:t>
    </dgm:pt>
    <dgm:pt modelId="{96FCC1A9-6BAF-4ED1-AA7A-F9626A150335}" type="sibTrans" cxnId="{28D4D70F-C00D-4A6A-BCFA-600E3B42E661}">
      <dgm:prSet/>
      <dgm:spPr/>
      <dgm:t>
        <a:bodyPr/>
        <a:lstStyle/>
        <a:p>
          <a:endParaRPr lang="en-GB"/>
        </a:p>
      </dgm:t>
    </dgm:pt>
    <dgm:pt modelId="{851956A3-26E1-4B71-91C4-096FB022153D}" type="pres">
      <dgm:prSet presAssocID="{0AAFB6BB-88D0-4F1A-999E-278541B0FEE1}" presName="hierChild1" presStyleCnt="0">
        <dgm:presLayoutVars>
          <dgm:orgChart val="1"/>
          <dgm:chPref val="1"/>
          <dgm:dir/>
          <dgm:animOne val="branch"/>
          <dgm:animLvl val="lvl"/>
          <dgm:resizeHandles/>
        </dgm:presLayoutVars>
      </dgm:prSet>
      <dgm:spPr/>
    </dgm:pt>
    <dgm:pt modelId="{0D232FC5-EAAD-4983-BD3F-C9038B920460}" type="pres">
      <dgm:prSet presAssocID="{462CAE28-4A16-44F4-9897-5B153042F583}" presName="hierRoot1" presStyleCnt="0">
        <dgm:presLayoutVars>
          <dgm:hierBranch val="init"/>
        </dgm:presLayoutVars>
      </dgm:prSet>
      <dgm:spPr/>
    </dgm:pt>
    <dgm:pt modelId="{0ABBA595-A9F8-4D22-AC94-5306B58DB13E}" type="pres">
      <dgm:prSet presAssocID="{462CAE28-4A16-44F4-9897-5B153042F583}" presName="rootComposite1" presStyleCnt="0"/>
      <dgm:spPr/>
    </dgm:pt>
    <dgm:pt modelId="{BB1C16D1-F0C2-4975-AAD6-CC86FC2DEC6A}" type="pres">
      <dgm:prSet presAssocID="{462CAE28-4A16-44F4-9897-5B153042F583}" presName="rootText1" presStyleLbl="node0" presStyleIdx="0" presStyleCnt="1" custScaleX="153359" custScaleY="137942" custLinFactNeighborX="5498" custLinFactNeighborY="27170">
        <dgm:presLayoutVars>
          <dgm:chPref val="3"/>
        </dgm:presLayoutVars>
      </dgm:prSet>
      <dgm:spPr/>
    </dgm:pt>
    <dgm:pt modelId="{E3ADFBF7-C5FF-4901-9F91-B668C4FBC652}" type="pres">
      <dgm:prSet presAssocID="{462CAE28-4A16-44F4-9897-5B153042F583}" presName="rootConnector1" presStyleLbl="node1" presStyleIdx="0" presStyleCnt="0"/>
      <dgm:spPr/>
    </dgm:pt>
    <dgm:pt modelId="{E829A04E-E144-4824-BFA9-31AB578E56B9}" type="pres">
      <dgm:prSet presAssocID="{462CAE28-4A16-44F4-9897-5B153042F583}" presName="hierChild2" presStyleCnt="0"/>
      <dgm:spPr/>
    </dgm:pt>
    <dgm:pt modelId="{14F432BA-ADBF-4606-853E-9711422C18CE}" type="pres">
      <dgm:prSet presAssocID="{86C76F78-E471-492A-87C7-4C6373440CA8}" presName="Name37" presStyleLbl="parChTrans1D2" presStyleIdx="0" presStyleCnt="5"/>
      <dgm:spPr/>
    </dgm:pt>
    <dgm:pt modelId="{D5CD4B6E-3084-457B-B5C1-330E7185E7BB}" type="pres">
      <dgm:prSet presAssocID="{2A9ED6F5-989C-46FA-9806-46DEC8DABF45}" presName="hierRoot2" presStyleCnt="0">
        <dgm:presLayoutVars>
          <dgm:hierBranch val="init"/>
        </dgm:presLayoutVars>
      </dgm:prSet>
      <dgm:spPr/>
    </dgm:pt>
    <dgm:pt modelId="{BE55AF52-3D4C-4731-B416-C6C75DE09DFF}" type="pres">
      <dgm:prSet presAssocID="{2A9ED6F5-989C-46FA-9806-46DEC8DABF45}" presName="rootComposite" presStyleCnt="0"/>
      <dgm:spPr/>
    </dgm:pt>
    <dgm:pt modelId="{2A518D8E-9BB5-4ABC-B509-A2BFBF2261E5}" type="pres">
      <dgm:prSet presAssocID="{2A9ED6F5-989C-46FA-9806-46DEC8DABF45}" presName="rootText" presStyleLbl="node2" presStyleIdx="0" presStyleCnt="4" custLinFactNeighborX="2118" custLinFactNeighborY="1413">
        <dgm:presLayoutVars>
          <dgm:chPref val="3"/>
        </dgm:presLayoutVars>
      </dgm:prSet>
      <dgm:spPr/>
    </dgm:pt>
    <dgm:pt modelId="{4EE499A0-C287-42A4-BA72-80C93B1DAD6C}" type="pres">
      <dgm:prSet presAssocID="{2A9ED6F5-989C-46FA-9806-46DEC8DABF45}" presName="rootConnector" presStyleLbl="node2" presStyleIdx="0" presStyleCnt="4"/>
      <dgm:spPr/>
    </dgm:pt>
    <dgm:pt modelId="{F55AA489-64B1-4D72-A83B-4C34CA6BD438}" type="pres">
      <dgm:prSet presAssocID="{2A9ED6F5-989C-46FA-9806-46DEC8DABF45}" presName="hierChild4" presStyleCnt="0"/>
      <dgm:spPr/>
    </dgm:pt>
    <dgm:pt modelId="{9BA6EFCC-337A-43A2-8130-5BAC908C5CE9}" type="pres">
      <dgm:prSet presAssocID="{2A9ED6F5-989C-46FA-9806-46DEC8DABF45}" presName="hierChild5" presStyleCnt="0"/>
      <dgm:spPr/>
    </dgm:pt>
    <dgm:pt modelId="{DE63DF62-0BB4-40AE-AD11-3FF6C57EDB99}" type="pres">
      <dgm:prSet presAssocID="{CB53CFF1-5C10-4D9F-8AC3-CAF54C765117}" presName="Name37" presStyleLbl="parChTrans1D2" presStyleIdx="1" presStyleCnt="5"/>
      <dgm:spPr/>
    </dgm:pt>
    <dgm:pt modelId="{A5918B04-407C-4800-9A59-687744467581}" type="pres">
      <dgm:prSet presAssocID="{F581BA29-0C81-48A9-AC47-6F16EAFB7A6B}" presName="hierRoot2" presStyleCnt="0">
        <dgm:presLayoutVars>
          <dgm:hierBranch/>
        </dgm:presLayoutVars>
      </dgm:prSet>
      <dgm:spPr/>
    </dgm:pt>
    <dgm:pt modelId="{4A5F65A7-1090-42B7-83C8-CF9071445584}" type="pres">
      <dgm:prSet presAssocID="{F581BA29-0C81-48A9-AC47-6F16EAFB7A6B}" presName="rootComposite" presStyleCnt="0"/>
      <dgm:spPr/>
    </dgm:pt>
    <dgm:pt modelId="{347162F0-CF1F-4341-98BA-8DCFE64DEDB3}" type="pres">
      <dgm:prSet presAssocID="{F581BA29-0C81-48A9-AC47-6F16EAFB7A6B}" presName="rootText" presStyleLbl="node2" presStyleIdx="1" presStyleCnt="4">
        <dgm:presLayoutVars>
          <dgm:chPref val="3"/>
        </dgm:presLayoutVars>
      </dgm:prSet>
      <dgm:spPr/>
    </dgm:pt>
    <dgm:pt modelId="{3884D70B-D89D-476F-95BB-198F18F2DCA0}" type="pres">
      <dgm:prSet presAssocID="{F581BA29-0C81-48A9-AC47-6F16EAFB7A6B}" presName="rootConnector" presStyleLbl="node2" presStyleIdx="1" presStyleCnt="4"/>
      <dgm:spPr/>
    </dgm:pt>
    <dgm:pt modelId="{0870DB86-D9CF-4C90-8AFE-76A7F7470743}" type="pres">
      <dgm:prSet presAssocID="{F581BA29-0C81-48A9-AC47-6F16EAFB7A6B}" presName="hierChild4" presStyleCnt="0"/>
      <dgm:spPr/>
    </dgm:pt>
    <dgm:pt modelId="{33894846-B062-43F5-8B19-042DA307DBEA}" type="pres">
      <dgm:prSet presAssocID="{F581BA29-0C81-48A9-AC47-6F16EAFB7A6B}" presName="hierChild5" presStyleCnt="0"/>
      <dgm:spPr/>
    </dgm:pt>
    <dgm:pt modelId="{732A4555-1DBF-4A80-9BA7-2D20FB7C1F9E}" type="pres">
      <dgm:prSet presAssocID="{A897E5F9-AEEC-4EC8-A76F-FADE72218694}" presName="Name37" presStyleLbl="parChTrans1D2" presStyleIdx="2" presStyleCnt="5"/>
      <dgm:spPr/>
    </dgm:pt>
    <dgm:pt modelId="{3412E7DF-61E9-482D-84F0-A21E7784DEFE}" type="pres">
      <dgm:prSet presAssocID="{6DC543C5-8770-4DE6-8BBA-45F46928EFA2}" presName="hierRoot2" presStyleCnt="0">
        <dgm:presLayoutVars>
          <dgm:hierBranch val="init"/>
        </dgm:presLayoutVars>
      </dgm:prSet>
      <dgm:spPr/>
    </dgm:pt>
    <dgm:pt modelId="{3509A3BA-466F-44B4-8BEA-D986885DD0BE}" type="pres">
      <dgm:prSet presAssocID="{6DC543C5-8770-4DE6-8BBA-45F46928EFA2}" presName="rootComposite" presStyleCnt="0"/>
      <dgm:spPr/>
    </dgm:pt>
    <dgm:pt modelId="{4E37D29D-4249-48A0-AB2B-BFA890E76E73}" type="pres">
      <dgm:prSet presAssocID="{6DC543C5-8770-4DE6-8BBA-45F46928EFA2}" presName="rootText" presStyleLbl="node2" presStyleIdx="2" presStyleCnt="4">
        <dgm:presLayoutVars>
          <dgm:chPref val="3"/>
        </dgm:presLayoutVars>
      </dgm:prSet>
      <dgm:spPr/>
    </dgm:pt>
    <dgm:pt modelId="{D8E6CEAC-66E4-4AD7-8EF2-842C6DE00FC8}" type="pres">
      <dgm:prSet presAssocID="{6DC543C5-8770-4DE6-8BBA-45F46928EFA2}" presName="rootConnector" presStyleLbl="node2" presStyleIdx="2" presStyleCnt="4"/>
      <dgm:spPr/>
    </dgm:pt>
    <dgm:pt modelId="{127DED26-C9D1-4D88-BE2A-9137089C380B}" type="pres">
      <dgm:prSet presAssocID="{6DC543C5-8770-4DE6-8BBA-45F46928EFA2}" presName="hierChild4" presStyleCnt="0"/>
      <dgm:spPr/>
    </dgm:pt>
    <dgm:pt modelId="{6EBCD242-A66B-4321-93DC-4EA22C31065A}" type="pres">
      <dgm:prSet presAssocID="{6DC543C5-8770-4DE6-8BBA-45F46928EFA2}" presName="hierChild5" presStyleCnt="0"/>
      <dgm:spPr/>
    </dgm:pt>
    <dgm:pt modelId="{8EC86993-79EF-4ED9-9CD5-CA82BDA62992}" type="pres">
      <dgm:prSet presAssocID="{67347A82-998B-4EDA-9DD7-5A08F3AD7A96}" presName="Name37" presStyleLbl="parChTrans1D2" presStyleIdx="3" presStyleCnt="5"/>
      <dgm:spPr/>
    </dgm:pt>
    <dgm:pt modelId="{6298E1DE-1E53-4A33-955B-3BB1D3D503D5}" type="pres">
      <dgm:prSet presAssocID="{14B27EA5-21BB-4917-B247-499F9FF466BE}" presName="hierRoot2" presStyleCnt="0">
        <dgm:presLayoutVars>
          <dgm:hierBranch val="init"/>
        </dgm:presLayoutVars>
      </dgm:prSet>
      <dgm:spPr/>
    </dgm:pt>
    <dgm:pt modelId="{CF603655-0574-4543-9A27-220C6B8930E6}" type="pres">
      <dgm:prSet presAssocID="{14B27EA5-21BB-4917-B247-499F9FF466BE}" presName="rootComposite" presStyleCnt="0"/>
      <dgm:spPr/>
    </dgm:pt>
    <dgm:pt modelId="{61408086-1733-4BCB-8E8A-623F1B71E617}" type="pres">
      <dgm:prSet presAssocID="{14B27EA5-21BB-4917-B247-499F9FF466BE}" presName="rootText" presStyleLbl="node2" presStyleIdx="3" presStyleCnt="4" custLinFactNeighborX="4382" custLinFactNeighborY="-637">
        <dgm:presLayoutVars>
          <dgm:chPref val="3"/>
        </dgm:presLayoutVars>
      </dgm:prSet>
      <dgm:spPr/>
    </dgm:pt>
    <dgm:pt modelId="{09D73774-8B1D-4EB6-9DAF-61418FDB3C35}" type="pres">
      <dgm:prSet presAssocID="{14B27EA5-21BB-4917-B247-499F9FF466BE}" presName="rootConnector" presStyleLbl="node2" presStyleIdx="3" presStyleCnt="4"/>
      <dgm:spPr/>
    </dgm:pt>
    <dgm:pt modelId="{EB421F3E-B82A-4E38-86E6-AACDF4043CFD}" type="pres">
      <dgm:prSet presAssocID="{14B27EA5-21BB-4917-B247-499F9FF466BE}" presName="hierChild4" presStyleCnt="0"/>
      <dgm:spPr/>
    </dgm:pt>
    <dgm:pt modelId="{1CDAADD3-7C4F-4F79-821F-34632AF3A38C}" type="pres">
      <dgm:prSet presAssocID="{14B27EA5-21BB-4917-B247-499F9FF466BE}" presName="hierChild5" presStyleCnt="0"/>
      <dgm:spPr/>
    </dgm:pt>
    <dgm:pt modelId="{B6DBBD35-4D68-4FCB-8105-E11B07C6454D}" type="pres">
      <dgm:prSet presAssocID="{462CAE28-4A16-44F4-9897-5B153042F583}" presName="hierChild3" presStyleCnt="0"/>
      <dgm:spPr/>
    </dgm:pt>
    <dgm:pt modelId="{4CC43ACA-252A-481C-A014-F8120C2FE0B3}" type="pres">
      <dgm:prSet presAssocID="{E6524E64-04ED-492A-A06A-E19C63D77A5F}" presName="Name111" presStyleLbl="parChTrans1D2" presStyleIdx="4" presStyleCnt="5"/>
      <dgm:spPr/>
    </dgm:pt>
    <dgm:pt modelId="{B5AA8198-0053-41D3-BC35-8943D9C70008}" type="pres">
      <dgm:prSet presAssocID="{E4EB3998-3F4D-460C-8085-155F4671DE2F}" presName="hierRoot3" presStyleCnt="0">
        <dgm:presLayoutVars>
          <dgm:hierBranch/>
        </dgm:presLayoutVars>
      </dgm:prSet>
      <dgm:spPr/>
    </dgm:pt>
    <dgm:pt modelId="{3A78D2A4-66A0-4A93-83A8-86220B1F2F3D}" type="pres">
      <dgm:prSet presAssocID="{E4EB3998-3F4D-460C-8085-155F4671DE2F}" presName="rootComposite3" presStyleCnt="0"/>
      <dgm:spPr/>
    </dgm:pt>
    <dgm:pt modelId="{A5240D36-5059-411A-8887-41C0BB2473B8}" type="pres">
      <dgm:prSet presAssocID="{E4EB3998-3F4D-460C-8085-155F4671DE2F}" presName="rootText3" presStyleLbl="asst1" presStyleIdx="0" presStyleCnt="1" custScaleX="187199" custScaleY="144138" custLinFactNeighborX="3445" custLinFactNeighborY="0">
        <dgm:presLayoutVars>
          <dgm:chPref val="3"/>
        </dgm:presLayoutVars>
      </dgm:prSet>
      <dgm:spPr/>
    </dgm:pt>
    <dgm:pt modelId="{001092A8-5EFB-4138-A4B4-CCB46F7139E0}" type="pres">
      <dgm:prSet presAssocID="{E4EB3998-3F4D-460C-8085-155F4671DE2F}" presName="rootConnector3" presStyleLbl="asst1" presStyleIdx="0" presStyleCnt="1"/>
      <dgm:spPr/>
    </dgm:pt>
    <dgm:pt modelId="{CAC33DBD-2748-49C7-BA32-7918F6B93C67}" type="pres">
      <dgm:prSet presAssocID="{E4EB3998-3F4D-460C-8085-155F4671DE2F}" presName="hierChild6" presStyleCnt="0"/>
      <dgm:spPr/>
    </dgm:pt>
    <dgm:pt modelId="{85F7A589-9285-4E3F-A4B0-FF41C65F1D40}" type="pres">
      <dgm:prSet presAssocID="{E4EB3998-3F4D-460C-8085-155F4671DE2F}" presName="hierChild7" presStyleCnt="0"/>
      <dgm:spPr/>
    </dgm:pt>
  </dgm:ptLst>
  <dgm:cxnLst>
    <dgm:cxn modelId="{DCD02603-080D-4476-91E6-6E0AB6382A38}" type="presOf" srcId="{E4EB3998-3F4D-460C-8085-155F4671DE2F}" destId="{3A78D2A4-66A0-4A93-83A8-86220B1F2F3D}" srcOrd="0" destOrd="0" presId="urn:microsoft.com/office/officeart/2005/8/layout/orgChart1#1"/>
    <dgm:cxn modelId="{1D831206-DD16-42B7-96CE-1E60F14FD0F8}" type="presOf" srcId="{462CAE28-4A16-44F4-9897-5B153042F583}" destId="{E3ADFBF7-C5FF-4901-9F91-B668C4FBC652}" srcOrd="2" destOrd="0" presId="urn:microsoft.com/office/officeart/2005/8/layout/orgChart1#1"/>
    <dgm:cxn modelId="{28D4D70F-C00D-4A6A-BCFA-600E3B42E661}" srcId="{462CAE28-4A16-44F4-9897-5B153042F583}" destId="{14B27EA5-21BB-4917-B247-499F9FF466BE}" srcOrd="4" destOrd="0" parTransId="{67347A82-998B-4EDA-9DD7-5A08F3AD7A96}" sibTransId="{96FCC1A9-6BAF-4ED1-AA7A-F9626A150335}"/>
    <dgm:cxn modelId="{D749EC13-6E50-40E8-8429-9171999D4742}" type="presOf" srcId="{E4EB3998-3F4D-460C-8085-155F4671DE2F}" destId="{A5240D36-5059-411A-8887-41C0BB2473B8}" srcOrd="1" destOrd="0" presId="urn:microsoft.com/office/officeart/2005/8/layout/orgChart1#1"/>
    <dgm:cxn modelId="{9A110C15-D133-4720-8589-E25A5597D761}" srcId="{462CAE28-4A16-44F4-9897-5B153042F583}" destId="{F581BA29-0C81-48A9-AC47-6F16EAFB7A6B}" srcOrd="2" destOrd="0" parTransId="{CB53CFF1-5C10-4D9F-8AC3-CAF54C765117}" sibTransId="{B59DCF62-3D31-4C48-B20F-572A563009EF}"/>
    <dgm:cxn modelId="{5088BF1B-EA3A-4DE1-823A-ACC96B443BF7}" srcId="{462CAE28-4A16-44F4-9897-5B153042F583}" destId="{E4EB3998-3F4D-460C-8085-155F4671DE2F}" srcOrd="0" destOrd="0" parTransId="{E6524E64-04ED-492A-A06A-E19C63D77A5F}" sibTransId="{D8EA685C-41A1-4197-BF22-7A6D9B527281}"/>
    <dgm:cxn modelId="{ED61891F-6ABB-4B94-9537-0999329178FF}" type="presOf" srcId="{67347A82-998B-4EDA-9DD7-5A08F3AD7A96}" destId="{8EC86993-79EF-4ED9-9CD5-CA82BDA62992}" srcOrd="0" destOrd="0" presId="urn:microsoft.com/office/officeart/2005/8/layout/orgChart1#1"/>
    <dgm:cxn modelId="{D2277E5E-23CB-433D-A1A5-57C01682CB79}" type="presOf" srcId="{6DC543C5-8770-4DE6-8BBA-45F46928EFA2}" destId="{4E37D29D-4249-48A0-AB2B-BFA890E76E73}" srcOrd="1" destOrd="0" presId="urn:microsoft.com/office/officeart/2005/8/layout/orgChart1#1"/>
    <dgm:cxn modelId="{41AE0A45-7646-4564-A1CD-D3BDD7E87A1A}" type="presOf" srcId="{14B27EA5-21BB-4917-B247-499F9FF466BE}" destId="{CF603655-0574-4543-9A27-220C6B8930E6}" srcOrd="0" destOrd="0" presId="urn:microsoft.com/office/officeart/2005/8/layout/orgChart1#1"/>
    <dgm:cxn modelId="{B3ED6047-9B57-483B-8E10-CF07054B7922}" type="presOf" srcId="{462CAE28-4A16-44F4-9897-5B153042F583}" destId="{BB1C16D1-F0C2-4975-AAD6-CC86FC2DEC6A}" srcOrd="1" destOrd="0" presId="urn:microsoft.com/office/officeart/2005/8/layout/orgChart1#1"/>
    <dgm:cxn modelId="{3C50154E-3379-44AD-A451-821FE910A832}" type="presOf" srcId="{F581BA29-0C81-48A9-AC47-6F16EAFB7A6B}" destId="{347162F0-CF1F-4341-98BA-8DCFE64DEDB3}" srcOrd="1" destOrd="0" presId="urn:microsoft.com/office/officeart/2005/8/layout/orgChart1#1"/>
    <dgm:cxn modelId="{90BA2A50-2281-4569-8ED5-ED01FF0B212B}" type="presOf" srcId="{2A9ED6F5-989C-46FA-9806-46DEC8DABF45}" destId="{2A518D8E-9BB5-4ABC-B509-A2BFBF2261E5}" srcOrd="1" destOrd="0" presId="urn:microsoft.com/office/officeart/2005/8/layout/orgChart1#1"/>
    <dgm:cxn modelId="{B762B072-022D-4F02-98ED-2EACD7E325E8}" type="presOf" srcId="{2A9ED6F5-989C-46FA-9806-46DEC8DABF45}" destId="{BE55AF52-3D4C-4731-B416-C6C75DE09DFF}" srcOrd="0" destOrd="0" presId="urn:microsoft.com/office/officeart/2005/8/layout/orgChart1#1"/>
    <dgm:cxn modelId="{9EC67D74-D18C-4217-9FF8-845392ECF32B}" type="presOf" srcId="{6DC543C5-8770-4DE6-8BBA-45F46928EFA2}" destId="{3509A3BA-466F-44B4-8BEA-D986885DD0BE}" srcOrd="0" destOrd="0" presId="urn:microsoft.com/office/officeart/2005/8/layout/orgChart1#1"/>
    <dgm:cxn modelId="{4C1EE459-CED6-453F-B540-B27EAC5AE566}" type="presOf" srcId="{F581BA29-0C81-48A9-AC47-6F16EAFB7A6B}" destId="{3884D70B-D89D-476F-95BB-198F18F2DCA0}" srcOrd="2" destOrd="0" presId="urn:microsoft.com/office/officeart/2005/8/layout/orgChart1#1"/>
    <dgm:cxn modelId="{9997A394-CD79-4364-9FE0-121A5C3433A9}" type="presOf" srcId="{14B27EA5-21BB-4917-B247-499F9FF466BE}" destId="{09D73774-8B1D-4EB6-9DAF-61418FDB3C35}" srcOrd="2" destOrd="0" presId="urn:microsoft.com/office/officeart/2005/8/layout/orgChart1#1"/>
    <dgm:cxn modelId="{05643498-C54F-443A-A7A1-535C94FC9D67}" type="presOf" srcId="{F581BA29-0C81-48A9-AC47-6F16EAFB7A6B}" destId="{4A5F65A7-1090-42B7-83C8-CF9071445584}" srcOrd="0" destOrd="0" presId="urn:microsoft.com/office/officeart/2005/8/layout/orgChart1#1"/>
    <dgm:cxn modelId="{834A9E98-FB06-4376-8F93-6262364C7036}" type="presOf" srcId="{0AAFB6BB-88D0-4F1A-999E-278541B0FEE1}" destId="{851956A3-26E1-4B71-91C4-096FB022153D}" srcOrd="0" destOrd="0" presId="urn:microsoft.com/office/officeart/2005/8/layout/orgChart1#1"/>
    <dgm:cxn modelId="{56A5C59E-3651-40E9-9D4B-9A1071F06153}" type="presOf" srcId="{86C76F78-E471-492A-87C7-4C6373440CA8}" destId="{14F432BA-ADBF-4606-853E-9711422C18CE}" srcOrd="0" destOrd="0" presId="urn:microsoft.com/office/officeart/2005/8/layout/orgChart1#1"/>
    <dgm:cxn modelId="{5DE1FE9F-17F3-461E-9BDF-A7A851FB54BE}" srcId="{0AAFB6BB-88D0-4F1A-999E-278541B0FEE1}" destId="{462CAE28-4A16-44F4-9897-5B153042F583}" srcOrd="0" destOrd="0" parTransId="{B09C6D58-8E6E-42F1-BEA5-1B5F5E680131}" sibTransId="{FA2632C9-4EB5-4B3C-A449-17CA26607693}"/>
    <dgm:cxn modelId="{724945AF-7FB6-4B1D-9059-B1B33D8E4461}" type="presOf" srcId="{14B27EA5-21BB-4917-B247-499F9FF466BE}" destId="{61408086-1733-4BCB-8E8A-623F1B71E617}" srcOrd="1" destOrd="0" presId="urn:microsoft.com/office/officeart/2005/8/layout/orgChart1#1"/>
    <dgm:cxn modelId="{088E94B8-FDDD-4341-BE39-1C86A923E0FB}" type="presOf" srcId="{E6524E64-04ED-492A-A06A-E19C63D77A5F}" destId="{4CC43ACA-252A-481C-A014-F8120C2FE0B3}" srcOrd="0" destOrd="0" presId="urn:microsoft.com/office/officeart/2005/8/layout/orgChart1#1"/>
    <dgm:cxn modelId="{E508DAC2-2C8D-43FC-981B-37A25D3912B1}" type="presOf" srcId="{462CAE28-4A16-44F4-9897-5B153042F583}" destId="{0ABBA595-A9F8-4D22-AC94-5306B58DB13E}" srcOrd="0" destOrd="0" presId="urn:microsoft.com/office/officeart/2005/8/layout/orgChart1#1"/>
    <dgm:cxn modelId="{35351AC4-9450-404E-BD99-7F49908ADBD4}" srcId="{462CAE28-4A16-44F4-9897-5B153042F583}" destId="{6DC543C5-8770-4DE6-8BBA-45F46928EFA2}" srcOrd="3" destOrd="0" parTransId="{A897E5F9-AEEC-4EC8-A76F-FADE72218694}" sibTransId="{592156A4-44D6-4478-82B4-A5F607F9FF7E}"/>
    <dgm:cxn modelId="{70D1CCD0-A574-44D4-A59C-9CECF711FC0E}" srcId="{462CAE28-4A16-44F4-9897-5B153042F583}" destId="{2A9ED6F5-989C-46FA-9806-46DEC8DABF45}" srcOrd="1" destOrd="0" parTransId="{86C76F78-E471-492A-87C7-4C6373440CA8}" sibTransId="{0E783A37-1AFC-4410-8060-E8F3B66C6230}"/>
    <dgm:cxn modelId="{A757D4D8-B06B-4682-BDBE-78459C3C633F}" type="presOf" srcId="{CB53CFF1-5C10-4D9F-8AC3-CAF54C765117}" destId="{DE63DF62-0BB4-40AE-AD11-3FF6C57EDB99}" srcOrd="0" destOrd="0" presId="urn:microsoft.com/office/officeart/2005/8/layout/orgChart1#1"/>
    <dgm:cxn modelId="{B2C421E1-86A1-455E-B0DC-F87BD97D71C4}" type="presOf" srcId="{2A9ED6F5-989C-46FA-9806-46DEC8DABF45}" destId="{4EE499A0-C287-42A4-BA72-80C93B1DAD6C}" srcOrd="2" destOrd="0" presId="urn:microsoft.com/office/officeart/2005/8/layout/orgChart1#1"/>
    <dgm:cxn modelId="{DC2FCDE9-866A-4084-94C7-5FF5E9DE4847}" type="presOf" srcId="{6DC543C5-8770-4DE6-8BBA-45F46928EFA2}" destId="{D8E6CEAC-66E4-4AD7-8EF2-842C6DE00FC8}" srcOrd="2" destOrd="0" presId="urn:microsoft.com/office/officeart/2005/8/layout/orgChart1#1"/>
    <dgm:cxn modelId="{7F4443EE-30E8-4AE4-8B96-9A20AF7AD0DA}" type="presOf" srcId="{E4EB3998-3F4D-460C-8085-155F4671DE2F}" destId="{001092A8-5EFB-4138-A4B4-CCB46F7139E0}" srcOrd="2" destOrd="0" presId="urn:microsoft.com/office/officeart/2005/8/layout/orgChart1#1"/>
    <dgm:cxn modelId="{A41F45F1-6BD7-4EA2-AB5F-640DE4BA9B9B}" type="presOf" srcId="{A897E5F9-AEEC-4EC8-A76F-FADE72218694}" destId="{732A4555-1DBF-4A80-9BA7-2D20FB7C1F9E}" srcOrd="0" destOrd="0" presId="urn:microsoft.com/office/officeart/2005/8/layout/orgChart1#1"/>
    <dgm:cxn modelId="{61C2105C-63E4-4E7F-AC47-EC7FD0A905FE}" type="presParOf" srcId="{851956A3-26E1-4B71-91C4-096FB022153D}" destId="{0D232FC5-EAAD-4983-BD3F-C9038B920460}" srcOrd="0" destOrd="0" presId="urn:microsoft.com/office/officeart/2005/8/layout/orgChart1#1"/>
    <dgm:cxn modelId="{2A1DB27E-80F7-4A8F-8AF6-C9CB60B73898}" type="presParOf" srcId="{0D232FC5-EAAD-4983-BD3F-C9038B920460}" destId="{0ABBA595-A9F8-4D22-AC94-5306B58DB13E}" srcOrd="0" destOrd="0" presId="urn:microsoft.com/office/officeart/2005/8/layout/orgChart1#1"/>
    <dgm:cxn modelId="{93F72AFF-11E8-4FD1-8D61-292D56788C27}" type="presParOf" srcId="{0ABBA595-A9F8-4D22-AC94-5306B58DB13E}" destId="{BB1C16D1-F0C2-4975-AAD6-CC86FC2DEC6A}" srcOrd="0" destOrd="0" presId="urn:microsoft.com/office/officeart/2005/8/layout/orgChart1#1"/>
    <dgm:cxn modelId="{F9E7C4E7-D03A-4168-AF3F-06788ED7C4BB}" type="presParOf" srcId="{0ABBA595-A9F8-4D22-AC94-5306B58DB13E}" destId="{E3ADFBF7-C5FF-4901-9F91-B668C4FBC652}" srcOrd="1" destOrd="0" presId="urn:microsoft.com/office/officeart/2005/8/layout/orgChart1#1"/>
    <dgm:cxn modelId="{54B62A47-B515-41D8-AA08-6409FF0B7ED8}" type="presParOf" srcId="{0D232FC5-EAAD-4983-BD3F-C9038B920460}" destId="{E829A04E-E144-4824-BFA9-31AB578E56B9}" srcOrd="1" destOrd="0" presId="urn:microsoft.com/office/officeart/2005/8/layout/orgChart1#1"/>
    <dgm:cxn modelId="{AE5C89EC-CADD-403E-ACC4-05A1F009B235}" type="presParOf" srcId="{E829A04E-E144-4824-BFA9-31AB578E56B9}" destId="{14F432BA-ADBF-4606-853E-9711422C18CE}" srcOrd="0" destOrd="0" presId="urn:microsoft.com/office/officeart/2005/8/layout/orgChart1#1"/>
    <dgm:cxn modelId="{DFDE5F03-1920-4991-8A23-3CD730EBFB0D}" type="presParOf" srcId="{E829A04E-E144-4824-BFA9-31AB578E56B9}" destId="{D5CD4B6E-3084-457B-B5C1-330E7185E7BB}" srcOrd="1" destOrd="0" presId="urn:microsoft.com/office/officeart/2005/8/layout/orgChart1#1"/>
    <dgm:cxn modelId="{A4FAC974-6383-4B4D-916E-B4F994D943B4}" type="presParOf" srcId="{D5CD4B6E-3084-457B-B5C1-330E7185E7BB}" destId="{BE55AF52-3D4C-4731-B416-C6C75DE09DFF}" srcOrd="0" destOrd="0" presId="urn:microsoft.com/office/officeart/2005/8/layout/orgChart1#1"/>
    <dgm:cxn modelId="{7A7E89D7-E6A3-4858-A52B-A325C8FFC31F}" type="presParOf" srcId="{BE55AF52-3D4C-4731-B416-C6C75DE09DFF}" destId="{2A518D8E-9BB5-4ABC-B509-A2BFBF2261E5}" srcOrd="0" destOrd="0" presId="urn:microsoft.com/office/officeart/2005/8/layout/orgChart1#1"/>
    <dgm:cxn modelId="{13034FD2-5946-47CD-9B49-EC9826BEC652}" type="presParOf" srcId="{BE55AF52-3D4C-4731-B416-C6C75DE09DFF}" destId="{4EE499A0-C287-42A4-BA72-80C93B1DAD6C}" srcOrd="1" destOrd="0" presId="urn:microsoft.com/office/officeart/2005/8/layout/orgChart1#1"/>
    <dgm:cxn modelId="{2092498C-664E-4B40-91AA-1E75EA431A17}" type="presParOf" srcId="{D5CD4B6E-3084-457B-B5C1-330E7185E7BB}" destId="{F55AA489-64B1-4D72-A83B-4C34CA6BD438}" srcOrd="1" destOrd="0" presId="urn:microsoft.com/office/officeart/2005/8/layout/orgChart1#1"/>
    <dgm:cxn modelId="{3E32C20C-BBD2-4D37-B063-C17E50E09F60}" type="presParOf" srcId="{D5CD4B6E-3084-457B-B5C1-330E7185E7BB}" destId="{9BA6EFCC-337A-43A2-8130-5BAC908C5CE9}" srcOrd="2" destOrd="0" presId="urn:microsoft.com/office/officeart/2005/8/layout/orgChart1#1"/>
    <dgm:cxn modelId="{DB2EA5AE-A831-451A-B674-CCF2A71C2EDC}" type="presParOf" srcId="{E829A04E-E144-4824-BFA9-31AB578E56B9}" destId="{DE63DF62-0BB4-40AE-AD11-3FF6C57EDB99}" srcOrd="2" destOrd="0" presId="urn:microsoft.com/office/officeart/2005/8/layout/orgChart1#1"/>
    <dgm:cxn modelId="{9E9574F9-1C09-455E-8377-18F1FEAF22A7}" type="presParOf" srcId="{E829A04E-E144-4824-BFA9-31AB578E56B9}" destId="{A5918B04-407C-4800-9A59-687744467581}" srcOrd="3" destOrd="0" presId="urn:microsoft.com/office/officeart/2005/8/layout/orgChart1#1"/>
    <dgm:cxn modelId="{4F1FE0F4-BA0F-48A4-80B4-288AB585E5B3}" type="presParOf" srcId="{A5918B04-407C-4800-9A59-687744467581}" destId="{4A5F65A7-1090-42B7-83C8-CF9071445584}" srcOrd="0" destOrd="0" presId="urn:microsoft.com/office/officeart/2005/8/layout/orgChart1#1"/>
    <dgm:cxn modelId="{8BC483BA-F4D0-4B15-9194-90DB0AA590EE}" type="presParOf" srcId="{4A5F65A7-1090-42B7-83C8-CF9071445584}" destId="{347162F0-CF1F-4341-98BA-8DCFE64DEDB3}" srcOrd="0" destOrd="0" presId="urn:microsoft.com/office/officeart/2005/8/layout/orgChart1#1"/>
    <dgm:cxn modelId="{C43E1164-3629-44D1-B5DC-EB8D447CA388}" type="presParOf" srcId="{4A5F65A7-1090-42B7-83C8-CF9071445584}" destId="{3884D70B-D89D-476F-95BB-198F18F2DCA0}" srcOrd="1" destOrd="0" presId="urn:microsoft.com/office/officeart/2005/8/layout/orgChart1#1"/>
    <dgm:cxn modelId="{F7EB8B87-FFA1-49C1-89F3-2CC2075B67BB}" type="presParOf" srcId="{A5918B04-407C-4800-9A59-687744467581}" destId="{0870DB86-D9CF-4C90-8AFE-76A7F7470743}" srcOrd="1" destOrd="0" presId="urn:microsoft.com/office/officeart/2005/8/layout/orgChart1#1"/>
    <dgm:cxn modelId="{5A7B6216-DB66-482B-8A11-91D6603FF49A}" type="presParOf" srcId="{A5918B04-407C-4800-9A59-687744467581}" destId="{33894846-B062-43F5-8B19-042DA307DBEA}" srcOrd="2" destOrd="0" presId="urn:microsoft.com/office/officeart/2005/8/layout/orgChart1#1"/>
    <dgm:cxn modelId="{94528776-AA9E-4BD0-BF04-7B8B8C43FA7E}" type="presParOf" srcId="{E829A04E-E144-4824-BFA9-31AB578E56B9}" destId="{732A4555-1DBF-4A80-9BA7-2D20FB7C1F9E}" srcOrd="4" destOrd="0" presId="urn:microsoft.com/office/officeart/2005/8/layout/orgChart1#1"/>
    <dgm:cxn modelId="{3136277D-607D-459C-942F-A924FB3A64FB}" type="presParOf" srcId="{E829A04E-E144-4824-BFA9-31AB578E56B9}" destId="{3412E7DF-61E9-482D-84F0-A21E7784DEFE}" srcOrd="5" destOrd="0" presId="urn:microsoft.com/office/officeart/2005/8/layout/orgChart1#1"/>
    <dgm:cxn modelId="{E75FCF81-BE08-4A36-9469-6ACB4E855127}" type="presParOf" srcId="{3412E7DF-61E9-482D-84F0-A21E7784DEFE}" destId="{3509A3BA-466F-44B4-8BEA-D986885DD0BE}" srcOrd="0" destOrd="0" presId="urn:microsoft.com/office/officeart/2005/8/layout/orgChart1#1"/>
    <dgm:cxn modelId="{549E80DC-6BB5-4D78-B87F-A6579670B9A9}" type="presParOf" srcId="{3509A3BA-466F-44B4-8BEA-D986885DD0BE}" destId="{4E37D29D-4249-48A0-AB2B-BFA890E76E73}" srcOrd="0" destOrd="0" presId="urn:microsoft.com/office/officeart/2005/8/layout/orgChart1#1"/>
    <dgm:cxn modelId="{B5F7D702-FDD2-4DFD-8084-84761E5E875A}" type="presParOf" srcId="{3509A3BA-466F-44B4-8BEA-D986885DD0BE}" destId="{D8E6CEAC-66E4-4AD7-8EF2-842C6DE00FC8}" srcOrd="1" destOrd="0" presId="urn:microsoft.com/office/officeart/2005/8/layout/orgChart1#1"/>
    <dgm:cxn modelId="{6087705A-4F11-469C-918A-27ECDD1279D5}" type="presParOf" srcId="{3412E7DF-61E9-482D-84F0-A21E7784DEFE}" destId="{127DED26-C9D1-4D88-BE2A-9137089C380B}" srcOrd="1" destOrd="0" presId="urn:microsoft.com/office/officeart/2005/8/layout/orgChart1#1"/>
    <dgm:cxn modelId="{20D82203-743D-406D-9518-E1447B55F02D}" type="presParOf" srcId="{3412E7DF-61E9-482D-84F0-A21E7784DEFE}" destId="{6EBCD242-A66B-4321-93DC-4EA22C31065A}" srcOrd="2" destOrd="0" presId="urn:microsoft.com/office/officeart/2005/8/layout/orgChart1#1"/>
    <dgm:cxn modelId="{9C1A1FD9-366C-4CBB-A81C-42BF15FB8325}" type="presParOf" srcId="{E829A04E-E144-4824-BFA9-31AB578E56B9}" destId="{8EC86993-79EF-4ED9-9CD5-CA82BDA62992}" srcOrd="6" destOrd="0" presId="urn:microsoft.com/office/officeart/2005/8/layout/orgChart1#1"/>
    <dgm:cxn modelId="{6FDBA7E0-3A6D-4509-B69A-13477319D75B}" type="presParOf" srcId="{E829A04E-E144-4824-BFA9-31AB578E56B9}" destId="{6298E1DE-1E53-4A33-955B-3BB1D3D503D5}" srcOrd="7" destOrd="0" presId="urn:microsoft.com/office/officeart/2005/8/layout/orgChart1#1"/>
    <dgm:cxn modelId="{B405B457-1AB9-409A-A168-C77623D38670}" type="presParOf" srcId="{6298E1DE-1E53-4A33-955B-3BB1D3D503D5}" destId="{CF603655-0574-4543-9A27-220C6B8930E6}" srcOrd="0" destOrd="0" presId="urn:microsoft.com/office/officeart/2005/8/layout/orgChart1#1"/>
    <dgm:cxn modelId="{881A8542-7A89-4388-ABA3-B688EF5C3908}" type="presParOf" srcId="{CF603655-0574-4543-9A27-220C6B8930E6}" destId="{61408086-1733-4BCB-8E8A-623F1B71E617}" srcOrd="0" destOrd="0" presId="urn:microsoft.com/office/officeart/2005/8/layout/orgChart1#1"/>
    <dgm:cxn modelId="{4F1B820C-71D2-4C24-BCBB-5F4BFED0AD1E}" type="presParOf" srcId="{CF603655-0574-4543-9A27-220C6B8930E6}" destId="{09D73774-8B1D-4EB6-9DAF-61418FDB3C35}" srcOrd="1" destOrd="0" presId="urn:microsoft.com/office/officeart/2005/8/layout/orgChart1#1"/>
    <dgm:cxn modelId="{D8E58825-9F21-4F90-9147-DB98ACE120EE}" type="presParOf" srcId="{6298E1DE-1E53-4A33-955B-3BB1D3D503D5}" destId="{EB421F3E-B82A-4E38-86E6-AACDF4043CFD}" srcOrd="1" destOrd="0" presId="urn:microsoft.com/office/officeart/2005/8/layout/orgChart1#1"/>
    <dgm:cxn modelId="{5E2AF3C0-CBB3-4B84-8686-33E71A191628}" type="presParOf" srcId="{6298E1DE-1E53-4A33-955B-3BB1D3D503D5}" destId="{1CDAADD3-7C4F-4F79-821F-34632AF3A38C}" srcOrd="2" destOrd="0" presId="urn:microsoft.com/office/officeart/2005/8/layout/orgChart1#1"/>
    <dgm:cxn modelId="{6456FB6E-F28C-4FF4-9F1D-4843861D70D3}" type="presParOf" srcId="{0D232FC5-EAAD-4983-BD3F-C9038B920460}" destId="{B6DBBD35-4D68-4FCB-8105-E11B07C6454D}" srcOrd="2" destOrd="0" presId="urn:microsoft.com/office/officeart/2005/8/layout/orgChart1#1"/>
    <dgm:cxn modelId="{72B4D0B4-0C31-4E68-AC50-ED1C2FF8366A}" type="presParOf" srcId="{B6DBBD35-4D68-4FCB-8105-E11B07C6454D}" destId="{4CC43ACA-252A-481C-A014-F8120C2FE0B3}" srcOrd="0" destOrd="0" presId="urn:microsoft.com/office/officeart/2005/8/layout/orgChart1#1"/>
    <dgm:cxn modelId="{5E7CCBC7-BC9B-4647-836C-CAA2D15B7DC0}" type="presParOf" srcId="{B6DBBD35-4D68-4FCB-8105-E11B07C6454D}" destId="{B5AA8198-0053-41D3-BC35-8943D9C70008}" srcOrd="1" destOrd="0" presId="urn:microsoft.com/office/officeart/2005/8/layout/orgChart1#1"/>
    <dgm:cxn modelId="{E25CC78A-367A-4245-A1E7-C4841184FF2C}" type="presParOf" srcId="{B5AA8198-0053-41D3-BC35-8943D9C70008}" destId="{3A78D2A4-66A0-4A93-83A8-86220B1F2F3D}" srcOrd="0" destOrd="0" presId="urn:microsoft.com/office/officeart/2005/8/layout/orgChart1#1"/>
    <dgm:cxn modelId="{32ECEA9D-CFFB-488F-B3BF-B7AFE0209F86}" type="presParOf" srcId="{3A78D2A4-66A0-4A93-83A8-86220B1F2F3D}" destId="{A5240D36-5059-411A-8887-41C0BB2473B8}" srcOrd="0" destOrd="0" presId="urn:microsoft.com/office/officeart/2005/8/layout/orgChart1#1"/>
    <dgm:cxn modelId="{17EC2EE9-84FC-4F80-90FF-667A01951D6E}" type="presParOf" srcId="{3A78D2A4-66A0-4A93-83A8-86220B1F2F3D}" destId="{001092A8-5EFB-4138-A4B4-CCB46F7139E0}" srcOrd="1" destOrd="0" presId="urn:microsoft.com/office/officeart/2005/8/layout/orgChart1#1"/>
    <dgm:cxn modelId="{0EE9E9B9-8F8D-4F4B-94AF-2484C740D300}" type="presParOf" srcId="{B5AA8198-0053-41D3-BC35-8943D9C70008}" destId="{CAC33DBD-2748-49C7-BA32-7918F6B93C67}" srcOrd="1" destOrd="0" presId="urn:microsoft.com/office/officeart/2005/8/layout/orgChart1#1"/>
    <dgm:cxn modelId="{1A1FA562-6475-4829-AFED-EF7761F73F3F}" type="presParOf" srcId="{B5AA8198-0053-41D3-BC35-8943D9C70008}" destId="{85F7A589-9285-4E3F-A4B0-FF41C65F1D40}" srcOrd="2" destOrd="0" presId="urn:microsoft.com/office/officeart/2005/8/layout/orgChar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3ACA-252A-481C-A014-F8120C2FE0B3}">
      <dsp:nvSpPr>
        <dsp:cNvPr id="0" name=""/>
        <dsp:cNvSpPr/>
      </dsp:nvSpPr>
      <dsp:spPr>
        <a:xfrm>
          <a:off x="4099268" y="2060960"/>
          <a:ext cx="229023" cy="792715"/>
        </a:xfrm>
        <a:custGeom>
          <a:avLst/>
          <a:gdLst/>
          <a:ahLst/>
          <a:cxnLst/>
          <a:rect l="0" t="0" r="0" b="0"/>
          <a:pathLst>
            <a:path>
              <a:moveTo>
                <a:pt x="229023" y="0"/>
              </a:moveTo>
              <a:lnTo>
                <a:pt x="229023" y="792715"/>
              </a:lnTo>
              <a:lnTo>
                <a:pt x="0" y="792715"/>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C86993-79EF-4ED9-9CD5-CA82BDA62992}">
      <dsp:nvSpPr>
        <dsp:cNvPr id="0" name=""/>
        <dsp:cNvSpPr/>
      </dsp:nvSpPr>
      <dsp:spPr>
        <a:xfrm>
          <a:off x="4328292" y="2060960"/>
          <a:ext cx="3215448" cy="1827473"/>
        </a:xfrm>
        <a:custGeom>
          <a:avLst/>
          <a:gdLst/>
          <a:ahLst/>
          <a:cxnLst/>
          <a:rect l="0" t="0" r="0" b="0"/>
          <a:pathLst>
            <a:path>
              <a:moveTo>
                <a:pt x="0" y="0"/>
              </a:moveTo>
              <a:lnTo>
                <a:pt x="0" y="1635905"/>
              </a:lnTo>
              <a:lnTo>
                <a:pt x="3215448" y="1635905"/>
              </a:lnTo>
              <a:lnTo>
                <a:pt x="3215448" y="182747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2A4555-1DBF-4A80-9BA7-2D20FB7C1F9E}">
      <dsp:nvSpPr>
        <dsp:cNvPr id="0" name=""/>
        <dsp:cNvSpPr/>
      </dsp:nvSpPr>
      <dsp:spPr>
        <a:xfrm>
          <a:off x="4328292" y="2060960"/>
          <a:ext cx="1003485" cy="1833283"/>
        </a:xfrm>
        <a:custGeom>
          <a:avLst/>
          <a:gdLst/>
          <a:ahLst/>
          <a:cxnLst/>
          <a:rect l="0" t="0" r="0" b="0"/>
          <a:pathLst>
            <a:path>
              <a:moveTo>
                <a:pt x="0" y="0"/>
              </a:moveTo>
              <a:lnTo>
                <a:pt x="0" y="1641716"/>
              </a:lnTo>
              <a:lnTo>
                <a:pt x="1003485" y="1641716"/>
              </a:lnTo>
              <a:lnTo>
                <a:pt x="1003485" y="183328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63DF62-0BB4-40AE-AD11-3FF6C57EDB99}">
      <dsp:nvSpPr>
        <dsp:cNvPr id="0" name=""/>
        <dsp:cNvSpPr/>
      </dsp:nvSpPr>
      <dsp:spPr>
        <a:xfrm>
          <a:off x="3124189" y="2060960"/>
          <a:ext cx="1204102" cy="1833283"/>
        </a:xfrm>
        <a:custGeom>
          <a:avLst/>
          <a:gdLst/>
          <a:ahLst/>
          <a:cxnLst/>
          <a:rect l="0" t="0" r="0" b="0"/>
          <a:pathLst>
            <a:path>
              <a:moveTo>
                <a:pt x="1204102" y="0"/>
              </a:moveTo>
              <a:lnTo>
                <a:pt x="1204102" y="1641716"/>
              </a:lnTo>
              <a:lnTo>
                <a:pt x="0" y="1641716"/>
              </a:lnTo>
              <a:lnTo>
                <a:pt x="0" y="183328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F432BA-ADBF-4606-853E-9711422C18CE}">
      <dsp:nvSpPr>
        <dsp:cNvPr id="0" name=""/>
        <dsp:cNvSpPr/>
      </dsp:nvSpPr>
      <dsp:spPr>
        <a:xfrm>
          <a:off x="955242" y="2060960"/>
          <a:ext cx="3373049" cy="1846173"/>
        </a:xfrm>
        <a:custGeom>
          <a:avLst/>
          <a:gdLst/>
          <a:ahLst/>
          <a:cxnLst/>
          <a:rect l="0" t="0" r="0" b="0"/>
          <a:pathLst>
            <a:path>
              <a:moveTo>
                <a:pt x="3373049" y="0"/>
              </a:moveTo>
              <a:lnTo>
                <a:pt x="3373049" y="1654606"/>
              </a:lnTo>
              <a:lnTo>
                <a:pt x="0" y="1654606"/>
              </a:lnTo>
              <a:lnTo>
                <a:pt x="0" y="184617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1C16D1-F0C2-4975-AAD6-CC86FC2DEC6A}">
      <dsp:nvSpPr>
        <dsp:cNvPr id="0" name=""/>
        <dsp:cNvSpPr/>
      </dsp:nvSpPr>
      <dsp:spPr>
        <a:xfrm>
          <a:off x="2929310" y="802616"/>
          <a:ext cx="2797963" cy="12583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ZA" sz="2800" b="1" kern="1200" dirty="0"/>
            <a:t>THE STATE</a:t>
          </a:r>
          <a:endParaRPr lang="en-GB" sz="2800" b="1" kern="1200" dirty="0"/>
        </a:p>
      </dsp:txBody>
      <dsp:txXfrm>
        <a:off x="2929310" y="802616"/>
        <a:ext cx="2797963" cy="1258343"/>
      </dsp:txXfrm>
    </dsp:sp>
    <dsp:sp modelId="{2A518D8E-9BB5-4ABC-B509-A2BFBF2261E5}">
      <dsp:nvSpPr>
        <dsp:cNvPr id="0" name=""/>
        <dsp:cNvSpPr/>
      </dsp:nvSpPr>
      <dsp:spPr>
        <a:xfrm>
          <a:off x="43015" y="3907134"/>
          <a:ext cx="1824453" cy="91222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GB" sz="1400" b="1" kern="1200" dirty="0"/>
            <a:t>LEGISLATURE</a:t>
          </a:r>
        </a:p>
      </dsp:txBody>
      <dsp:txXfrm>
        <a:off x="43015" y="3907134"/>
        <a:ext cx="1824453" cy="912226"/>
      </dsp:txXfrm>
    </dsp:sp>
    <dsp:sp modelId="{347162F0-CF1F-4341-98BA-8DCFE64DEDB3}">
      <dsp:nvSpPr>
        <dsp:cNvPr id="0" name=""/>
        <dsp:cNvSpPr/>
      </dsp:nvSpPr>
      <dsp:spPr>
        <a:xfrm>
          <a:off x="2211962" y="3894244"/>
          <a:ext cx="1824453" cy="912226"/>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ZA" sz="1400" b="1" kern="1200" dirty="0"/>
            <a:t>PUBLIC ADMINISTRATION</a:t>
          </a:r>
        </a:p>
        <a:p>
          <a:pPr marL="0" lvl="0" indent="0" algn="ctr" defTabSz="622300">
            <a:lnSpc>
              <a:spcPct val="100000"/>
            </a:lnSpc>
            <a:spcBef>
              <a:spcPct val="0"/>
            </a:spcBef>
            <a:spcAft>
              <a:spcPct val="35000"/>
            </a:spcAft>
            <a:buNone/>
          </a:pPr>
          <a:endParaRPr lang="en-GB" sz="1400" b="0" kern="1200" dirty="0"/>
        </a:p>
      </dsp:txBody>
      <dsp:txXfrm>
        <a:off x="2211962" y="3894244"/>
        <a:ext cx="1824453" cy="912226"/>
      </dsp:txXfrm>
    </dsp:sp>
    <dsp:sp modelId="{4E37D29D-4249-48A0-AB2B-BFA890E76E73}">
      <dsp:nvSpPr>
        <dsp:cNvPr id="0" name=""/>
        <dsp:cNvSpPr/>
      </dsp:nvSpPr>
      <dsp:spPr>
        <a:xfrm>
          <a:off x="4419551" y="3894244"/>
          <a:ext cx="1824453" cy="91222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ZA" sz="1400" b="1" kern="1200" dirty="0"/>
            <a:t>POLICY BRANCH</a:t>
          </a:r>
        </a:p>
        <a:p>
          <a:pPr marL="0" lvl="0" indent="0" algn="ctr" defTabSz="622300">
            <a:lnSpc>
              <a:spcPct val="100000"/>
            </a:lnSpc>
            <a:spcBef>
              <a:spcPct val="0"/>
            </a:spcBef>
            <a:spcAft>
              <a:spcPct val="35000"/>
            </a:spcAft>
            <a:buNone/>
          </a:pPr>
          <a:endParaRPr lang="en-GB" sz="1400" b="0" kern="1200" dirty="0"/>
        </a:p>
      </dsp:txBody>
      <dsp:txXfrm>
        <a:off x="4419551" y="3894244"/>
        <a:ext cx="1824453" cy="912226"/>
      </dsp:txXfrm>
    </dsp:sp>
    <dsp:sp modelId="{61408086-1733-4BCB-8E8A-623F1B71E617}">
      <dsp:nvSpPr>
        <dsp:cNvPr id="0" name=""/>
        <dsp:cNvSpPr/>
      </dsp:nvSpPr>
      <dsp:spPr>
        <a:xfrm>
          <a:off x="6631514" y="3888433"/>
          <a:ext cx="1824453" cy="91222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ZA" sz="1400" b="1" kern="1200" dirty="0"/>
            <a:t>JUDICIARY</a:t>
          </a:r>
        </a:p>
        <a:p>
          <a:pPr marL="0" lvl="0" indent="0" algn="ctr" defTabSz="622300">
            <a:lnSpc>
              <a:spcPct val="100000"/>
            </a:lnSpc>
            <a:spcBef>
              <a:spcPct val="0"/>
            </a:spcBef>
            <a:spcAft>
              <a:spcPct val="35000"/>
            </a:spcAft>
            <a:buNone/>
          </a:pPr>
          <a:endParaRPr lang="en-GB" sz="1400" b="0" kern="1200" dirty="0"/>
        </a:p>
      </dsp:txBody>
      <dsp:txXfrm>
        <a:off x="6631514" y="3888433"/>
        <a:ext cx="1824453" cy="912226"/>
      </dsp:txXfrm>
    </dsp:sp>
    <dsp:sp modelId="{A5240D36-5059-411A-8887-41C0BB2473B8}">
      <dsp:nvSpPr>
        <dsp:cNvPr id="0" name=""/>
        <dsp:cNvSpPr/>
      </dsp:nvSpPr>
      <dsp:spPr>
        <a:xfrm>
          <a:off x="683910" y="2196243"/>
          <a:ext cx="3415358" cy="131486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ZA" sz="2400" kern="1200" dirty="0"/>
            <a:t>Traditional separation of powers</a:t>
          </a:r>
          <a:endParaRPr lang="en-GB" sz="2400" kern="1200" dirty="0"/>
        </a:p>
      </dsp:txBody>
      <dsp:txXfrm>
        <a:off x="683910" y="2196243"/>
        <a:ext cx="3415358" cy="13148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2/15/2022</a:t>
            </a:fld>
            <a:endParaRPr lang="en-US"/>
          </a:p>
        </p:txBody>
      </p:sp>
      <p:sp>
        <p:nvSpPr>
          <p:cNvPr id="8" name="Slide Number Placeholder 7"/>
          <p:cNvSpPr>
            <a:spLocks noGrp="1"/>
          </p:cNvSpPr>
          <p:nvPr>
            <p:ph type="sldNum" sz="quarter" idx="11"/>
          </p:nvPr>
        </p:nvSpPr>
        <p:spPr/>
        <p:txBody>
          <a:bodyPr/>
          <a:lstStyle/>
          <a:p>
            <a:fld id="{9B618960-8005-486C-9A75-10CB2AAC16F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anose="020B0604020202020204"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C593-65D0-4073-BCC9-577B9352EA97}" type="datetimeFigureOut">
              <a:rPr lang="en-US" smtClean="0"/>
              <a:t>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anose="020B0502020202020204" pitchFamily="34" charset="0"/>
              </a:defRPr>
            </a:lvl1pPr>
          </a:lstStyle>
          <a:p>
            <a:fld id="{63A1C593-65D0-4073-BCC9-577B9352EA97}" type="datetimeFigureOut">
              <a:rPr lang="en-US" smtClean="0"/>
              <a:t>2/15/2022</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anose="020B0502020202020204" pitchFamily="34" charset="0"/>
              </a:defRPr>
            </a:lvl1pPr>
          </a:lstStyle>
          <a:p>
            <a:fld id="{9B618960-8005-486C-9A75-10CB2AAC16F9}" type="slidenum">
              <a:rPr lang="en-US" smtClean="0"/>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9003" y="1429555"/>
            <a:ext cx="9144000" cy="4606219"/>
          </a:xfrm>
        </p:spPr>
        <p:txBody>
          <a:bodyPr/>
          <a:lstStyle/>
          <a:p>
            <a:br>
              <a:rPr lang="en-US" sz="6000" dirty="0">
                <a:latin typeface="Georgia" panose="02040502050405020303" charset="0"/>
                <a:cs typeface="Georgia" panose="02040502050405020303" charset="0"/>
              </a:rPr>
            </a:br>
            <a:br>
              <a:rPr lang="en-US" sz="6000" dirty="0">
                <a:latin typeface="Georgia" panose="02040502050405020303" charset="0"/>
                <a:cs typeface="Georgia" panose="02040502050405020303" charset="0"/>
              </a:rPr>
            </a:br>
            <a:br>
              <a:rPr lang="en-US" sz="6000" dirty="0">
                <a:latin typeface="Georgia" panose="02040502050405020303" charset="0"/>
                <a:cs typeface="Georgia" panose="02040502050405020303" charset="0"/>
              </a:rPr>
            </a:br>
            <a:r>
              <a:rPr lang="en-US" sz="6000" dirty="0">
                <a:latin typeface="Georgia" panose="02040502050405020303" charset="0"/>
                <a:cs typeface="Georgia" panose="02040502050405020303" charset="0"/>
              </a:rPr>
              <a:t>The Constitutional Framework Of Administrative Law </a:t>
            </a:r>
            <a:br>
              <a:rPr lang="en-US" sz="6000" dirty="0">
                <a:latin typeface="Georgia" panose="02040502050405020303" charset="0"/>
                <a:cs typeface="Georgia" panose="02040502050405020303" charset="0"/>
              </a:rPr>
            </a:br>
            <a:br>
              <a:rPr lang="en-US" sz="6000" dirty="0">
                <a:latin typeface="Georgia" panose="02040502050405020303" charset="0"/>
                <a:cs typeface="Georgia" panose="02040502050405020303" charset="0"/>
              </a:rPr>
            </a:br>
            <a:endParaRPr lang="en-US" sz="6000" dirty="0">
              <a:latin typeface="Georgia" panose="02040502050405020303" charset="0"/>
              <a:cs typeface="Georgia" panose="02040502050405020303" charset="0"/>
            </a:endParaRPr>
          </a:p>
        </p:txBody>
      </p:sp>
      <p:sp>
        <p:nvSpPr>
          <p:cNvPr id="3" name="Subtitle 2"/>
          <p:cNvSpPr>
            <a:spLocks noGrp="1"/>
          </p:cNvSpPr>
          <p:nvPr>
            <p:ph type="subTitle" idx="1"/>
          </p:nvPr>
        </p:nvSpPr>
        <p:spPr>
          <a:xfrm>
            <a:off x="1528955" y="4446002"/>
            <a:ext cx="9144000" cy="659130"/>
          </a:xfrm>
        </p:spPr>
        <p:txBody>
          <a:bodyPr>
            <a:normAutofit/>
          </a:bodyPr>
          <a:lstStyle/>
          <a:p>
            <a:r>
              <a:rPr lang="en-US" b="1" dirty="0">
                <a:latin typeface="Malgun Gothic" panose="020B0503020000020004" charset="-127"/>
                <a:ea typeface="Malgun Gothic" panose="020B0503020000020004" charset="-127"/>
              </a:rPr>
              <a:t>UNIT 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53"/>
    </mc:Choice>
    <mc:Fallback xmlns="">
      <p:transition spd="slow" advTm="2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Meaning of the rule of Law in Administrative Law</a:t>
            </a:r>
          </a:p>
        </p:txBody>
      </p:sp>
      <p:sp>
        <p:nvSpPr>
          <p:cNvPr id="3" name="Content Placeholder 2"/>
          <p:cNvSpPr>
            <a:spLocks noGrp="1"/>
          </p:cNvSpPr>
          <p:nvPr>
            <p:ph idx="1"/>
          </p:nvPr>
        </p:nvSpPr>
        <p:spPr/>
        <p:txBody>
          <a:bodyPr>
            <a:normAutofit fontScale="77500" lnSpcReduction="10000"/>
          </a:bodyPr>
          <a:lstStyle/>
          <a:p>
            <a:pPr algn="just" eaLnBrk="1" hangingPunct="1">
              <a:buFont typeface="Arial" panose="020B0604020202020204" pitchFamily="34" charset="0"/>
              <a:buChar char="•"/>
            </a:pPr>
            <a:r>
              <a:rPr lang="en-US" altLang="en-US" sz="3200" dirty="0">
                <a:cs typeface="+mj-lt"/>
                <a:sym typeface="+mn-ea"/>
              </a:rPr>
              <a:t>In the Context of Admin Law, the Principle also requires that the Government must act in accordance with the Law. That is, even the Government is subject to and must comply with the Law. Example Road Traffic Offences, extra Judicial Killings.</a:t>
            </a:r>
            <a:endParaRPr lang="en-US" altLang="en-US" sz="3200" dirty="0">
              <a:cs typeface="+mj-lt"/>
            </a:endParaRPr>
          </a:p>
          <a:p>
            <a:pPr algn="just" eaLnBrk="1" hangingPunct="1">
              <a:buFont typeface="Arial" panose="020B0604020202020204" pitchFamily="34" charset="0"/>
              <a:buChar char="•"/>
            </a:pP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The Rule of Law itself fulfills minimum standards.</a:t>
            </a:r>
          </a:p>
          <a:p>
            <a:pPr algn="just" eaLnBrk="1" hangingPunct="1">
              <a:buFont typeface="Arial" panose="020B0604020202020204" pitchFamily="34" charset="0"/>
              <a:buChar char="•"/>
            </a:pPr>
            <a:endParaRPr lang="en-US" altLang="en-US" sz="3200" dirty="0">
              <a:cs typeface="+mj-lt"/>
              <a:sym typeface="+mn-ea"/>
            </a:endParaRPr>
          </a:p>
          <a:p>
            <a:pPr algn="just" eaLnBrk="1" hangingPunct="1">
              <a:buFont typeface="Arial" panose="020B0604020202020204" pitchFamily="34" charset="0"/>
              <a:buChar char="•"/>
            </a:pPr>
            <a:r>
              <a:rPr lang="en-US" altLang="en-US" sz="3200" dirty="0">
                <a:cs typeface="+mj-lt"/>
                <a:sym typeface="+mn-ea"/>
              </a:rPr>
              <a:t>We are concerned with Rule of Law in Administrative Law because “Rule of Law” assumes the meaning encompassing principles of accountability, the absence of arbitrariness and the presence of fairness in decision making. </a:t>
            </a:r>
            <a:endParaRPr lang="en-US" altLang="en-US" sz="3200" dirty="0">
              <a:latin typeface="Tahoma" panose="020B0604030504040204" pitchFamily="34" charset="0"/>
              <a:cs typeface="Tahoma" panose="020B0604030504040204" pitchFamily="34" charset="0"/>
            </a:endParaRPr>
          </a:p>
          <a:p>
            <a:pPr eaLnBrk="1" hangingPunct="1">
              <a:buFont typeface="Arial" panose="020B0604020202020204" pitchFamily="34" charset="0"/>
              <a:buChar char="•"/>
            </a:pPr>
            <a:endParaRPr lang="en-US" altLang="en-US" dirty="0"/>
          </a:p>
          <a:p>
            <a:pPr algn="just" eaLnBrk="1" hangingPunct="1">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605"/>
    </mc:Choice>
    <mc:Fallback xmlns="">
      <p:transition spd="slow" advTm="6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ln>
                  <a:noFill/>
                </a:ln>
                <a:solidFill>
                  <a:schemeClr val="accent1">
                    <a:tint val="88000"/>
                    <a:satMod val="150000"/>
                  </a:schemeClr>
                </a:solidFill>
                <a:effectLst/>
                <a:uLnTx/>
                <a:uFillTx/>
                <a:latin typeface="+mj-lt"/>
                <a:sym typeface="+mn-ea"/>
              </a:rPr>
              <a:t>Rule of law continued</a:t>
            </a:r>
            <a:endParaRPr lang="en-US"/>
          </a:p>
        </p:txBody>
      </p:sp>
      <p:sp>
        <p:nvSpPr>
          <p:cNvPr id="3" name="Content Placeholder 2"/>
          <p:cNvSpPr>
            <a:spLocks noGrp="1"/>
          </p:cNvSpPr>
          <p:nvPr>
            <p:ph idx="1"/>
          </p:nvPr>
        </p:nvSpPr>
        <p:spPr/>
        <p:txBody>
          <a:bodyPr>
            <a:normAutofit fontScale="90000"/>
          </a:bodyPr>
          <a:lstStyle/>
          <a:p>
            <a:pPr algn="just" eaLnBrk="1" hangingPunct="1">
              <a:buFont typeface="Arial" panose="020B0604020202020204" pitchFamily="34" charset="0"/>
              <a:buChar char="•"/>
            </a:pPr>
            <a:r>
              <a:rPr lang="en-US" altLang="en-US" sz="3200" dirty="0">
                <a:cs typeface="+mj-lt"/>
                <a:sym typeface="+mn-ea"/>
              </a:rPr>
              <a:t>As originally expounded the Concept has three meanings;</a:t>
            </a:r>
            <a:endParaRPr lang="en-US" altLang="en-US" sz="3200" dirty="0">
              <a:cs typeface="+mj-lt"/>
            </a:endParaRPr>
          </a:p>
          <a:p>
            <a:pPr algn="just" eaLnBrk="1" hangingPunct="1">
              <a:buNone/>
            </a:pPr>
            <a:r>
              <a:rPr lang="en-US" altLang="en-US" sz="3200" dirty="0">
                <a:cs typeface="+mj-lt"/>
                <a:sym typeface="+mn-ea"/>
              </a:rPr>
              <a:t>1. 	</a:t>
            </a:r>
            <a:r>
              <a:rPr lang="en-US" altLang="en-US" sz="3200" b="1" dirty="0">
                <a:cs typeface="+mj-lt"/>
                <a:sym typeface="+mn-ea"/>
              </a:rPr>
              <a:t>Everything must be done according to the law </a:t>
            </a:r>
            <a:r>
              <a:rPr lang="en-US" altLang="en-US" sz="3200" dirty="0">
                <a:cs typeface="+mj-lt"/>
                <a:sym typeface="+mn-ea"/>
              </a:rPr>
              <a:t>- 		 Legality</a:t>
            </a:r>
            <a:endParaRPr lang="en-US" altLang="en-US" sz="3200" dirty="0">
              <a:cs typeface="+mj-lt"/>
            </a:endParaRPr>
          </a:p>
          <a:p>
            <a:pPr algn="just" eaLnBrk="1" hangingPunct="1">
              <a:buNone/>
            </a:pPr>
            <a:r>
              <a:rPr lang="en-US" altLang="en-US" sz="3200" dirty="0">
                <a:cs typeface="+mj-lt"/>
                <a:sym typeface="+mn-ea"/>
              </a:rPr>
              <a:t>* 		Applied to the power of Govt., this requires that every 	Govt. authority which does an act which would 	otherwise be wrong (such as taking one’s land) or 	which infringes on a man’s liberty (by unlawfully 	detaining him) must justify his action as authorised by 	law.</a:t>
            </a:r>
            <a:endParaRPr lang="en-US" altLang="en-US" sz="2800" dirty="0">
              <a:latin typeface="Tahoma" panose="020B0604030504040204" pitchFamily="34" charset="0"/>
              <a:ea typeface="Tahoma" panose="020B0604030504040204" pitchFamily="34" charset="0"/>
            </a:endParaRPr>
          </a:p>
          <a:p>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22"/>
    </mc:Choice>
    <mc:Fallback xmlns="">
      <p:transition spd="slow" advTm="6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80160"/>
          </a:xfrm>
        </p:spPr>
        <p:txBody>
          <a:bodyPr/>
          <a:lstStyle/>
          <a:p>
            <a:r>
              <a:rPr lang="en-US"/>
              <a:t>Rule of Law continued...</a:t>
            </a:r>
          </a:p>
        </p:txBody>
      </p:sp>
      <p:sp>
        <p:nvSpPr>
          <p:cNvPr id="3" name="Content Placeholder 2"/>
          <p:cNvSpPr>
            <a:spLocks noGrp="1"/>
          </p:cNvSpPr>
          <p:nvPr>
            <p:ph idx="1"/>
          </p:nvPr>
        </p:nvSpPr>
        <p:spPr>
          <a:xfrm>
            <a:off x="609600" y="1376045"/>
            <a:ext cx="10972800" cy="5231765"/>
          </a:xfrm>
        </p:spPr>
        <p:txBody>
          <a:bodyPr>
            <a:noAutofit/>
          </a:bodyPr>
          <a:lstStyle/>
          <a:p>
            <a:pPr algn="just" eaLnBrk="1" hangingPunct="1">
              <a:buFont typeface="Arial" panose="020B0604020202020204" pitchFamily="34" charset="0"/>
              <a:buChar char="•"/>
            </a:pPr>
            <a:r>
              <a:rPr lang="en-US" altLang="en-US" sz="3200" dirty="0">
                <a:cs typeface="+mj-lt"/>
                <a:sym typeface="+mn-ea"/>
              </a:rPr>
              <a:t>Every act of Governmental power, that is every act which affects the legal rights, duties or liberties of any person must be shown to have a strict legal pedigree.</a:t>
            </a: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The affected person may resort to the courts of law. If Legal pedigree is not found to be perfectly in order the court will invalidate the act.</a:t>
            </a: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In other words, no one can suffer in body or goods except for a distinct breach of law established in the ordinary manner before the Courts. </a:t>
            </a:r>
            <a:endParaRPr lang="en-US" altLang="en-US" sz="3200" dirty="0">
              <a:ea typeface="Tahoma" panose="020B0604030504040204" pitchFamily="34" charset="0"/>
              <a:cs typeface="+mj-lt"/>
            </a:endParaRPr>
          </a:p>
          <a:p>
            <a:endParaRPr lang="en-US" altLang="en-US" sz="3200" dirty="0">
              <a:ea typeface="Tahoma" panose="020B0604030504040204" pitchFamily="34" charset="0"/>
              <a:cs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95"/>
    </mc:Choice>
    <mc:Fallback xmlns="">
      <p:transition spd="slow" advTm="4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9615"/>
            <a:ext cx="10972800" cy="1200150"/>
          </a:xfrm>
        </p:spPr>
        <p:txBody>
          <a:bodyPr/>
          <a:lstStyle/>
          <a:p>
            <a:br>
              <a:rPr lang="en-US" noProof="0" dirty="0">
                <a:ln>
                  <a:noFill/>
                </a:ln>
                <a:solidFill>
                  <a:schemeClr val="accent1">
                    <a:tint val="88000"/>
                    <a:satMod val="150000"/>
                  </a:schemeClr>
                </a:solidFill>
                <a:effectLst/>
                <a:uLnTx/>
                <a:uFillTx/>
                <a:latin typeface="+mj-lt"/>
                <a:sym typeface="+mn-ea"/>
              </a:rPr>
            </a:br>
            <a:r>
              <a:rPr lang="en-US" noProof="0" dirty="0">
                <a:ln>
                  <a:noFill/>
                </a:ln>
                <a:solidFill>
                  <a:schemeClr val="accent1">
                    <a:tint val="88000"/>
                    <a:satMod val="150000"/>
                  </a:schemeClr>
                </a:solidFill>
                <a:effectLst/>
                <a:uLnTx/>
                <a:uFillTx/>
                <a:latin typeface="+mj-lt"/>
                <a:sym typeface="+mn-ea"/>
              </a:rPr>
              <a:t>Rule of law Cont.. </a:t>
            </a:r>
            <a:br>
              <a:rPr kumimoji="0" lang="en-US" b="0" i="0" u="none" strike="noStrike" kern="1200" cap="none" spc="0" normalizeH="0" baseline="0" noProof="0" dirty="0">
                <a:ln>
                  <a:noFill/>
                </a:ln>
                <a:solidFill>
                  <a:schemeClr val="accent1">
                    <a:tint val="88000"/>
                    <a:satMod val="150000"/>
                  </a:schemeClr>
                </a:solidFill>
                <a:effectLst/>
                <a:uLnTx/>
                <a:uFillTx/>
                <a:latin typeface="+mj-lt"/>
                <a:ea typeface="+mj-ea"/>
                <a:cs typeface="+mj-cs"/>
              </a:rPr>
            </a:br>
            <a:endParaRPr lang="en-US" dirty="0"/>
          </a:p>
        </p:txBody>
      </p:sp>
      <p:sp>
        <p:nvSpPr>
          <p:cNvPr id="3" name="Content Placeholder 2"/>
          <p:cNvSpPr>
            <a:spLocks noGrp="1"/>
          </p:cNvSpPr>
          <p:nvPr>
            <p:ph idx="1"/>
          </p:nvPr>
        </p:nvSpPr>
        <p:spPr/>
        <p:txBody>
          <a:bodyPr/>
          <a:lstStyle/>
          <a:p>
            <a:pPr marL="265430" indent="-265430" algn="just" eaLnBrk="1" hangingPunct="1">
              <a:buFont typeface="Arial" panose="020B0604020202020204" pitchFamily="34" charset="0"/>
              <a:buChar char="•"/>
            </a:pPr>
            <a:r>
              <a:rPr lang="en-US" altLang="en-US" sz="3200" dirty="0">
                <a:cs typeface="+mj-lt"/>
                <a:sym typeface="+mn-ea"/>
              </a:rPr>
              <a:t>(2) Government should be conducted within the 	framework of </a:t>
            </a:r>
            <a:r>
              <a:rPr lang="en-US" altLang="en-US" sz="3200" dirty="0" err="1">
                <a:cs typeface="+mj-lt"/>
                <a:sym typeface="+mn-ea"/>
              </a:rPr>
              <a:t>recognised</a:t>
            </a:r>
            <a:r>
              <a:rPr lang="en-US" altLang="en-US" sz="3200" dirty="0">
                <a:cs typeface="+mj-lt"/>
                <a:sym typeface="+mn-ea"/>
              </a:rPr>
              <a:t> rules and principles 	which restrict discretionary power.</a:t>
            </a:r>
            <a:endParaRPr lang="en-US" altLang="en-US" sz="3200" dirty="0">
              <a:cs typeface="+mj-lt"/>
            </a:endParaRPr>
          </a:p>
          <a:p>
            <a:pPr marL="265430" indent="-265430" algn="just" eaLnBrk="1" hangingPunct="1">
              <a:buFont typeface="Arial" panose="020B0604020202020204" pitchFamily="34" charset="0"/>
              <a:buChar char="•"/>
            </a:pPr>
            <a:r>
              <a:rPr lang="en-US" altLang="en-US" sz="3200" dirty="0">
                <a:cs typeface="+mj-lt"/>
                <a:sym typeface="+mn-ea"/>
              </a:rPr>
              <a:t>Many of the rules of Admin. Law are rules for restricting the wide powers which Acts of Parliament confer freely on Ministers and other Authorities.</a:t>
            </a:r>
            <a:endParaRPr lang="en-US" altLang="en-US" sz="3200" dirty="0">
              <a:cs typeface="+mj-lt"/>
            </a:endParaRPr>
          </a:p>
          <a:p>
            <a:pPr marL="265430" indent="-265430" algn="just" eaLnBrk="1" hangingPunct="1">
              <a:buFont typeface="Arial" panose="020B0604020202020204" pitchFamily="34" charset="0"/>
              <a:buChar char="•"/>
            </a:pPr>
            <a:r>
              <a:rPr lang="en-US" altLang="en-US" sz="3200" dirty="0">
                <a:cs typeface="+mj-lt"/>
                <a:sym typeface="+mn-ea"/>
              </a:rPr>
              <a:t>An essential part of the rule of law is a system of rules for preventing the abuse of discretionary power.</a:t>
            </a:r>
            <a:endParaRPr lang="en-US" sz="3200" dirty="0">
              <a:cs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557"/>
    </mc:Choice>
    <mc:Fallback xmlns="">
      <p:transition spd="slow" advTm="6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of law </a:t>
            </a:r>
            <a:r>
              <a:rPr lang="en-US" dirty="0" err="1"/>
              <a:t>cont</a:t>
            </a:r>
            <a:r>
              <a:rPr lang="en-US" dirty="0"/>
              <a:t>….</a:t>
            </a:r>
          </a:p>
        </p:txBody>
      </p:sp>
      <p:sp>
        <p:nvSpPr>
          <p:cNvPr id="3" name="Content Placeholder 2"/>
          <p:cNvSpPr>
            <a:spLocks noGrp="1"/>
          </p:cNvSpPr>
          <p:nvPr>
            <p:ph idx="1"/>
          </p:nvPr>
        </p:nvSpPr>
        <p:spPr/>
        <p:txBody>
          <a:bodyPr>
            <a:normAutofit fontScale="92500"/>
          </a:bodyPr>
          <a:lstStyle/>
          <a:p>
            <a:pPr marL="265430" marR="0" lvl="0" indent="-265430" algn="just"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defRPr/>
            </a:pPr>
            <a:r>
              <a:rPr lang="en-US" sz="2800" noProof="0" dirty="0">
                <a:ln>
                  <a:noFill/>
                </a:ln>
                <a:solidFill>
                  <a:schemeClr val="tx1"/>
                </a:solidFill>
                <a:effectLst/>
                <a:uLnTx/>
                <a:uFillTx/>
                <a:ea typeface="Tahoma" panose="020B0604030504040204" pitchFamily="34" charset="0"/>
                <a:cs typeface="+mj-lt"/>
                <a:sym typeface="+mn-ea"/>
              </a:rPr>
              <a:t>(3) Equality before the law (fairness)</a:t>
            </a:r>
            <a:endParaRPr kumimoji="0" lang="en-US" sz="2800" b="0" i="0" u="none" strike="noStrike" kern="1200" cap="none" spc="0" normalizeH="0" baseline="0" noProof="0" dirty="0">
              <a:ln>
                <a:noFill/>
              </a:ln>
              <a:solidFill>
                <a:schemeClr val="tx1"/>
              </a:solidFill>
              <a:effectLst/>
              <a:uLnTx/>
              <a:uFillTx/>
              <a:ea typeface="Tahoma" panose="020B0604030504040204" pitchFamily="34" charset="0"/>
              <a:cs typeface="+mj-lt"/>
            </a:endParaRPr>
          </a:p>
          <a:p>
            <a:pPr marL="265430" marR="0" lvl="0" indent="-265430" algn="just"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defRPr/>
            </a:pPr>
            <a:endParaRPr kumimoji="0" lang="en-US" sz="2800" b="0" i="0" u="none" strike="noStrike" kern="1200" cap="none" spc="0" normalizeH="0" baseline="0" noProof="0" dirty="0">
              <a:ln>
                <a:noFill/>
              </a:ln>
              <a:solidFill>
                <a:schemeClr val="tx1"/>
              </a:solidFill>
              <a:effectLst/>
              <a:uLnTx/>
              <a:uFillTx/>
              <a:ea typeface="Tahoma" panose="020B0604030504040204" pitchFamily="34" charset="0"/>
              <a:cs typeface="+mj-lt"/>
            </a:endParaRPr>
          </a:p>
          <a:p>
            <a:pPr marL="265430" marR="0" lvl="0" indent="-265430" algn="just" defTabSz="914400" rtl="0" eaLnBrk="1" fontAlgn="auto" latinLnBrk="0" hangingPunct="1">
              <a:lnSpc>
                <a:spcPct val="100000"/>
              </a:lnSpc>
              <a:spcBef>
                <a:spcPct val="20000"/>
              </a:spcBef>
              <a:spcAft>
                <a:spcPts val="0"/>
              </a:spcAft>
              <a:buClr>
                <a:schemeClr val="accent3"/>
              </a:buClr>
              <a:buSzPct val="95000"/>
              <a:buFontTx/>
              <a:buChar char="-"/>
              <a:defRPr/>
            </a:pPr>
            <a:r>
              <a:rPr lang="en-US" sz="2800" noProof="0" dirty="0">
                <a:ln>
                  <a:noFill/>
                </a:ln>
                <a:solidFill>
                  <a:schemeClr val="tx1"/>
                </a:solidFill>
                <a:effectLst/>
                <a:uLnTx/>
                <a:uFillTx/>
                <a:ea typeface="Tahoma" panose="020B0604030504040204" pitchFamily="34" charset="0"/>
                <a:cs typeface="+mj-lt"/>
                <a:sym typeface="+mn-ea"/>
              </a:rPr>
              <a:t>The third meaning of the concept of Rule of law is that of equality before the law or the equal subjection of all classes of citizens to the ordinary law of the land administered by ordinary Courts of law.</a:t>
            </a:r>
            <a:endParaRPr kumimoji="0" lang="en-US" sz="2800" b="0" i="0" u="none" strike="noStrike" kern="1200" cap="none" spc="0" normalizeH="0" baseline="0" noProof="0" dirty="0">
              <a:ln>
                <a:noFill/>
              </a:ln>
              <a:solidFill>
                <a:schemeClr val="tx1"/>
              </a:solidFill>
              <a:effectLst/>
              <a:uLnTx/>
              <a:uFillTx/>
              <a:ea typeface="Tahoma" panose="020B0604030504040204" pitchFamily="34" charset="0"/>
              <a:cs typeface="+mj-lt"/>
            </a:endParaRPr>
          </a:p>
          <a:p>
            <a:pPr marL="265430" marR="0" lvl="0" indent="-265430" algn="just" defTabSz="914400" rtl="0" eaLnBrk="1" fontAlgn="auto" latinLnBrk="0" hangingPunct="1">
              <a:lnSpc>
                <a:spcPct val="100000"/>
              </a:lnSpc>
              <a:spcBef>
                <a:spcPct val="20000"/>
              </a:spcBef>
              <a:spcAft>
                <a:spcPts val="0"/>
              </a:spcAft>
              <a:buClr>
                <a:schemeClr val="accent3"/>
              </a:buClr>
              <a:buSzPct val="95000"/>
              <a:buFontTx/>
              <a:buChar char="-"/>
              <a:defRPr/>
            </a:pPr>
            <a:endParaRPr kumimoji="0" lang="en-US" sz="2800" b="0" i="0" u="none" strike="noStrike" kern="1200" cap="none" spc="0" normalizeH="0" baseline="0" noProof="0" dirty="0">
              <a:ln>
                <a:noFill/>
              </a:ln>
              <a:solidFill>
                <a:schemeClr val="tx1"/>
              </a:solidFill>
              <a:effectLst/>
              <a:uLnTx/>
              <a:uFillTx/>
              <a:ea typeface="Tahoma" panose="020B0604030504040204" pitchFamily="34" charset="0"/>
              <a:cs typeface="+mj-lt"/>
            </a:endParaRPr>
          </a:p>
          <a:p>
            <a:pPr marL="265430" marR="0" lvl="0" indent="-265430" algn="just" defTabSz="914400" rtl="0" eaLnBrk="1" fontAlgn="auto" latinLnBrk="0" hangingPunct="1">
              <a:lnSpc>
                <a:spcPct val="100000"/>
              </a:lnSpc>
              <a:spcBef>
                <a:spcPct val="20000"/>
              </a:spcBef>
              <a:spcAft>
                <a:spcPts val="0"/>
              </a:spcAft>
              <a:buClr>
                <a:schemeClr val="accent3"/>
              </a:buClr>
              <a:buSzPct val="95000"/>
              <a:buFontTx/>
              <a:buChar char="-"/>
              <a:defRPr/>
            </a:pPr>
            <a:r>
              <a:rPr lang="en-US" sz="2800" noProof="0" dirty="0">
                <a:ln>
                  <a:noFill/>
                </a:ln>
                <a:solidFill>
                  <a:schemeClr val="tx1"/>
                </a:solidFill>
                <a:effectLst/>
                <a:uLnTx/>
                <a:uFillTx/>
                <a:ea typeface="Tahoma" panose="020B0604030504040204" pitchFamily="34" charset="0"/>
                <a:cs typeface="+mj-lt"/>
                <a:sym typeface="+mn-ea"/>
              </a:rPr>
              <a:t>In essence, no one is above the law. Presidents, ministers, politicians and other people holding high public office are to be treated in the same way as ordinary people. Cas</a:t>
            </a:r>
            <a:r>
              <a:rPr lang="en-US" sz="2800" noProof="0" dirty="0">
                <a:ln>
                  <a:noFill/>
                </a:ln>
                <a:solidFill>
                  <a:schemeClr val="tx1"/>
                </a:solidFill>
                <a:effectLst/>
                <a:uLnTx/>
                <a:uFillTx/>
                <a:cs typeface="+mj-lt"/>
                <a:sym typeface="+mn-ea"/>
              </a:rPr>
              <a:t>e in point is the attempt to prosecute the President of Italy. </a:t>
            </a:r>
            <a:endParaRPr kumimoji="0" lang="en-US" b="0" i="0" u="none" strike="noStrike" kern="1200" cap="none" spc="0" normalizeH="0" baseline="0" noProof="0" dirty="0">
              <a:ln>
                <a:noFill/>
              </a:ln>
              <a:solidFill>
                <a:schemeClr val="tx1"/>
              </a:solidFill>
              <a:effectLst/>
              <a:uLnTx/>
              <a:uFillTx/>
              <a:latin typeface="Cambria" panose="02040503050406030204" pitchFamily="18" charset="0"/>
              <a:ea typeface="+mn-ea"/>
              <a:cs typeface="+mn-cs"/>
            </a:endParaRPr>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42"/>
    </mc:Choice>
    <mc:Fallback xmlns="">
      <p:transition spd="slow" advTm="5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00200"/>
          </a:xfrm>
        </p:spPr>
        <p:txBody>
          <a:bodyPr/>
          <a:lstStyle/>
          <a:p>
            <a:r>
              <a:rPr lang="en-US" noProof="0" dirty="0">
                <a:ln>
                  <a:noFill/>
                </a:ln>
                <a:solidFill>
                  <a:schemeClr val="accent1">
                    <a:tint val="88000"/>
                    <a:satMod val="150000"/>
                  </a:schemeClr>
                </a:solidFill>
                <a:effectLst/>
                <a:uLnTx/>
                <a:uFillTx/>
                <a:latin typeface="+mj-lt"/>
                <a:sym typeface="+mn-ea"/>
              </a:rPr>
              <a:t>Rule of law</a:t>
            </a:r>
            <a:br>
              <a:rPr kumimoji="0" lang="en-US" b="0" i="0" u="none" strike="noStrike" kern="1200" cap="none" spc="0" normalizeH="0" baseline="0" noProof="0" dirty="0">
                <a:ln>
                  <a:noFill/>
                </a:ln>
                <a:solidFill>
                  <a:schemeClr val="accent1">
                    <a:tint val="88000"/>
                    <a:satMod val="150000"/>
                  </a:schemeClr>
                </a:solidFill>
                <a:effectLst/>
                <a:uLnTx/>
                <a:uFillTx/>
                <a:latin typeface="+mj-lt"/>
                <a:ea typeface="+mj-ea"/>
                <a:cs typeface="+mj-cs"/>
              </a:rPr>
            </a:br>
            <a:endParaRPr lang="en-US"/>
          </a:p>
        </p:txBody>
      </p:sp>
      <p:sp>
        <p:nvSpPr>
          <p:cNvPr id="3" name="Content Placeholder 2"/>
          <p:cNvSpPr>
            <a:spLocks noGrp="1"/>
          </p:cNvSpPr>
          <p:nvPr>
            <p:ph idx="1"/>
          </p:nvPr>
        </p:nvSpPr>
        <p:spPr/>
        <p:txBody>
          <a:bodyPr>
            <a:normAutofit/>
          </a:bodyPr>
          <a:lstStyle/>
          <a:p>
            <a:pPr algn="just" eaLnBrk="1" hangingPunct="1">
              <a:buFont typeface="Arial" panose="020B0604020202020204" pitchFamily="34" charset="0"/>
              <a:buChar char="•"/>
            </a:pPr>
            <a:r>
              <a:rPr lang="en-US" altLang="en-US" sz="3200" dirty="0">
                <a:cs typeface="+mj-lt"/>
                <a:sym typeface="+mn-ea"/>
              </a:rPr>
              <a:t>(4) Judicial Independence : </a:t>
            </a:r>
            <a:r>
              <a:rPr lang="en-US" altLang="en-US" sz="3200" b="1" dirty="0">
                <a:cs typeface="+mj-lt"/>
                <a:sym typeface="+mn-ea"/>
              </a:rPr>
              <a:t>Disputes of Legality of acts of Government must be decided before ordinary Courts by Judges who are INDEPENDENT of the executive</a:t>
            </a:r>
            <a:endParaRPr lang="en-US" altLang="en-US" sz="3200" b="1" dirty="0">
              <a:cs typeface="+mj-lt"/>
            </a:endParaRPr>
          </a:p>
          <a:p>
            <a:pPr algn="just" eaLnBrk="1" hangingPunct="1">
              <a:buFont typeface="Arial" panose="020B0604020202020204" pitchFamily="34" charset="0"/>
              <a:buChar char="•"/>
            </a:pP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(5) Constitution </a:t>
            </a:r>
            <a:endParaRPr lang="en-US" altLang="en-US" sz="3200" dirty="0">
              <a:cs typeface="+mj-lt"/>
            </a:endParaRPr>
          </a:p>
          <a:p>
            <a:pPr algn="just" eaLnBrk="1" hangingPunct="1">
              <a:buFont typeface="Arial" panose="020B0604020202020204" pitchFamily="34" charset="0"/>
              <a:buChar char="•"/>
            </a:pPr>
            <a:r>
              <a:rPr lang="en-US" altLang="en-US" sz="3200" b="1" dirty="0">
                <a:cs typeface="+mj-lt"/>
                <a:sym typeface="+mn-ea"/>
              </a:rPr>
              <a:t>Constitution should be based on collective views of the people</a:t>
            </a:r>
            <a:endParaRPr lang="en-US" altLang="en-US" sz="3200" b="1" dirty="0">
              <a:cs typeface="+mj-lt"/>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768"/>
    </mc:Choice>
    <mc:Fallback xmlns="">
      <p:transition spd="slow" advTm="1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Supremacy Of The Constitution</a:t>
            </a:r>
          </a:p>
        </p:txBody>
      </p:sp>
      <p:sp>
        <p:nvSpPr>
          <p:cNvPr id="3" name="Content Placeholder 2"/>
          <p:cNvSpPr>
            <a:spLocks noGrp="1"/>
          </p:cNvSpPr>
          <p:nvPr>
            <p:ph idx="1"/>
          </p:nvPr>
        </p:nvSpPr>
        <p:spPr/>
        <p:txBody>
          <a:bodyPr>
            <a:normAutofit lnSpcReduction="10000"/>
          </a:bodyPr>
          <a:lstStyle/>
          <a:p>
            <a:pPr algn="just"/>
            <a:r>
              <a:rPr lang="en-US" dirty="0"/>
              <a:t>Enshrined under Part I of the Constitution</a:t>
            </a:r>
          </a:p>
          <a:p>
            <a:pPr marL="0" indent="0" algn="just">
              <a:buNone/>
            </a:pPr>
            <a:r>
              <a:rPr lang="en-US" dirty="0"/>
              <a:t>	“1. 	(1) This Constitution is the supreme law of the Republic of 		Zambia and any other written law, customary law and 			customary practice that is inconsistent with its provisions 		is void to the extent of the inconsistency.”</a:t>
            </a:r>
          </a:p>
          <a:p>
            <a:pPr marL="0" indent="0" algn="just">
              <a:buNone/>
            </a:pPr>
            <a:endParaRPr lang="en-US" dirty="0"/>
          </a:p>
          <a:p>
            <a:pPr algn="just"/>
            <a:r>
              <a:rPr lang="en-US" dirty="0"/>
              <a:t>The concept of supremacy of the constitution confers the highest authority in a legal system on the Constitution </a:t>
            </a:r>
          </a:p>
          <a:p>
            <a:pPr marL="0" indent="0" algn="just">
              <a:buNone/>
            </a:pPr>
            <a:endParaRPr lang="en-US" dirty="0"/>
          </a:p>
          <a:p>
            <a:pPr algn="just"/>
            <a:r>
              <a:rPr lang="en-US" dirty="0"/>
              <a:t>The principle of Constitutional supremacy attains its practical point with the introduction of constitutional jurisdiction, which has become a consistent feature of democratic governance</a:t>
            </a:r>
            <a:endParaRPr lang="en-US" sz="2000" dirty="0"/>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44"/>
    </mc:Choice>
    <mc:Fallback xmlns="">
      <p:transition spd="slow" advTm="10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Supremacy contd...</a:t>
            </a:r>
          </a:p>
        </p:txBody>
      </p:sp>
      <p:sp>
        <p:nvSpPr>
          <p:cNvPr id="3" name="Content Placeholder 2"/>
          <p:cNvSpPr>
            <a:spLocks noGrp="1"/>
          </p:cNvSpPr>
          <p:nvPr>
            <p:ph idx="1"/>
          </p:nvPr>
        </p:nvSpPr>
        <p:spPr/>
        <p:txBody>
          <a:bodyPr/>
          <a:lstStyle/>
          <a:p>
            <a:r>
              <a:rPr lang="en-US" sz="3200" dirty="0"/>
              <a:t>It also concerns the institutional structure of the organs of state rather than just giving a rank order of legal norms</a:t>
            </a:r>
          </a:p>
          <a:p>
            <a:pPr marL="0" indent="0">
              <a:buNone/>
            </a:pPr>
            <a:endParaRPr lang="en-US" sz="3200" dirty="0"/>
          </a:p>
          <a:p>
            <a:r>
              <a:rPr lang="en-US" sz="3200" dirty="0"/>
              <a:t>The scope of the principle thus means the lower ranking of the administrator/administrative law</a:t>
            </a:r>
          </a:p>
          <a:p>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76"/>
    </mc:Choice>
    <mc:Fallback xmlns="">
      <p:transition spd="slow" advTm="2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22867" y="0"/>
            <a:ext cx="8229600" cy="1519707"/>
          </a:xfrm>
        </p:spPr>
        <p:txBody>
          <a:bodyPr vert="horz" wrap="square" lIns="91440" tIns="45720" rIns="91440" bIns="45720" anchor="ctr"/>
          <a:lstStyle/>
          <a:p>
            <a:r>
              <a:rPr lang="en-US" dirty="0" err="1"/>
              <a:t>Trias</a:t>
            </a:r>
            <a:r>
              <a:rPr lang="en-US" dirty="0"/>
              <a:t> </a:t>
            </a:r>
            <a:r>
              <a:rPr lang="en-US" dirty="0" err="1"/>
              <a:t>Politica</a:t>
            </a:r>
            <a:endParaRPr lang="en-US" dirty="0"/>
          </a:p>
        </p:txBody>
      </p:sp>
      <p:graphicFrame>
        <p:nvGraphicFramePr>
          <p:cNvPr id="4" name="Content Placeholder 3"/>
          <p:cNvGraphicFramePr>
            <a:graphicFrameLocks noGrp="1"/>
          </p:cNvGraphicFramePr>
          <p:nvPr>
            <p:ph idx="1"/>
          </p:nvPr>
        </p:nvGraphicFramePr>
        <p:xfrm>
          <a:off x="1806656" y="826103"/>
          <a:ext cx="8455968" cy="53612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64"/>
    </mc:Choice>
    <mc:Fallback xmlns="">
      <p:transition spd="slow" advTm="7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195"/>
            <a:ext cx="10972800" cy="836930"/>
          </a:xfrm>
        </p:spPr>
        <p:txBody>
          <a:bodyPr/>
          <a:lstStyle/>
          <a:p>
            <a:r>
              <a:rPr lang="en-US"/>
              <a:t>Doctrine of Separation of Powers...</a:t>
            </a:r>
          </a:p>
        </p:txBody>
      </p:sp>
      <p:sp>
        <p:nvSpPr>
          <p:cNvPr id="3" name="Content Placeholder 2"/>
          <p:cNvSpPr>
            <a:spLocks noGrp="1"/>
          </p:cNvSpPr>
          <p:nvPr>
            <p:ph idx="1"/>
          </p:nvPr>
        </p:nvSpPr>
        <p:spPr>
          <a:xfrm>
            <a:off x="609600" y="1231265"/>
            <a:ext cx="10972800" cy="5647055"/>
          </a:xfrm>
        </p:spPr>
        <p:txBody>
          <a:bodyPr>
            <a:noAutofit/>
          </a:bodyPr>
          <a:lstStyle/>
          <a:p>
            <a:pPr algn="just"/>
            <a:r>
              <a:rPr lang="en-US" sz="2800" dirty="0"/>
              <a:t>Montesquieu who developed the doctrine of separation of powers divided government authority into the legislative, executive and judicial branches of government.</a:t>
            </a:r>
          </a:p>
          <a:p>
            <a:pPr algn="just"/>
            <a:endParaRPr lang="en-US" sz="2800" dirty="0"/>
          </a:p>
          <a:p>
            <a:pPr algn="just"/>
            <a:r>
              <a:rPr lang="en-US" sz="2800" dirty="0"/>
              <a:t>Although he advocated an absolute separation of legislative, executive and judicial powers, it is recognised that an absolute separation of powers is an ideal which has never been </a:t>
            </a:r>
            <a:r>
              <a:rPr lang="en-US" sz="2800" dirty="0" err="1"/>
              <a:t>realised</a:t>
            </a:r>
            <a:r>
              <a:rPr lang="en-US" sz="2800" dirty="0"/>
              <a:t>.</a:t>
            </a:r>
          </a:p>
          <a:p>
            <a:pPr algn="just"/>
            <a:endParaRPr lang="en-US" sz="2800" dirty="0"/>
          </a:p>
          <a:p>
            <a:pPr algn="just"/>
            <a:r>
              <a:rPr lang="en-US" sz="2800" dirty="0"/>
              <a:t>The general purpose of separation of powers is to prevent excess power concentrated in the hands of any one branch of government and to facilitate accountability.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73"/>
    </mc:Choice>
    <mc:Fallback xmlns="">
      <p:transition spd="slow" advTm="5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195"/>
            <a:ext cx="10972800" cy="836930"/>
          </a:xfrm>
        </p:spPr>
        <p:txBody>
          <a:bodyPr/>
          <a:lstStyle/>
          <a:p>
            <a:r>
              <a:rPr lang="en-US"/>
              <a:t>Doctrine of Separation of Powers...</a:t>
            </a:r>
          </a:p>
        </p:txBody>
      </p:sp>
      <p:sp>
        <p:nvSpPr>
          <p:cNvPr id="3" name="Content Placeholder 2"/>
          <p:cNvSpPr>
            <a:spLocks noGrp="1"/>
          </p:cNvSpPr>
          <p:nvPr>
            <p:ph idx="1"/>
          </p:nvPr>
        </p:nvSpPr>
        <p:spPr>
          <a:xfrm>
            <a:off x="609600" y="1247775"/>
            <a:ext cx="10972800" cy="5310505"/>
          </a:xfrm>
        </p:spPr>
        <p:txBody>
          <a:bodyPr>
            <a:noAutofit/>
          </a:bodyPr>
          <a:lstStyle/>
          <a:p>
            <a:pPr marL="0" indent="0">
              <a:buNone/>
            </a:pPr>
            <a:r>
              <a:rPr lang="en-US" sz="2800" b="1" dirty="0"/>
              <a:t>Nature and Meaning of the Principle</a:t>
            </a:r>
          </a:p>
          <a:p>
            <a:pPr algn="just"/>
            <a:r>
              <a:rPr lang="en-US" sz="2800" dirty="0"/>
              <a:t>The doctrine of separation of powers means that none of the government organs, i.e., the legislative, executive and judicial should ever exercise the powers of the other.</a:t>
            </a:r>
          </a:p>
          <a:p>
            <a:pPr marL="0" indent="0" algn="just">
              <a:buNone/>
            </a:pPr>
            <a:endParaRPr lang="en-US" sz="2800" dirty="0"/>
          </a:p>
          <a:p>
            <a:pPr algn="just"/>
            <a:r>
              <a:rPr lang="en-US" sz="2800" dirty="0"/>
              <a:t>They are to be separated and distinct; to be independent of one another, and each can exercise only one type of authority, legislative, executive or judicial.</a:t>
            </a:r>
          </a:p>
          <a:p>
            <a:pPr marL="0" indent="0" algn="just">
              <a:buNone/>
            </a:pPr>
            <a:endParaRPr lang="en-US" sz="2800" dirty="0"/>
          </a:p>
          <a:p>
            <a:pPr algn="just"/>
            <a:r>
              <a:rPr lang="en-US" sz="2800" dirty="0"/>
              <a:t> It should also be noted that the authorities of the three organs or departments of the government are interrelated.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18"/>
    </mc:Choice>
    <mc:Fallback xmlns="">
      <p:transition spd="slow" advTm="3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195"/>
            <a:ext cx="10972800" cy="836930"/>
          </a:xfrm>
        </p:spPr>
        <p:txBody>
          <a:bodyPr/>
          <a:lstStyle/>
          <a:p>
            <a:r>
              <a:rPr lang="en-US" dirty="0"/>
              <a:t>Doctrine of Separation of Powers...</a:t>
            </a:r>
          </a:p>
        </p:txBody>
      </p:sp>
      <p:sp>
        <p:nvSpPr>
          <p:cNvPr id="3" name="Content Placeholder 2"/>
          <p:cNvSpPr>
            <a:spLocks noGrp="1"/>
          </p:cNvSpPr>
          <p:nvPr>
            <p:ph idx="1"/>
          </p:nvPr>
        </p:nvSpPr>
        <p:spPr>
          <a:xfrm>
            <a:off x="609600" y="1600200"/>
            <a:ext cx="10972800" cy="4862195"/>
          </a:xfrm>
        </p:spPr>
        <p:txBody>
          <a:bodyPr>
            <a:noAutofit/>
          </a:bodyPr>
          <a:lstStyle/>
          <a:p>
            <a:pPr algn="just"/>
            <a:r>
              <a:rPr lang="en-US" sz="2800" dirty="0"/>
              <a:t>Under the Zambian Constitution, the highest legislative authority vests in Parliament, with the executive power vesting in the President and judicial power in the courts.</a:t>
            </a:r>
          </a:p>
          <a:p>
            <a:pPr algn="just"/>
            <a:endParaRPr lang="en-US" sz="2800" dirty="0"/>
          </a:p>
          <a:p>
            <a:pPr algn="just"/>
            <a:r>
              <a:rPr lang="en-US" sz="2800" dirty="0"/>
              <a:t>There is, however, a measure of interdependence between the three branches. For example, bills which have been approved by Parliament must be assented to by the President, and judges are appointed by the President on recommendation of the Judicial Service Commission.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455"/>
    </mc:Choice>
    <mc:Fallback xmlns="">
      <p:transition spd="slow" advTm="14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Doctrine of Separation of Powers...</a:t>
            </a:r>
          </a:p>
        </p:txBody>
      </p:sp>
      <p:sp>
        <p:nvSpPr>
          <p:cNvPr id="3" name="Content Placeholder 2"/>
          <p:cNvSpPr>
            <a:spLocks noGrp="1"/>
          </p:cNvSpPr>
          <p:nvPr>
            <p:ph idx="1"/>
          </p:nvPr>
        </p:nvSpPr>
        <p:spPr/>
        <p:txBody>
          <a:bodyPr>
            <a:normAutofit fontScale="92500"/>
          </a:bodyPr>
          <a:lstStyle/>
          <a:p>
            <a:pPr algn="just"/>
            <a:r>
              <a:rPr lang="en-US" sz="3200" dirty="0"/>
              <a:t>They are to a large extent dependent upon another. E.g., Ministers are politically responsible to parliament, and legally responsible to courts.</a:t>
            </a:r>
          </a:p>
          <a:p>
            <a:pPr marL="0" indent="0" algn="just">
              <a:buNone/>
            </a:pPr>
            <a:endParaRPr lang="en-US" sz="3200" dirty="0"/>
          </a:p>
          <a:p>
            <a:pPr algn="just"/>
            <a:r>
              <a:rPr lang="en-US" sz="3200" dirty="0"/>
              <a:t>Complete separation is found to be impossible. A complete separation of powers, in the sense of a distribution of the three functions of government among three sets of organs, with no overlapping or co- ordination, would bring government to a stand still.</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47"/>
    </mc:Choice>
    <mc:Fallback xmlns="">
      <p:transition spd="slow" advTm="4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of Law</a:t>
            </a:r>
          </a:p>
        </p:txBody>
      </p:sp>
      <p:sp>
        <p:nvSpPr>
          <p:cNvPr id="3" name="Content Placeholder 2"/>
          <p:cNvSpPr>
            <a:spLocks noGrp="1"/>
          </p:cNvSpPr>
          <p:nvPr>
            <p:ph idx="1"/>
          </p:nvPr>
        </p:nvSpPr>
        <p:spPr/>
        <p:txBody>
          <a:bodyPr>
            <a:normAutofit fontScale="90000" lnSpcReduction="20000"/>
          </a:bodyPr>
          <a:lstStyle/>
          <a:p>
            <a:pPr algn="just" eaLnBrk="1" hangingPunct="1">
              <a:buFont typeface="Arial" panose="020B0604020202020204" pitchFamily="34" charset="0"/>
              <a:buChar char="•"/>
            </a:pPr>
            <a:r>
              <a:rPr lang="en-US" altLang="en-US" sz="3200" dirty="0">
                <a:cs typeface="+mj-lt"/>
                <a:sym typeface="+mn-ea"/>
              </a:rPr>
              <a:t>The Rule of Law is another important Constitutional Concept relevant to Admin Law.</a:t>
            </a:r>
            <a:endParaRPr lang="en-US" altLang="en-US" sz="3200" dirty="0">
              <a:cs typeface="+mj-lt"/>
            </a:endParaRPr>
          </a:p>
          <a:p>
            <a:pPr algn="just" eaLnBrk="1" hangingPunct="1">
              <a:buFont typeface="Arial" panose="020B0604020202020204" pitchFamily="34" charset="0"/>
              <a:buChar char="•"/>
            </a:pP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The </a:t>
            </a:r>
            <a:r>
              <a:rPr lang="en-US" altLang="en-US" sz="3200" b="1" dirty="0">
                <a:cs typeface="+mj-lt"/>
                <a:sym typeface="+mn-ea"/>
              </a:rPr>
              <a:t>“Rule of Law” </a:t>
            </a:r>
            <a:r>
              <a:rPr lang="en-US" altLang="en-US" sz="3200" dirty="0">
                <a:cs typeface="+mj-lt"/>
                <a:sym typeface="+mn-ea"/>
              </a:rPr>
              <a:t>is used to mean a variety of things according to the context in which they are used.</a:t>
            </a:r>
            <a:endParaRPr lang="en-US" altLang="en-US" sz="3200" dirty="0">
              <a:cs typeface="+mj-lt"/>
            </a:endParaRPr>
          </a:p>
          <a:p>
            <a:pPr algn="just" eaLnBrk="1" hangingPunct="1">
              <a:buNone/>
            </a:pPr>
            <a:endParaRPr lang="en-US" altLang="en-US" sz="3200" dirty="0">
              <a:cs typeface="+mj-lt"/>
            </a:endParaRPr>
          </a:p>
          <a:p>
            <a:pPr algn="just" eaLnBrk="1" hangingPunct="1">
              <a:buFont typeface="Arial" panose="020B0604020202020204" pitchFamily="34" charset="0"/>
              <a:buChar char="•"/>
            </a:pPr>
            <a:r>
              <a:rPr lang="en-US" altLang="en-US" sz="3200" dirty="0">
                <a:cs typeface="+mj-lt"/>
                <a:sym typeface="+mn-ea"/>
              </a:rPr>
              <a:t>It may be used to mean that </a:t>
            </a:r>
            <a:r>
              <a:rPr lang="en-US" altLang="en-US" sz="3200" b="1" dirty="0">
                <a:cs typeface="+mj-lt"/>
                <a:sym typeface="+mn-ea"/>
              </a:rPr>
              <a:t>people must act according to the Law, that is the Law is Supreme and must be obeyed. </a:t>
            </a:r>
            <a:r>
              <a:rPr lang="en-US" altLang="en-US" sz="3200" dirty="0">
                <a:cs typeface="+mj-lt"/>
                <a:sym typeface="+mn-ea"/>
              </a:rPr>
              <a:t>In this Context, it suggests that citizens must act lawfully, and should they want to effect change they must use the normal democratic and legal processes.</a:t>
            </a:r>
            <a:endParaRPr lang="en-US" altLang="en-US" sz="3200" dirty="0">
              <a:latin typeface="Tahoma" panose="020B0604030504040204" pitchFamily="34" charset="0"/>
              <a:cs typeface="Tahoma" panose="020B0604030504040204" pitchFamily="34" charset="0"/>
            </a:endParaRPr>
          </a:p>
          <a:p>
            <a:pPr eaLnBrk="1" hangingPunct="1">
              <a:buFont typeface="Arial" panose="020B0604020202020204" pitchFamily="34" charset="0"/>
              <a:buChar char="•"/>
            </a:pPr>
            <a:endParaRPr lang="en-US" altLang="en-US" dirty="0">
              <a:latin typeface="Cambria" panose="02040503050406030204"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76"/>
    </mc:Choice>
    <mc:Fallback xmlns="">
      <p:transition spd="slow" advTm="4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248</TotalTime>
  <Words>1124</Words>
  <Application>Microsoft Office PowerPoint</Application>
  <PresentationFormat>Widescreen</PresentationFormat>
  <Paragraphs>76</Paragraphs>
  <Slides>15</Slides>
  <Notes>2</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Malgun Gothic</vt:lpstr>
      <vt:lpstr>Arial</vt:lpstr>
      <vt:lpstr>Calibri</vt:lpstr>
      <vt:lpstr>Cambria</vt:lpstr>
      <vt:lpstr>Century Gothic</vt:lpstr>
      <vt:lpstr>Courier New</vt:lpstr>
      <vt:lpstr>Georgia</vt:lpstr>
      <vt:lpstr>Palatino Linotype</vt:lpstr>
      <vt:lpstr>Tahoma</vt:lpstr>
      <vt:lpstr>Executive</vt:lpstr>
      <vt:lpstr>   The Constitutional Framework Of Administrative Law   </vt:lpstr>
      <vt:lpstr>Supremacy Of The Constitution</vt:lpstr>
      <vt:lpstr>Supremacy contd...</vt:lpstr>
      <vt:lpstr>Trias Politica</vt:lpstr>
      <vt:lpstr>Doctrine of Separation of Powers...</vt:lpstr>
      <vt:lpstr>Doctrine of Separation of Powers...</vt:lpstr>
      <vt:lpstr>Doctrine of Separation of Powers...</vt:lpstr>
      <vt:lpstr>Doctrine of Separation of Powers...</vt:lpstr>
      <vt:lpstr>Rule of Law</vt:lpstr>
      <vt:lpstr>Meaning of the rule of Law in Administrative Law</vt:lpstr>
      <vt:lpstr>Rule of law continued</vt:lpstr>
      <vt:lpstr>Rule of Law continued...</vt:lpstr>
      <vt:lpstr> Rule of law Cont..  </vt:lpstr>
      <vt:lpstr>Rule of law cont….</vt:lpstr>
      <vt:lpstr>Rule of law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ADMINSTRATIVE LAW L350</dc:title>
  <dc:creator/>
  <cp:lastModifiedBy>Chewe Chilufya</cp:lastModifiedBy>
  <cp:revision>10</cp:revision>
  <dcterms:created xsi:type="dcterms:W3CDTF">2019-08-15T14:35:00Z</dcterms:created>
  <dcterms:modified xsi:type="dcterms:W3CDTF">2022-02-15T09:52:29Z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