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96" r:id="rId3"/>
    <p:sldId id="258" r:id="rId4"/>
    <p:sldId id="259" r:id="rId5"/>
    <p:sldId id="297" r:id="rId6"/>
    <p:sldId id="298" r:id="rId7"/>
    <p:sldId id="300" r:id="rId8"/>
    <p:sldId id="301" r:id="rId9"/>
    <p:sldId id="287" r:id="rId10"/>
    <p:sldId id="286" r:id="rId11"/>
    <p:sldId id="288" r:id="rId12"/>
    <p:sldId id="289" r:id="rId13"/>
    <p:sldId id="290" r:id="rId14"/>
    <p:sldId id="265" r:id="rId15"/>
    <p:sldId id="260" r:id="rId16"/>
    <p:sldId id="261" r:id="rId17"/>
    <p:sldId id="262" r:id="rId18"/>
    <p:sldId id="264" r:id="rId19"/>
    <p:sldId id="263" r:id="rId20"/>
    <p:sldId id="266" r:id="rId21"/>
    <p:sldId id="267" r:id="rId22"/>
    <p:sldId id="269" r:id="rId23"/>
    <p:sldId id="270" r:id="rId24"/>
    <p:sldId id="271" r:id="rId25"/>
    <p:sldId id="274" r:id="rId26"/>
    <p:sldId id="276" r:id="rId27"/>
    <p:sldId id="277" r:id="rId28"/>
    <p:sldId id="278" r:id="rId29"/>
    <p:sldId id="279" r:id="rId30"/>
    <p:sldId id="280" r:id="rId31"/>
    <p:sldId id="302"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21" autoAdjust="0"/>
    <p:restoredTop sz="94660"/>
  </p:normalViewPr>
  <p:slideViewPr>
    <p:cSldViewPr>
      <p:cViewPr varScale="1">
        <p:scale>
          <a:sx n="64" d="100"/>
          <a:sy n="64" d="100"/>
        </p:scale>
        <p:origin x="1578"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2.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_rels/data4.xml.rels><?xml version="1.0" encoding="UTF-8" standalone="yes"?>
<Relationships xmlns="http://schemas.openxmlformats.org/package/2006/relationships"><Relationship Id="rId8" Type="http://schemas.openxmlformats.org/officeDocument/2006/relationships/image" Target="../media/image22.svg"/><Relationship Id="rId13" Type="http://schemas.openxmlformats.org/officeDocument/2006/relationships/image" Target="../media/image27.png"/><Relationship Id="rId3" Type="http://schemas.openxmlformats.org/officeDocument/2006/relationships/image" Target="../media/image18.png"/><Relationship Id="rId7" Type="http://schemas.openxmlformats.org/officeDocument/2006/relationships/image" Target="../media/image21.png"/><Relationship Id="rId12" Type="http://schemas.openxmlformats.org/officeDocument/2006/relationships/image" Target="../media/image26.svg"/><Relationship Id="rId2" Type="http://schemas.openxmlformats.org/officeDocument/2006/relationships/image" Target="../media/image15.svg"/><Relationship Id="rId1" Type="http://schemas.openxmlformats.org/officeDocument/2006/relationships/image" Target="../media/image17.png"/><Relationship Id="rId6" Type="http://schemas.openxmlformats.org/officeDocument/2006/relationships/image" Target="../media/image13.svg"/><Relationship Id="rId11" Type="http://schemas.openxmlformats.org/officeDocument/2006/relationships/image" Target="../media/image25.png"/><Relationship Id="rId5" Type="http://schemas.openxmlformats.org/officeDocument/2006/relationships/image" Target="../media/image20.png"/><Relationship Id="rId10" Type="http://schemas.openxmlformats.org/officeDocument/2006/relationships/image" Target="../media/image24.svg"/><Relationship Id="rId4" Type="http://schemas.openxmlformats.org/officeDocument/2006/relationships/image" Target="../media/image19.svg"/><Relationship Id="rId9" Type="http://schemas.openxmlformats.org/officeDocument/2006/relationships/image" Target="../media/image23.png"/><Relationship Id="rId14" Type="http://schemas.openxmlformats.org/officeDocument/2006/relationships/image" Target="../media/image28.svg"/></Relationships>
</file>

<file path=ppt/diagrams/_rels/data5.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15.svg"/><Relationship Id="rId1" Type="http://schemas.openxmlformats.org/officeDocument/2006/relationships/image" Target="../media/image29.png"/><Relationship Id="rId6" Type="http://schemas.openxmlformats.org/officeDocument/2006/relationships/image" Target="../media/image33.svg"/><Relationship Id="rId5" Type="http://schemas.openxmlformats.org/officeDocument/2006/relationships/image" Target="../media/image32.png"/><Relationship Id="rId4" Type="http://schemas.openxmlformats.org/officeDocument/2006/relationships/image" Target="../media/image31.svg"/></Relationships>
</file>

<file path=ppt/diagrams/_rels/data8.xml.rels><?xml version="1.0" encoding="UTF-8" standalone="yes"?>
<Relationships xmlns="http://schemas.openxmlformats.org/package/2006/relationships"><Relationship Id="rId8" Type="http://schemas.openxmlformats.org/officeDocument/2006/relationships/image" Target="../media/image41.svg"/><Relationship Id="rId3" Type="http://schemas.openxmlformats.org/officeDocument/2006/relationships/image" Target="../media/image36.png"/><Relationship Id="rId7" Type="http://schemas.openxmlformats.org/officeDocument/2006/relationships/image" Target="../media/image40.png"/><Relationship Id="rId12" Type="http://schemas.openxmlformats.org/officeDocument/2006/relationships/image" Target="../media/image45.svg"/><Relationship Id="rId2" Type="http://schemas.openxmlformats.org/officeDocument/2006/relationships/image" Target="../media/image35.svg"/><Relationship Id="rId1" Type="http://schemas.openxmlformats.org/officeDocument/2006/relationships/image" Target="../media/image34.png"/><Relationship Id="rId6" Type="http://schemas.openxmlformats.org/officeDocument/2006/relationships/image" Target="../media/image39.svg"/><Relationship Id="rId11" Type="http://schemas.openxmlformats.org/officeDocument/2006/relationships/image" Target="../media/image44.png"/><Relationship Id="rId5" Type="http://schemas.openxmlformats.org/officeDocument/2006/relationships/image" Target="../media/image38.png"/><Relationship Id="rId10" Type="http://schemas.openxmlformats.org/officeDocument/2006/relationships/image" Target="../media/image43.svg"/><Relationship Id="rId4" Type="http://schemas.openxmlformats.org/officeDocument/2006/relationships/image" Target="../media/image37.svg"/><Relationship Id="rId9" Type="http://schemas.openxmlformats.org/officeDocument/2006/relationships/image" Target="../media/image42.pn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_rels/drawing4.xml.rels><?xml version="1.0" encoding="UTF-8" standalone="yes"?>
<Relationships xmlns="http://schemas.openxmlformats.org/package/2006/relationships"><Relationship Id="rId8" Type="http://schemas.openxmlformats.org/officeDocument/2006/relationships/image" Target="../media/image22.svg"/><Relationship Id="rId13" Type="http://schemas.openxmlformats.org/officeDocument/2006/relationships/image" Target="../media/image27.png"/><Relationship Id="rId3" Type="http://schemas.openxmlformats.org/officeDocument/2006/relationships/image" Target="../media/image18.png"/><Relationship Id="rId7" Type="http://schemas.openxmlformats.org/officeDocument/2006/relationships/image" Target="../media/image21.png"/><Relationship Id="rId12" Type="http://schemas.openxmlformats.org/officeDocument/2006/relationships/image" Target="../media/image26.svg"/><Relationship Id="rId2" Type="http://schemas.openxmlformats.org/officeDocument/2006/relationships/image" Target="../media/image15.svg"/><Relationship Id="rId1" Type="http://schemas.openxmlformats.org/officeDocument/2006/relationships/image" Target="../media/image17.png"/><Relationship Id="rId6" Type="http://schemas.openxmlformats.org/officeDocument/2006/relationships/image" Target="../media/image13.svg"/><Relationship Id="rId11" Type="http://schemas.openxmlformats.org/officeDocument/2006/relationships/image" Target="../media/image25.png"/><Relationship Id="rId5" Type="http://schemas.openxmlformats.org/officeDocument/2006/relationships/image" Target="../media/image20.png"/><Relationship Id="rId10" Type="http://schemas.openxmlformats.org/officeDocument/2006/relationships/image" Target="../media/image24.svg"/><Relationship Id="rId4" Type="http://schemas.openxmlformats.org/officeDocument/2006/relationships/image" Target="../media/image19.svg"/><Relationship Id="rId9" Type="http://schemas.openxmlformats.org/officeDocument/2006/relationships/image" Target="../media/image23.png"/><Relationship Id="rId14" Type="http://schemas.openxmlformats.org/officeDocument/2006/relationships/image" Target="../media/image28.svg"/></Relationships>
</file>

<file path=ppt/diagrams/_rels/drawing5.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15.svg"/><Relationship Id="rId1" Type="http://schemas.openxmlformats.org/officeDocument/2006/relationships/image" Target="../media/image29.png"/><Relationship Id="rId6" Type="http://schemas.openxmlformats.org/officeDocument/2006/relationships/image" Target="../media/image33.svg"/><Relationship Id="rId5" Type="http://schemas.openxmlformats.org/officeDocument/2006/relationships/image" Target="../media/image32.png"/><Relationship Id="rId4" Type="http://schemas.openxmlformats.org/officeDocument/2006/relationships/image" Target="../media/image31.svg"/></Relationships>
</file>

<file path=ppt/diagrams/_rels/drawing8.xml.rels><?xml version="1.0" encoding="UTF-8" standalone="yes"?>
<Relationships xmlns="http://schemas.openxmlformats.org/package/2006/relationships"><Relationship Id="rId8" Type="http://schemas.openxmlformats.org/officeDocument/2006/relationships/image" Target="../media/image41.svg"/><Relationship Id="rId3" Type="http://schemas.openxmlformats.org/officeDocument/2006/relationships/image" Target="../media/image36.png"/><Relationship Id="rId7" Type="http://schemas.openxmlformats.org/officeDocument/2006/relationships/image" Target="../media/image40.png"/><Relationship Id="rId12" Type="http://schemas.openxmlformats.org/officeDocument/2006/relationships/image" Target="../media/image45.svg"/><Relationship Id="rId2" Type="http://schemas.openxmlformats.org/officeDocument/2006/relationships/image" Target="../media/image35.svg"/><Relationship Id="rId1" Type="http://schemas.openxmlformats.org/officeDocument/2006/relationships/image" Target="../media/image34.png"/><Relationship Id="rId6" Type="http://schemas.openxmlformats.org/officeDocument/2006/relationships/image" Target="../media/image39.svg"/><Relationship Id="rId11" Type="http://schemas.openxmlformats.org/officeDocument/2006/relationships/image" Target="../media/image44.png"/><Relationship Id="rId5" Type="http://schemas.openxmlformats.org/officeDocument/2006/relationships/image" Target="../media/image38.png"/><Relationship Id="rId10" Type="http://schemas.openxmlformats.org/officeDocument/2006/relationships/image" Target="../media/image43.svg"/><Relationship Id="rId4" Type="http://schemas.openxmlformats.org/officeDocument/2006/relationships/image" Target="../media/image37.svg"/><Relationship Id="rId9" Type="http://schemas.openxmlformats.org/officeDocument/2006/relationships/image" Target="../media/image42.png"/></Relationships>
</file>

<file path=ppt/diagrams/colors1.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40A73A-B3CE-4637-94EF-1AD1B6D45166}" type="doc">
      <dgm:prSet loTypeId="urn:microsoft.com/office/officeart/2018/5/layout/IconLeafLabelList" loCatId="icon" qsTypeId="urn:microsoft.com/office/officeart/2005/8/quickstyle/simple1" qsCatId="simple" csTypeId="urn:microsoft.com/office/officeart/2018/5/colors/Iconchunking_neutralbg_colorful2" csCatId="colorful" phldr="1"/>
      <dgm:spPr/>
      <dgm:t>
        <a:bodyPr/>
        <a:lstStyle/>
        <a:p>
          <a:endParaRPr lang="en-US"/>
        </a:p>
      </dgm:t>
    </dgm:pt>
    <dgm:pt modelId="{62B9825A-B688-4749-BD06-2D4CC4C732DF}">
      <dgm:prSet/>
      <dgm:spPr/>
      <dgm:t>
        <a:bodyPr/>
        <a:lstStyle/>
        <a:p>
          <a:pPr>
            <a:defRPr cap="all"/>
          </a:pPr>
          <a:r>
            <a:rPr lang="en-US" dirty="0"/>
            <a:t>It is generally felt that tribunals offer </a:t>
          </a:r>
          <a:r>
            <a:rPr lang="en-US" b="1" dirty="0"/>
            <a:t>speedier</a:t>
          </a:r>
          <a:r>
            <a:rPr lang="en-US" dirty="0"/>
            <a:t>,</a:t>
          </a:r>
          <a:r>
            <a:rPr lang="en-US" b="1" dirty="0"/>
            <a:t> cheaper </a:t>
          </a:r>
          <a:r>
            <a:rPr lang="en-US" dirty="0"/>
            <a:t>and </a:t>
          </a:r>
          <a:r>
            <a:rPr lang="en-US" b="1" dirty="0"/>
            <a:t>more accessible </a:t>
          </a:r>
          <a:r>
            <a:rPr lang="en-US" dirty="0"/>
            <a:t>justice to individuals</a:t>
          </a:r>
        </a:p>
      </dgm:t>
    </dgm:pt>
    <dgm:pt modelId="{F681B394-F640-421E-8FC2-6E89AA59B00B}" type="parTrans" cxnId="{0C0BF5CD-186A-4DB0-B1C7-94DB5BD2CCBE}">
      <dgm:prSet/>
      <dgm:spPr/>
      <dgm:t>
        <a:bodyPr/>
        <a:lstStyle/>
        <a:p>
          <a:endParaRPr lang="en-US"/>
        </a:p>
      </dgm:t>
    </dgm:pt>
    <dgm:pt modelId="{BB153C6D-91F5-462E-A1FA-AEA8B6E7CDCE}" type="sibTrans" cxnId="{0C0BF5CD-186A-4DB0-B1C7-94DB5BD2CCBE}">
      <dgm:prSet/>
      <dgm:spPr/>
      <dgm:t>
        <a:bodyPr/>
        <a:lstStyle/>
        <a:p>
          <a:endParaRPr lang="en-US"/>
        </a:p>
      </dgm:t>
    </dgm:pt>
    <dgm:pt modelId="{DE18DFE1-A938-4DF9-9189-224A347549E4}">
      <dgm:prSet/>
      <dgm:spPr/>
      <dgm:t>
        <a:bodyPr/>
        <a:lstStyle/>
        <a:p>
          <a:pPr>
            <a:defRPr cap="all"/>
          </a:pPr>
          <a:r>
            <a:rPr lang="en-US" dirty="0"/>
            <a:t>The Court process is generally considered as being slow, long elaborate and costly. Tribunals therefore offer a more acceptable remedy.</a:t>
          </a:r>
        </a:p>
      </dgm:t>
    </dgm:pt>
    <dgm:pt modelId="{75E6C6B1-60BA-4276-818A-B2860077CE66}" type="parTrans" cxnId="{769203BF-3353-4290-9C7C-E375D47955E9}">
      <dgm:prSet/>
      <dgm:spPr/>
      <dgm:t>
        <a:bodyPr/>
        <a:lstStyle/>
        <a:p>
          <a:endParaRPr lang="en-US"/>
        </a:p>
      </dgm:t>
    </dgm:pt>
    <dgm:pt modelId="{32703360-B232-40F4-8957-3669FC1EEB55}" type="sibTrans" cxnId="{769203BF-3353-4290-9C7C-E375D47955E9}">
      <dgm:prSet/>
      <dgm:spPr/>
      <dgm:t>
        <a:bodyPr/>
        <a:lstStyle/>
        <a:p>
          <a:endParaRPr lang="en-US"/>
        </a:p>
      </dgm:t>
    </dgm:pt>
    <dgm:pt modelId="{48D2AD02-346C-4863-8149-D17F091F87FF}">
      <dgm:prSet/>
      <dgm:spPr/>
      <dgm:t>
        <a:bodyPr/>
        <a:lstStyle/>
        <a:p>
          <a:pPr>
            <a:defRPr cap="all"/>
          </a:pPr>
          <a:r>
            <a:rPr lang="en-US"/>
            <a:t>Tribunals also attempt to minimize the formality and procedural technicality typical of courts of law.</a:t>
          </a:r>
        </a:p>
      </dgm:t>
    </dgm:pt>
    <dgm:pt modelId="{F421C4E2-B558-4B2B-BBAA-62993F9FE8AC}" type="parTrans" cxnId="{6A3AC66F-5593-47C6-AC8A-D163251630AA}">
      <dgm:prSet/>
      <dgm:spPr/>
      <dgm:t>
        <a:bodyPr/>
        <a:lstStyle/>
        <a:p>
          <a:endParaRPr lang="en-US"/>
        </a:p>
      </dgm:t>
    </dgm:pt>
    <dgm:pt modelId="{4B64605D-A818-4140-B97F-6B0F3F797DEC}" type="sibTrans" cxnId="{6A3AC66F-5593-47C6-AC8A-D163251630AA}">
      <dgm:prSet/>
      <dgm:spPr/>
      <dgm:t>
        <a:bodyPr/>
        <a:lstStyle/>
        <a:p>
          <a:endParaRPr lang="en-US"/>
        </a:p>
      </dgm:t>
    </dgm:pt>
    <dgm:pt modelId="{EF1A1ADD-1D86-4254-8983-1F0D22138045}" type="pres">
      <dgm:prSet presAssocID="{3740A73A-B3CE-4637-94EF-1AD1B6D45166}" presName="root" presStyleCnt="0">
        <dgm:presLayoutVars>
          <dgm:dir/>
          <dgm:resizeHandles val="exact"/>
        </dgm:presLayoutVars>
      </dgm:prSet>
      <dgm:spPr/>
    </dgm:pt>
    <dgm:pt modelId="{0CADC4A4-F1FF-497F-9F8C-980E1566F4C6}" type="pres">
      <dgm:prSet presAssocID="{62B9825A-B688-4749-BD06-2D4CC4C732DF}" presName="compNode" presStyleCnt="0"/>
      <dgm:spPr/>
    </dgm:pt>
    <dgm:pt modelId="{666CDC97-C9A4-482A-A96B-A497CE926B7C}" type="pres">
      <dgm:prSet presAssocID="{62B9825A-B688-4749-BD06-2D4CC4C732DF}" presName="iconBgRect" presStyleLbl="bgShp" presStyleIdx="0" presStyleCnt="3"/>
      <dgm:spPr>
        <a:prstGeom prst="round2DiagRect">
          <a:avLst>
            <a:gd name="adj1" fmla="val 29727"/>
            <a:gd name="adj2" fmla="val 0"/>
          </a:avLst>
        </a:prstGeom>
      </dgm:spPr>
    </dgm:pt>
    <dgm:pt modelId="{5A41E0A4-9096-4ED6-B831-77F873C5278F}" type="pres">
      <dgm:prSet presAssocID="{62B9825A-B688-4749-BD06-2D4CC4C732DF}" presName="iconRect" presStyleLbl="node1" presStyleIdx="0" presStyleCnt="3"/>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cales of Justice"/>
        </a:ext>
      </dgm:extLst>
    </dgm:pt>
    <dgm:pt modelId="{FDA705FA-6941-41C2-8EEF-8EA5541CD3BA}" type="pres">
      <dgm:prSet presAssocID="{62B9825A-B688-4749-BD06-2D4CC4C732DF}" presName="spaceRect" presStyleCnt="0"/>
      <dgm:spPr/>
    </dgm:pt>
    <dgm:pt modelId="{E656A4D3-F961-4062-BB54-EA528C03FAD7}" type="pres">
      <dgm:prSet presAssocID="{62B9825A-B688-4749-BD06-2D4CC4C732DF}" presName="textRect" presStyleLbl="revTx" presStyleIdx="0" presStyleCnt="3">
        <dgm:presLayoutVars>
          <dgm:chMax val="1"/>
          <dgm:chPref val="1"/>
        </dgm:presLayoutVars>
      </dgm:prSet>
      <dgm:spPr/>
    </dgm:pt>
    <dgm:pt modelId="{6FBEFE15-811B-4310-A4BE-55CC1510615C}" type="pres">
      <dgm:prSet presAssocID="{BB153C6D-91F5-462E-A1FA-AEA8B6E7CDCE}" presName="sibTrans" presStyleCnt="0"/>
      <dgm:spPr/>
    </dgm:pt>
    <dgm:pt modelId="{1198AB65-B6F9-486D-BB1E-BEDD6435C8F7}" type="pres">
      <dgm:prSet presAssocID="{DE18DFE1-A938-4DF9-9189-224A347549E4}" presName="compNode" presStyleCnt="0"/>
      <dgm:spPr/>
    </dgm:pt>
    <dgm:pt modelId="{781FB41B-8D60-4C68-8744-6F083F56F528}" type="pres">
      <dgm:prSet presAssocID="{DE18DFE1-A938-4DF9-9189-224A347549E4}" presName="iconBgRect" presStyleLbl="bgShp" presStyleIdx="1" presStyleCnt="3"/>
      <dgm:spPr>
        <a:prstGeom prst="round2DiagRect">
          <a:avLst>
            <a:gd name="adj1" fmla="val 29727"/>
            <a:gd name="adj2" fmla="val 0"/>
          </a:avLst>
        </a:prstGeom>
      </dgm:spPr>
    </dgm:pt>
    <dgm:pt modelId="{3BA1589A-25E2-405F-99C5-B0A18CBBFF6E}" type="pres">
      <dgm:prSet presAssocID="{DE18DFE1-A938-4DF9-9189-224A347549E4}" presName="iconRect" presStyleLbl="node1" presStyleIdx="1" presStyleCnt="3"/>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ntract"/>
        </a:ext>
      </dgm:extLst>
    </dgm:pt>
    <dgm:pt modelId="{A5092A62-5E4D-4DF2-A7F3-E59B7CBB36A6}" type="pres">
      <dgm:prSet presAssocID="{DE18DFE1-A938-4DF9-9189-224A347549E4}" presName="spaceRect" presStyleCnt="0"/>
      <dgm:spPr/>
    </dgm:pt>
    <dgm:pt modelId="{0F8FA788-F1E0-44B1-B60D-5904CD67B59F}" type="pres">
      <dgm:prSet presAssocID="{DE18DFE1-A938-4DF9-9189-224A347549E4}" presName="textRect" presStyleLbl="revTx" presStyleIdx="1" presStyleCnt="3">
        <dgm:presLayoutVars>
          <dgm:chMax val="1"/>
          <dgm:chPref val="1"/>
        </dgm:presLayoutVars>
      </dgm:prSet>
      <dgm:spPr/>
    </dgm:pt>
    <dgm:pt modelId="{9352928A-58BE-48D1-8C76-15D1C798F0C6}" type="pres">
      <dgm:prSet presAssocID="{32703360-B232-40F4-8957-3669FC1EEB55}" presName="sibTrans" presStyleCnt="0"/>
      <dgm:spPr/>
    </dgm:pt>
    <dgm:pt modelId="{21F9BEC0-952D-4C99-B628-097F2449BFB4}" type="pres">
      <dgm:prSet presAssocID="{48D2AD02-346C-4863-8149-D17F091F87FF}" presName="compNode" presStyleCnt="0"/>
      <dgm:spPr/>
    </dgm:pt>
    <dgm:pt modelId="{288D723E-A3A8-4141-B29A-59FFBD26838A}" type="pres">
      <dgm:prSet presAssocID="{48D2AD02-346C-4863-8149-D17F091F87FF}" presName="iconBgRect" presStyleLbl="bgShp" presStyleIdx="2" presStyleCnt="3"/>
      <dgm:spPr>
        <a:prstGeom prst="round2DiagRect">
          <a:avLst>
            <a:gd name="adj1" fmla="val 29727"/>
            <a:gd name="adj2" fmla="val 0"/>
          </a:avLst>
        </a:prstGeom>
      </dgm:spPr>
    </dgm:pt>
    <dgm:pt modelId="{10817618-FFA3-448D-8744-FE17F57FD21F}" type="pres">
      <dgm:prSet presAssocID="{48D2AD02-346C-4863-8149-D17F091F87FF}" presName="iconRect" presStyleLbl="node1" presStyleIdx="2" presStyleCnt="3"/>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Judge"/>
        </a:ext>
      </dgm:extLst>
    </dgm:pt>
    <dgm:pt modelId="{8489EBD4-2A23-4020-9950-3FFD4C84D25E}" type="pres">
      <dgm:prSet presAssocID="{48D2AD02-346C-4863-8149-D17F091F87FF}" presName="spaceRect" presStyleCnt="0"/>
      <dgm:spPr/>
    </dgm:pt>
    <dgm:pt modelId="{5EC5A45C-9CA3-441E-BD0B-A1767C047D5B}" type="pres">
      <dgm:prSet presAssocID="{48D2AD02-346C-4863-8149-D17F091F87FF}" presName="textRect" presStyleLbl="revTx" presStyleIdx="2" presStyleCnt="3">
        <dgm:presLayoutVars>
          <dgm:chMax val="1"/>
          <dgm:chPref val="1"/>
        </dgm:presLayoutVars>
      </dgm:prSet>
      <dgm:spPr/>
    </dgm:pt>
  </dgm:ptLst>
  <dgm:cxnLst>
    <dgm:cxn modelId="{A581C50E-4C3E-49AB-A0A5-90B508DE2AC8}" type="presOf" srcId="{3740A73A-B3CE-4637-94EF-1AD1B6D45166}" destId="{EF1A1ADD-1D86-4254-8983-1F0D22138045}" srcOrd="0" destOrd="0" presId="urn:microsoft.com/office/officeart/2018/5/layout/IconLeafLabelList"/>
    <dgm:cxn modelId="{6A755B31-AA4D-4D17-85F0-158DC684C030}" type="presOf" srcId="{48D2AD02-346C-4863-8149-D17F091F87FF}" destId="{5EC5A45C-9CA3-441E-BD0B-A1767C047D5B}" srcOrd="0" destOrd="0" presId="urn:microsoft.com/office/officeart/2018/5/layout/IconLeafLabelList"/>
    <dgm:cxn modelId="{6A3AC66F-5593-47C6-AC8A-D163251630AA}" srcId="{3740A73A-B3CE-4637-94EF-1AD1B6D45166}" destId="{48D2AD02-346C-4863-8149-D17F091F87FF}" srcOrd="2" destOrd="0" parTransId="{F421C4E2-B558-4B2B-BBAA-62993F9FE8AC}" sibTransId="{4B64605D-A818-4140-B97F-6B0F3F797DEC}"/>
    <dgm:cxn modelId="{769203BF-3353-4290-9C7C-E375D47955E9}" srcId="{3740A73A-B3CE-4637-94EF-1AD1B6D45166}" destId="{DE18DFE1-A938-4DF9-9189-224A347549E4}" srcOrd="1" destOrd="0" parTransId="{75E6C6B1-60BA-4276-818A-B2860077CE66}" sibTransId="{32703360-B232-40F4-8957-3669FC1EEB55}"/>
    <dgm:cxn modelId="{193BF9C6-F74E-4BBB-BFE0-93AB0CBA8C77}" type="presOf" srcId="{DE18DFE1-A938-4DF9-9189-224A347549E4}" destId="{0F8FA788-F1E0-44B1-B60D-5904CD67B59F}" srcOrd="0" destOrd="0" presId="urn:microsoft.com/office/officeart/2018/5/layout/IconLeafLabelList"/>
    <dgm:cxn modelId="{0C0BF5CD-186A-4DB0-B1C7-94DB5BD2CCBE}" srcId="{3740A73A-B3CE-4637-94EF-1AD1B6D45166}" destId="{62B9825A-B688-4749-BD06-2D4CC4C732DF}" srcOrd="0" destOrd="0" parTransId="{F681B394-F640-421E-8FC2-6E89AA59B00B}" sibTransId="{BB153C6D-91F5-462E-A1FA-AEA8B6E7CDCE}"/>
    <dgm:cxn modelId="{B4BB5AEF-6ED6-4FF5-B8EF-F448CB25F25B}" type="presOf" srcId="{62B9825A-B688-4749-BD06-2D4CC4C732DF}" destId="{E656A4D3-F961-4062-BB54-EA528C03FAD7}" srcOrd="0" destOrd="0" presId="urn:microsoft.com/office/officeart/2018/5/layout/IconLeafLabelList"/>
    <dgm:cxn modelId="{9F0D091C-C432-4956-9408-5C381BF290E3}" type="presParOf" srcId="{EF1A1ADD-1D86-4254-8983-1F0D22138045}" destId="{0CADC4A4-F1FF-497F-9F8C-980E1566F4C6}" srcOrd="0" destOrd="0" presId="urn:microsoft.com/office/officeart/2018/5/layout/IconLeafLabelList"/>
    <dgm:cxn modelId="{7928772B-6600-4010-9790-E4B3609955B2}" type="presParOf" srcId="{0CADC4A4-F1FF-497F-9F8C-980E1566F4C6}" destId="{666CDC97-C9A4-482A-A96B-A497CE926B7C}" srcOrd="0" destOrd="0" presId="urn:microsoft.com/office/officeart/2018/5/layout/IconLeafLabelList"/>
    <dgm:cxn modelId="{1C786B9B-9CBF-4941-8AEF-F2D33175886F}" type="presParOf" srcId="{0CADC4A4-F1FF-497F-9F8C-980E1566F4C6}" destId="{5A41E0A4-9096-4ED6-B831-77F873C5278F}" srcOrd="1" destOrd="0" presId="urn:microsoft.com/office/officeart/2018/5/layout/IconLeafLabelList"/>
    <dgm:cxn modelId="{873C12E1-877F-442D-A8C6-5A6BA3388863}" type="presParOf" srcId="{0CADC4A4-F1FF-497F-9F8C-980E1566F4C6}" destId="{FDA705FA-6941-41C2-8EEF-8EA5541CD3BA}" srcOrd="2" destOrd="0" presId="urn:microsoft.com/office/officeart/2018/5/layout/IconLeafLabelList"/>
    <dgm:cxn modelId="{2F7E8C60-1A53-4379-8E28-31E9C0D7F575}" type="presParOf" srcId="{0CADC4A4-F1FF-497F-9F8C-980E1566F4C6}" destId="{E656A4D3-F961-4062-BB54-EA528C03FAD7}" srcOrd="3" destOrd="0" presId="urn:microsoft.com/office/officeart/2018/5/layout/IconLeafLabelList"/>
    <dgm:cxn modelId="{3BCE6338-3860-4133-9E65-7C4F4EE221BA}" type="presParOf" srcId="{EF1A1ADD-1D86-4254-8983-1F0D22138045}" destId="{6FBEFE15-811B-4310-A4BE-55CC1510615C}" srcOrd="1" destOrd="0" presId="urn:microsoft.com/office/officeart/2018/5/layout/IconLeafLabelList"/>
    <dgm:cxn modelId="{F507E39A-379B-48A6-A34B-9211CAC36C8D}" type="presParOf" srcId="{EF1A1ADD-1D86-4254-8983-1F0D22138045}" destId="{1198AB65-B6F9-486D-BB1E-BEDD6435C8F7}" srcOrd="2" destOrd="0" presId="urn:microsoft.com/office/officeart/2018/5/layout/IconLeafLabelList"/>
    <dgm:cxn modelId="{52CEDA56-283C-4CE8-9FFA-C4464CBBF143}" type="presParOf" srcId="{1198AB65-B6F9-486D-BB1E-BEDD6435C8F7}" destId="{781FB41B-8D60-4C68-8744-6F083F56F528}" srcOrd="0" destOrd="0" presId="urn:microsoft.com/office/officeart/2018/5/layout/IconLeafLabelList"/>
    <dgm:cxn modelId="{1ED47182-9559-43E4-A9C2-1B8B05C16EA1}" type="presParOf" srcId="{1198AB65-B6F9-486D-BB1E-BEDD6435C8F7}" destId="{3BA1589A-25E2-405F-99C5-B0A18CBBFF6E}" srcOrd="1" destOrd="0" presId="urn:microsoft.com/office/officeart/2018/5/layout/IconLeafLabelList"/>
    <dgm:cxn modelId="{5072D7A0-BAA7-4113-9522-51272D5C5AD2}" type="presParOf" srcId="{1198AB65-B6F9-486D-BB1E-BEDD6435C8F7}" destId="{A5092A62-5E4D-4DF2-A7F3-E59B7CBB36A6}" srcOrd="2" destOrd="0" presId="urn:microsoft.com/office/officeart/2018/5/layout/IconLeafLabelList"/>
    <dgm:cxn modelId="{4082B7CD-1E42-488C-A89E-412FDE2206BA}" type="presParOf" srcId="{1198AB65-B6F9-486D-BB1E-BEDD6435C8F7}" destId="{0F8FA788-F1E0-44B1-B60D-5904CD67B59F}" srcOrd="3" destOrd="0" presId="urn:microsoft.com/office/officeart/2018/5/layout/IconLeafLabelList"/>
    <dgm:cxn modelId="{E16C274F-9574-4ADF-9514-BF6BABF5AC6C}" type="presParOf" srcId="{EF1A1ADD-1D86-4254-8983-1F0D22138045}" destId="{9352928A-58BE-48D1-8C76-15D1C798F0C6}" srcOrd="3" destOrd="0" presId="urn:microsoft.com/office/officeart/2018/5/layout/IconLeafLabelList"/>
    <dgm:cxn modelId="{A19D175F-ECD3-4946-95A0-FBE81683D693}" type="presParOf" srcId="{EF1A1ADD-1D86-4254-8983-1F0D22138045}" destId="{21F9BEC0-952D-4C99-B628-097F2449BFB4}" srcOrd="4" destOrd="0" presId="urn:microsoft.com/office/officeart/2018/5/layout/IconLeafLabelList"/>
    <dgm:cxn modelId="{065408EB-92B8-46DF-9A88-44FD14F17A33}" type="presParOf" srcId="{21F9BEC0-952D-4C99-B628-097F2449BFB4}" destId="{288D723E-A3A8-4141-B29A-59FFBD26838A}" srcOrd="0" destOrd="0" presId="urn:microsoft.com/office/officeart/2018/5/layout/IconLeafLabelList"/>
    <dgm:cxn modelId="{9CC4A727-FB62-4074-BF20-4E3EDC783CE1}" type="presParOf" srcId="{21F9BEC0-952D-4C99-B628-097F2449BFB4}" destId="{10817618-FFA3-448D-8744-FE17F57FD21F}" srcOrd="1" destOrd="0" presId="urn:microsoft.com/office/officeart/2018/5/layout/IconLeafLabelList"/>
    <dgm:cxn modelId="{F7E715C1-5097-4197-BF19-D0E6008E9310}" type="presParOf" srcId="{21F9BEC0-952D-4C99-B628-097F2449BFB4}" destId="{8489EBD4-2A23-4020-9950-3FFD4C84D25E}" srcOrd="2" destOrd="0" presId="urn:microsoft.com/office/officeart/2018/5/layout/IconLeafLabelList"/>
    <dgm:cxn modelId="{D6D475C0-46F5-4E01-8D00-097072C02584}" type="presParOf" srcId="{21F9BEC0-952D-4C99-B628-097F2449BFB4}" destId="{5EC5A45C-9CA3-441E-BD0B-A1767C047D5B}"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0BEDCCA-F4A9-4E96-B243-D745F8278170}"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30EE2FA7-E24C-42C1-ABFA-1C25D1D0D5DB}">
      <dgm:prSet/>
      <dgm:spPr/>
      <dgm:t>
        <a:bodyPr/>
        <a:lstStyle/>
        <a:p>
          <a:pPr>
            <a:defRPr cap="all"/>
          </a:pPr>
          <a:r>
            <a:rPr lang="en-US"/>
            <a:t>Lands Tribunal</a:t>
          </a:r>
        </a:p>
      </dgm:t>
    </dgm:pt>
    <dgm:pt modelId="{1517BBA8-0497-4BA3-BECD-AE6EDCFF601F}" type="parTrans" cxnId="{3880FC93-8EFD-4235-95BA-203B0B66A4C3}">
      <dgm:prSet/>
      <dgm:spPr/>
      <dgm:t>
        <a:bodyPr/>
        <a:lstStyle/>
        <a:p>
          <a:endParaRPr lang="en-US"/>
        </a:p>
      </dgm:t>
    </dgm:pt>
    <dgm:pt modelId="{F551C36D-C810-4444-8752-AB2EE3050664}" type="sibTrans" cxnId="{3880FC93-8EFD-4235-95BA-203B0B66A4C3}">
      <dgm:prSet/>
      <dgm:spPr/>
      <dgm:t>
        <a:bodyPr/>
        <a:lstStyle/>
        <a:p>
          <a:endParaRPr lang="en-US"/>
        </a:p>
      </dgm:t>
    </dgm:pt>
    <dgm:pt modelId="{FA6099F8-035F-44F8-A4CC-FC9FD24DE4B0}">
      <dgm:prSet/>
      <dgm:spPr/>
      <dgm:t>
        <a:bodyPr/>
        <a:lstStyle/>
        <a:p>
          <a:pPr>
            <a:defRPr cap="all"/>
          </a:pPr>
          <a:r>
            <a:rPr lang="en-US"/>
            <a:t>Revenue Appeals Tribunal</a:t>
          </a:r>
        </a:p>
      </dgm:t>
    </dgm:pt>
    <dgm:pt modelId="{82C7818C-8AEF-49ED-9B6F-E2573D09ADAD}" type="parTrans" cxnId="{A1AD3A85-833F-4294-AD5F-28E1F4012731}">
      <dgm:prSet/>
      <dgm:spPr/>
      <dgm:t>
        <a:bodyPr/>
        <a:lstStyle/>
        <a:p>
          <a:endParaRPr lang="en-US"/>
        </a:p>
      </dgm:t>
    </dgm:pt>
    <dgm:pt modelId="{DED33E8D-358F-4BE0-B56B-75EA681B8623}" type="sibTrans" cxnId="{A1AD3A85-833F-4294-AD5F-28E1F4012731}">
      <dgm:prSet/>
      <dgm:spPr/>
      <dgm:t>
        <a:bodyPr/>
        <a:lstStyle/>
        <a:p>
          <a:endParaRPr lang="en-US"/>
        </a:p>
      </dgm:t>
    </dgm:pt>
    <dgm:pt modelId="{9C641AC3-F9B8-46FE-A688-940686841BA8}">
      <dgm:prSet/>
      <dgm:spPr/>
      <dgm:t>
        <a:bodyPr/>
        <a:lstStyle/>
        <a:p>
          <a:pPr>
            <a:defRPr cap="all"/>
          </a:pPr>
          <a:r>
            <a:rPr lang="en-US"/>
            <a:t>Police Public Complaints Authority</a:t>
          </a:r>
        </a:p>
      </dgm:t>
    </dgm:pt>
    <dgm:pt modelId="{56CE1B96-D278-4FF9-838B-14B769906015}" type="parTrans" cxnId="{E1DD71C4-2AA3-4F47-8890-193F59EFEB23}">
      <dgm:prSet/>
      <dgm:spPr/>
      <dgm:t>
        <a:bodyPr/>
        <a:lstStyle/>
        <a:p>
          <a:endParaRPr lang="en-US"/>
        </a:p>
      </dgm:t>
    </dgm:pt>
    <dgm:pt modelId="{D5B8AA45-CF79-4331-AC36-A03E987A1DDE}" type="sibTrans" cxnId="{E1DD71C4-2AA3-4F47-8890-193F59EFEB23}">
      <dgm:prSet/>
      <dgm:spPr/>
      <dgm:t>
        <a:bodyPr/>
        <a:lstStyle/>
        <a:p>
          <a:endParaRPr lang="en-US"/>
        </a:p>
      </dgm:t>
    </dgm:pt>
    <dgm:pt modelId="{45DF40DA-BE7F-47F0-9B57-16E0B95BE0CE}">
      <dgm:prSet/>
      <dgm:spPr/>
      <dgm:t>
        <a:bodyPr/>
        <a:lstStyle/>
        <a:p>
          <a:pPr>
            <a:defRPr cap="all"/>
          </a:pPr>
          <a:r>
            <a:rPr lang="en-US"/>
            <a:t>Judicial Complaints Commission</a:t>
          </a:r>
        </a:p>
      </dgm:t>
    </dgm:pt>
    <dgm:pt modelId="{93421CB7-DD80-4805-ADDC-07FDC76C6131}" type="parTrans" cxnId="{7E5792B5-F15D-40A4-8EE8-8C3DA9587C47}">
      <dgm:prSet/>
      <dgm:spPr/>
      <dgm:t>
        <a:bodyPr/>
        <a:lstStyle/>
        <a:p>
          <a:endParaRPr lang="en-US"/>
        </a:p>
      </dgm:t>
    </dgm:pt>
    <dgm:pt modelId="{83591225-D512-49A8-A699-7426DA533796}" type="sibTrans" cxnId="{7E5792B5-F15D-40A4-8EE8-8C3DA9587C47}">
      <dgm:prSet/>
      <dgm:spPr/>
      <dgm:t>
        <a:bodyPr/>
        <a:lstStyle/>
        <a:p>
          <a:endParaRPr lang="en-US"/>
        </a:p>
      </dgm:t>
    </dgm:pt>
    <dgm:pt modelId="{DF789901-BDF9-4AF2-AB7B-283E444074D4}" type="pres">
      <dgm:prSet presAssocID="{00BEDCCA-F4A9-4E96-B243-D745F8278170}" presName="root" presStyleCnt="0">
        <dgm:presLayoutVars>
          <dgm:dir/>
          <dgm:resizeHandles val="exact"/>
        </dgm:presLayoutVars>
      </dgm:prSet>
      <dgm:spPr/>
    </dgm:pt>
    <dgm:pt modelId="{F6C5048B-05BC-41DC-BC59-32F4CC87C00F}" type="pres">
      <dgm:prSet presAssocID="{30EE2FA7-E24C-42C1-ABFA-1C25D1D0D5DB}" presName="compNode" presStyleCnt="0"/>
      <dgm:spPr/>
    </dgm:pt>
    <dgm:pt modelId="{25091F5A-FC6B-449F-BDA0-50909D568A85}" type="pres">
      <dgm:prSet presAssocID="{30EE2FA7-E24C-42C1-ABFA-1C25D1D0D5DB}" presName="iconBgRect" presStyleLbl="bgShp" presStyleIdx="0" presStyleCnt="4"/>
      <dgm:spPr>
        <a:prstGeom prst="round2DiagRect">
          <a:avLst>
            <a:gd name="adj1" fmla="val 29727"/>
            <a:gd name="adj2" fmla="val 0"/>
          </a:avLst>
        </a:prstGeom>
      </dgm:spPr>
    </dgm:pt>
    <dgm:pt modelId="{8BE9F7C7-24F8-46EC-A1DF-523586EFFAA5}" type="pres">
      <dgm:prSet presAssocID="{30EE2FA7-E24C-42C1-ABFA-1C25D1D0D5DB}" presName="iconRect" presStyleLbl="node1" presStyleIdx="0" presStyleCnt="4"/>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avel"/>
        </a:ext>
      </dgm:extLst>
    </dgm:pt>
    <dgm:pt modelId="{16AA5BB9-0ECE-4FA4-9AB9-90E1117EB1EE}" type="pres">
      <dgm:prSet presAssocID="{30EE2FA7-E24C-42C1-ABFA-1C25D1D0D5DB}" presName="spaceRect" presStyleCnt="0"/>
      <dgm:spPr/>
    </dgm:pt>
    <dgm:pt modelId="{5C0E1274-AD79-43BB-ADF8-83CE9CC19087}" type="pres">
      <dgm:prSet presAssocID="{30EE2FA7-E24C-42C1-ABFA-1C25D1D0D5DB}" presName="textRect" presStyleLbl="revTx" presStyleIdx="0" presStyleCnt="4">
        <dgm:presLayoutVars>
          <dgm:chMax val="1"/>
          <dgm:chPref val="1"/>
        </dgm:presLayoutVars>
      </dgm:prSet>
      <dgm:spPr/>
    </dgm:pt>
    <dgm:pt modelId="{5B3C8634-8482-4DAB-A9FA-339A8A89F834}" type="pres">
      <dgm:prSet presAssocID="{F551C36D-C810-4444-8752-AB2EE3050664}" presName="sibTrans" presStyleCnt="0"/>
      <dgm:spPr/>
    </dgm:pt>
    <dgm:pt modelId="{4056DFF7-839F-4008-ACFA-B81F140C36A6}" type="pres">
      <dgm:prSet presAssocID="{FA6099F8-035F-44F8-A4CC-FC9FD24DE4B0}" presName="compNode" presStyleCnt="0"/>
      <dgm:spPr/>
    </dgm:pt>
    <dgm:pt modelId="{C798F0F3-D7A9-420D-B01F-D5A3137CC135}" type="pres">
      <dgm:prSet presAssocID="{FA6099F8-035F-44F8-A4CC-FC9FD24DE4B0}" presName="iconBgRect" presStyleLbl="bgShp" presStyleIdx="1" presStyleCnt="4"/>
      <dgm:spPr>
        <a:prstGeom prst="round2DiagRect">
          <a:avLst>
            <a:gd name="adj1" fmla="val 29727"/>
            <a:gd name="adj2" fmla="val 0"/>
          </a:avLst>
        </a:prstGeom>
      </dgm:spPr>
    </dgm:pt>
    <dgm:pt modelId="{F80F933D-8028-403E-9E2A-01107BD2C21B}" type="pres">
      <dgm:prSet presAssocID="{FA6099F8-035F-44F8-A4CC-FC9FD24DE4B0}" presName="iconRect" presStyleLbl="node1" presStyleIdx="1" presStyleCnt="4"/>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cales of Justice"/>
        </a:ext>
      </dgm:extLst>
    </dgm:pt>
    <dgm:pt modelId="{4DF5A15E-A63C-441B-8C97-6E62ED1C9E97}" type="pres">
      <dgm:prSet presAssocID="{FA6099F8-035F-44F8-A4CC-FC9FD24DE4B0}" presName="spaceRect" presStyleCnt="0"/>
      <dgm:spPr/>
    </dgm:pt>
    <dgm:pt modelId="{DA9BBF46-E509-446F-8EF8-B9CA01E2EE67}" type="pres">
      <dgm:prSet presAssocID="{FA6099F8-035F-44F8-A4CC-FC9FD24DE4B0}" presName="textRect" presStyleLbl="revTx" presStyleIdx="1" presStyleCnt="4">
        <dgm:presLayoutVars>
          <dgm:chMax val="1"/>
          <dgm:chPref val="1"/>
        </dgm:presLayoutVars>
      </dgm:prSet>
      <dgm:spPr/>
    </dgm:pt>
    <dgm:pt modelId="{616A5ECE-31B7-497E-8D78-A122BE4E5E85}" type="pres">
      <dgm:prSet presAssocID="{DED33E8D-358F-4BE0-B56B-75EA681B8623}" presName="sibTrans" presStyleCnt="0"/>
      <dgm:spPr/>
    </dgm:pt>
    <dgm:pt modelId="{07B06EF2-BE81-45DB-AC64-B2E7324ADD8E}" type="pres">
      <dgm:prSet presAssocID="{9C641AC3-F9B8-46FE-A688-940686841BA8}" presName="compNode" presStyleCnt="0"/>
      <dgm:spPr/>
    </dgm:pt>
    <dgm:pt modelId="{0A439C5D-C5C9-4130-9576-E199497E3331}" type="pres">
      <dgm:prSet presAssocID="{9C641AC3-F9B8-46FE-A688-940686841BA8}" presName="iconBgRect" presStyleLbl="bgShp" presStyleIdx="2" presStyleCnt="4"/>
      <dgm:spPr>
        <a:prstGeom prst="round2DiagRect">
          <a:avLst>
            <a:gd name="adj1" fmla="val 29727"/>
            <a:gd name="adj2" fmla="val 0"/>
          </a:avLst>
        </a:prstGeom>
      </dgm:spPr>
    </dgm:pt>
    <dgm:pt modelId="{5F2083E9-ABA9-47A8-B544-08FFB3FA621E}" type="pres">
      <dgm:prSet presAssocID="{9C641AC3-F9B8-46FE-A688-940686841BA8}" presName="iconRect" presStyleLbl="node1" presStyleIdx="2" presStyleCnt="4"/>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olice"/>
        </a:ext>
      </dgm:extLst>
    </dgm:pt>
    <dgm:pt modelId="{DC33577B-2110-470C-B6EB-FCAF32F8828C}" type="pres">
      <dgm:prSet presAssocID="{9C641AC3-F9B8-46FE-A688-940686841BA8}" presName="spaceRect" presStyleCnt="0"/>
      <dgm:spPr/>
    </dgm:pt>
    <dgm:pt modelId="{DF52A762-C982-4B75-8A5E-C1C1822ECA4F}" type="pres">
      <dgm:prSet presAssocID="{9C641AC3-F9B8-46FE-A688-940686841BA8}" presName="textRect" presStyleLbl="revTx" presStyleIdx="2" presStyleCnt="4">
        <dgm:presLayoutVars>
          <dgm:chMax val="1"/>
          <dgm:chPref val="1"/>
        </dgm:presLayoutVars>
      </dgm:prSet>
      <dgm:spPr/>
    </dgm:pt>
    <dgm:pt modelId="{5FB272DB-EBF0-4FAD-AE3D-44E9CF67D81F}" type="pres">
      <dgm:prSet presAssocID="{D5B8AA45-CF79-4331-AC36-A03E987A1DDE}" presName="sibTrans" presStyleCnt="0"/>
      <dgm:spPr/>
    </dgm:pt>
    <dgm:pt modelId="{A63DE068-1118-411D-BDF1-983C62526581}" type="pres">
      <dgm:prSet presAssocID="{45DF40DA-BE7F-47F0-9B57-16E0B95BE0CE}" presName="compNode" presStyleCnt="0"/>
      <dgm:spPr/>
    </dgm:pt>
    <dgm:pt modelId="{9DF252BB-AE5F-4D8D-A8AE-A43DCB69D2F1}" type="pres">
      <dgm:prSet presAssocID="{45DF40DA-BE7F-47F0-9B57-16E0B95BE0CE}" presName="iconBgRect" presStyleLbl="bgShp" presStyleIdx="3" presStyleCnt="4"/>
      <dgm:spPr>
        <a:prstGeom prst="round2DiagRect">
          <a:avLst>
            <a:gd name="adj1" fmla="val 29727"/>
            <a:gd name="adj2" fmla="val 0"/>
          </a:avLst>
        </a:prstGeom>
      </dgm:spPr>
    </dgm:pt>
    <dgm:pt modelId="{3AE56D13-8E81-454A-8414-767DB7E2EEC4}" type="pres">
      <dgm:prSet presAssocID="{45DF40DA-BE7F-47F0-9B57-16E0B95BE0CE}" presName="iconRect" presStyleLbl="node1" presStyleIdx="3" presStyleCnt="4"/>
      <dgm:spPr>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Judge"/>
        </a:ext>
      </dgm:extLst>
    </dgm:pt>
    <dgm:pt modelId="{805B973D-15C2-4FB4-A7E7-3107CF373A6F}" type="pres">
      <dgm:prSet presAssocID="{45DF40DA-BE7F-47F0-9B57-16E0B95BE0CE}" presName="spaceRect" presStyleCnt="0"/>
      <dgm:spPr/>
    </dgm:pt>
    <dgm:pt modelId="{D00370A4-35A1-4403-96E7-D3AF54EC467E}" type="pres">
      <dgm:prSet presAssocID="{45DF40DA-BE7F-47F0-9B57-16E0B95BE0CE}" presName="textRect" presStyleLbl="revTx" presStyleIdx="3" presStyleCnt="4">
        <dgm:presLayoutVars>
          <dgm:chMax val="1"/>
          <dgm:chPref val="1"/>
        </dgm:presLayoutVars>
      </dgm:prSet>
      <dgm:spPr/>
    </dgm:pt>
  </dgm:ptLst>
  <dgm:cxnLst>
    <dgm:cxn modelId="{8D15EA14-2C50-4B50-915C-0395AA4492E0}" type="presOf" srcId="{9C641AC3-F9B8-46FE-A688-940686841BA8}" destId="{DF52A762-C982-4B75-8A5E-C1C1822ECA4F}" srcOrd="0" destOrd="0" presId="urn:microsoft.com/office/officeart/2018/5/layout/IconLeafLabelList"/>
    <dgm:cxn modelId="{78DD9730-47A8-4902-B6B6-3274DFC0FEC3}" type="presOf" srcId="{45DF40DA-BE7F-47F0-9B57-16E0B95BE0CE}" destId="{D00370A4-35A1-4403-96E7-D3AF54EC467E}" srcOrd="0" destOrd="0" presId="urn:microsoft.com/office/officeart/2018/5/layout/IconLeafLabelList"/>
    <dgm:cxn modelId="{F3FF4346-DA74-4635-A52F-AB1BD3A7E10D}" type="presOf" srcId="{00BEDCCA-F4A9-4E96-B243-D745F8278170}" destId="{DF789901-BDF9-4AF2-AB7B-283E444074D4}" srcOrd="0" destOrd="0" presId="urn:microsoft.com/office/officeart/2018/5/layout/IconLeafLabelList"/>
    <dgm:cxn modelId="{A1AD3A85-833F-4294-AD5F-28E1F4012731}" srcId="{00BEDCCA-F4A9-4E96-B243-D745F8278170}" destId="{FA6099F8-035F-44F8-A4CC-FC9FD24DE4B0}" srcOrd="1" destOrd="0" parTransId="{82C7818C-8AEF-49ED-9B6F-E2573D09ADAD}" sibTransId="{DED33E8D-358F-4BE0-B56B-75EA681B8623}"/>
    <dgm:cxn modelId="{3880FC93-8EFD-4235-95BA-203B0B66A4C3}" srcId="{00BEDCCA-F4A9-4E96-B243-D745F8278170}" destId="{30EE2FA7-E24C-42C1-ABFA-1C25D1D0D5DB}" srcOrd="0" destOrd="0" parTransId="{1517BBA8-0497-4BA3-BECD-AE6EDCFF601F}" sibTransId="{F551C36D-C810-4444-8752-AB2EE3050664}"/>
    <dgm:cxn modelId="{FD7CE499-DEEC-47FE-B8E2-6DAAD988161D}" type="presOf" srcId="{FA6099F8-035F-44F8-A4CC-FC9FD24DE4B0}" destId="{DA9BBF46-E509-446F-8EF8-B9CA01E2EE67}" srcOrd="0" destOrd="0" presId="urn:microsoft.com/office/officeart/2018/5/layout/IconLeafLabelList"/>
    <dgm:cxn modelId="{7E5792B5-F15D-40A4-8EE8-8C3DA9587C47}" srcId="{00BEDCCA-F4A9-4E96-B243-D745F8278170}" destId="{45DF40DA-BE7F-47F0-9B57-16E0B95BE0CE}" srcOrd="3" destOrd="0" parTransId="{93421CB7-DD80-4805-ADDC-07FDC76C6131}" sibTransId="{83591225-D512-49A8-A699-7426DA533796}"/>
    <dgm:cxn modelId="{E1DD71C4-2AA3-4F47-8890-193F59EFEB23}" srcId="{00BEDCCA-F4A9-4E96-B243-D745F8278170}" destId="{9C641AC3-F9B8-46FE-A688-940686841BA8}" srcOrd="2" destOrd="0" parTransId="{56CE1B96-D278-4FF9-838B-14B769906015}" sibTransId="{D5B8AA45-CF79-4331-AC36-A03E987A1DDE}"/>
    <dgm:cxn modelId="{130F2CE3-8898-48A0-88B6-D71811663FF6}" type="presOf" srcId="{30EE2FA7-E24C-42C1-ABFA-1C25D1D0D5DB}" destId="{5C0E1274-AD79-43BB-ADF8-83CE9CC19087}" srcOrd="0" destOrd="0" presId="urn:microsoft.com/office/officeart/2018/5/layout/IconLeafLabelList"/>
    <dgm:cxn modelId="{6762567E-6AC7-4733-9E1F-A341F0923CD5}" type="presParOf" srcId="{DF789901-BDF9-4AF2-AB7B-283E444074D4}" destId="{F6C5048B-05BC-41DC-BC59-32F4CC87C00F}" srcOrd="0" destOrd="0" presId="urn:microsoft.com/office/officeart/2018/5/layout/IconLeafLabelList"/>
    <dgm:cxn modelId="{F34C8EDF-50D2-40B5-82E4-A7030E3A9033}" type="presParOf" srcId="{F6C5048B-05BC-41DC-BC59-32F4CC87C00F}" destId="{25091F5A-FC6B-449F-BDA0-50909D568A85}" srcOrd="0" destOrd="0" presId="urn:microsoft.com/office/officeart/2018/5/layout/IconLeafLabelList"/>
    <dgm:cxn modelId="{BA284DB9-CD28-40B1-8D49-F0C834A7FDAC}" type="presParOf" srcId="{F6C5048B-05BC-41DC-BC59-32F4CC87C00F}" destId="{8BE9F7C7-24F8-46EC-A1DF-523586EFFAA5}" srcOrd="1" destOrd="0" presId="urn:microsoft.com/office/officeart/2018/5/layout/IconLeafLabelList"/>
    <dgm:cxn modelId="{680998BE-409B-4158-8B13-4A42E2050405}" type="presParOf" srcId="{F6C5048B-05BC-41DC-BC59-32F4CC87C00F}" destId="{16AA5BB9-0ECE-4FA4-9AB9-90E1117EB1EE}" srcOrd="2" destOrd="0" presId="urn:microsoft.com/office/officeart/2018/5/layout/IconLeafLabelList"/>
    <dgm:cxn modelId="{EAAD6D37-1625-4AFA-B52C-B9DD9011D827}" type="presParOf" srcId="{F6C5048B-05BC-41DC-BC59-32F4CC87C00F}" destId="{5C0E1274-AD79-43BB-ADF8-83CE9CC19087}" srcOrd="3" destOrd="0" presId="urn:microsoft.com/office/officeart/2018/5/layout/IconLeafLabelList"/>
    <dgm:cxn modelId="{42ECB110-586B-4FC1-B53A-289C39A7F50D}" type="presParOf" srcId="{DF789901-BDF9-4AF2-AB7B-283E444074D4}" destId="{5B3C8634-8482-4DAB-A9FA-339A8A89F834}" srcOrd="1" destOrd="0" presId="urn:microsoft.com/office/officeart/2018/5/layout/IconLeafLabelList"/>
    <dgm:cxn modelId="{82D78BCA-C92D-4C76-A249-59B710B0CFB0}" type="presParOf" srcId="{DF789901-BDF9-4AF2-AB7B-283E444074D4}" destId="{4056DFF7-839F-4008-ACFA-B81F140C36A6}" srcOrd="2" destOrd="0" presId="urn:microsoft.com/office/officeart/2018/5/layout/IconLeafLabelList"/>
    <dgm:cxn modelId="{D3B4BD92-C05B-4B96-B3FF-6D8D095C20B6}" type="presParOf" srcId="{4056DFF7-839F-4008-ACFA-B81F140C36A6}" destId="{C798F0F3-D7A9-420D-B01F-D5A3137CC135}" srcOrd="0" destOrd="0" presId="urn:microsoft.com/office/officeart/2018/5/layout/IconLeafLabelList"/>
    <dgm:cxn modelId="{46C88C8D-DE01-4C31-AF40-290697631B91}" type="presParOf" srcId="{4056DFF7-839F-4008-ACFA-B81F140C36A6}" destId="{F80F933D-8028-403E-9E2A-01107BD2C21B}" srcOrd="1" destOrd="0" presId="urn:microsoft.com/office/officeart/2018/5/layout/IconLeafLabelList"/>
    <dgm:cxn modelId="{BBAA1B57-FF44-486C-B50A-75D6328EC442}" type="presParOf" srcId="{4056DFF7-839F-4008-ACFA-B81F140C36A6}" destId="{4DF5A15E-A63C-441B-8C97-6E62ED1C9E97}" srcOrd="2" destOrd="0" presId="urn:microsoft.com/office/officeart/2018/5/layout/IconLeafLabelList"/>
    <dgm:cxn modelId="{68ED3F61-07B9-4ECF-8686-E69D45DCA73C}" type="presParOf" srcId="{4056DFF7-839F-4008-ACFA-B81F140C36A6}" destId="{DA9BBF46-E509-446F-8EF8-B9CA01E2EE67}" srcOrd="3" destOrd="0" presId="urn:microsoft.com/office/officeart/2018/5/layout/IconLeafLabelList"/>
    <dgm:cxn modelId="{FA6B5BB0-62BE-449E-B041-2275AD713A58}" type="presParOf" srcId="{DF789901-BDF9-4AF2-AB7B-283E444074D4}" destId="{616A5ECE-31B7-497E-8D78-A122BE4E5E85}" srcOrd="3" destOrd="0" presId="urn:microsoft.com/office/officeart/2018/5/layout/IconLeafLabelList"/>
    <dgm:cxn modelId="{B4062513-098B-4862-8644-77EE8141909D}" type="presParOf" srcId="{DF789901-BDF9-4AF2-AB7B-283E444074D4}" destId="{07B06EF2-BE81-45DB-AC64-B2E7324ADD8E}" srcOrd="4" destOrd="0" presId="urn:microsoft.com/office/officeart/2018/5/layout/IconLeafLabelList"/>
    <dgm:cxn modelId="{B76BBA1E-FCCB-4747-8198-7BA0CC5E8D80}" type="presParOf" srcId="{07B06EF2-BE81-45DB-AC64-B2E7324ADD8E}" destId="{0A439C5D-C5C9-4130-9576-E199497E3331}" srcOrd="0" destOrd="0" presId="urn:microsoft.com/office/officeart/2018/5/layout/IconLeafLabelList"/>
    <dgm:cxn modelId="{BBE3D123-F903-4DB3-9181-A134CAE111DE}" type="presParOf" srcId="{07B06EF2-BE81-45DB-AC64-B2E7324ADD8E}" destId="{5F2083E9-ABA9-47A8-B544-08FFB3FA621E}" srcOrd="1" destOrd="0" presId="urn:microsoft.com/office/officeart/2018/5/layout/IconLeafLabelList"/>
    <dgm:cxn modelId="{DEC3FC5D-AB9D-47A7-87CA-4AC0EE7F0E30}" type="presParOf" srcId="{07B06EF2-BE81-45DB-AC64-B2E7324ADD8E}" destId="{DC33577B-2110-470C-B6EB-FCAF32F8828C}" srcOrd="2" destOrd="0" presId="urn:microsoft.com/office/officeart/2018/5/layout/IconLeafLabelList"/>
    <dgm:cxn modelId="{8DC09004-B7E5-41A9-848A-AB05191E48AF}" type="presParOf" srcId="{07B06EF2-BE81-45DB-AC64-B2E7324ADD8E}" destId="{DF52A762-C982-4B75-8A5E-C1C1822ECA4F}" srcOrd="3" destOrd="0" presId="urn:microsoft.com/office/officeart/2018/5/layout/IconLeafLabelList"/>
    <dgm:cxn modelId="{FEA808D4-6963-4611-B877-2F71B1AF1819}" type="presParOf" srcId="{DF789901-BDF9-4AF2-AB7B-283E444074D4}" destId="{5FB272DB-EBF0-4FAD-AE3D-44E9CF67D81F}" srcOrd="5" destOrd="0" presId="urn:microsoft.com/office/officeart/2018/5/layout/IconLeafLabelList"/>
    <dgm:cxn modelId="{7025C88D-0F59-4935-8E97-35718AEF7BF8}" type="presParOf" srcId="{DF789901-BDF9-4AF2-AB7B-283E444074D4}" destId="{A63DE068-1118-411D-BDF1-983C62526581}" srcOrd="6" destOrd="0" presId="urn:microsoft.com/office/officeart/2018/5/layout/IconLeafLabelList"/>
    <dgm:cxn modelId="{79F6F349-87C6-49AC-80E8-28432AC98692}" type="presParOf" srcId="{A63DE068-1118-411D-BDF1-983C62526581}" destId="{9DF252BB-AE5F-4D8D-A8AE-A43DCB69D2F1}" srcOrd="0" destOrd="0" presId="urn:microsoft.com/office/officeart/2018/5/layout/IconLeafLabelList"/>
    <dgm:cxn modelId="{712B05C4-FAB3-4552-BBC1-9C2A6F4BA66F}" type="presParOf" srcId="{A63DE068-1118-411D-BDF1-983C62526581}" destId="{3AE56D13-8E81-454A-8414-767DB7E2EEC4}" srcOrd="1" destOrd="0" presId="urn:microsoft.com/office/officeart/2018/5/layout/IconLeafLabelList"/>
    <dgm:cxn modelId="{AEA61FE2-4AD7-4848-9287-0A7A8FCCAF10}" type="presParOf" srcId="{A63DE068-1118-411D-BDF1-983C62526581}" destId="{805B973D-15C2-4FB4-A7E7-3107CF373A6F}" srcOrd="2" destOrd="0" presId="urn:microsoft.com/office/officeart/2018/5/layout/IconLeafLabelList"/>
    <dgm:cxn modelId="{80E02567-BC4B-41B9-98AE-B4B71C73F10B}" type="presParOf" srcId="{A63DE068-1118-411D-BDF1-983C62526581}" destId="{D00370A4-35A1-4403-96E7-D3AF54EC467E}"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7998E7E-5E1A-4A2F-81BF-426EA8E12003}" type="doc">
      <dgm:prSet loTypeId="urn:microsoft.com/office/officeart/2005/8/layout/vProcess5" loCatId="process" qsTypeId="urn:microsoft.com/office/officeart/2005/8/quickstyle/simple1" qsCatId="simple" csTypeId="urn:microsoft.com/office/officeart/2005/8/colors/accent3_2" csCatId="accent3" phldr="1"/>
      <dgm:spPr/>
      <dgm:t>
        <a:bodyPr/>
        <a:lstStyle/>
        <a:p>
          <a:endParaRPr lang="en-US"/>
        </a:p>
      </dgm:t>
    </dgm:pt>
    <dgm:pt modelId="{6F491D16-9BD9-4E3E-8F7F-BF18137C38DE}">
      <dgm:prSet/>
      <dgm:spPr/>
      <dgm:t>
        <a:bodyPr/>
        <a:lstStyle/>
        <a:p>
          <a:pPr algn="just"/>
          <a:r>
            <a:rPr lang="en-US" dirty="0"/>
            <a:t>Prior to the enactment of the Public Protector Act, the Zambian equivalent of the Ombudsman was known as the Commission for Investigation, which was established under the Commission for Investigation Act, Cap 39 of the Laws of Zambia</a:t>
          </a:r>
        </a:p>
      </dgm:t>
    </dgm:pt>
    <dgm:pt modelId="{D2E0522B-D669-4049-9EA7-34C950B98615}" type="parTrans" cxnId="{A8E87F95-F8DC-4C9D-A2C4-952F83778EA2}">
      <dgm:prSet/>
      <dgm:spPr/>
      <dgm:t>
        <a:bodyPr/>
        <a:lstStyle/>
        <a:p>
          <a:endParaRPr lang="en-US"/>
        </a:p>
      </dgm:t>
    </dgm:pt>
    <dgm:pt modelId="{FD9B104B-F38D-4F5F-A511-066CD9B1B07C}" type="sibTrans" cxnId="{A8E87F95-F8DC-4C9D-A2C4-952F83778EA2}">
      <dgm:prSet/>
      <dgm:spPr/>
      <dgm:t>
        <a:bodyPr/>
        <a:lstStyle/>
        <a:p>
          <a:endParaRPr lang="en-US"/>
        </a:p>
      </dgm:t>
    </dgm:pt>
    <dgm:pt modelId="{68F6745C-3F8B-47A9-A973-E1B5C91E322F}">
      <dgm:prSet/>
      <dgm:spPr/>
      <dgm:t>
        <a:bodyPr/>
        <a:lstStyle/>
        <a:p>
          <a:r>
            <a:rPr lang="en-US" dirty="0"/>
            <a:t>The institution of the ombudsman was unknown in Zambia until 1972, as the country moved from a multi-party, political arrangement to one-party rule.</a:t>
          </a:r>
        </a:p>
      </dgm:t>
    </dgm:pt>
    <dgm:pt modelId="{0E4CD42B-0B52-44DE-BEFF-0DDC6E4EFECE}" type="parTrans" cxnId="{D590B6B5-827C-4393-8516-E18E54AD38DC}">
      <dgm:prSet/>
      <dgm:spPr/>
      <dgm:t>
        <a:bodyPr/>
        <a:lstStyle/>
        <a:p>
          <a:endParaRPr lang="en-US"/>
        </a:p>
      </dgm:t>
    </dgm:pt>
    <dgm:pt modelId="{C1C0821F-6450-4A17-915A-CFB19B36525D}" type="sibTrans" cxnId="{D590B6B5-827C-4393-8516-E18E54AD38DC}">
      <dgm:prSet/>
      <dgm:spPr/>
      <dgm:t>
        <a:bodyPr/>
        <a:lstStyle/>
        <a:p>
          <a:endParaRPr lang="en-US"/>
        </a:p>
      </dgm:t>
    </dgm:pt>
    <dgm:pt modelId="{6B4C5B11-53AF-40FD-A3F9-0815CF25B8A4}" type="pres">
      <dgm:prSet presAssocID="{57998E7E-5E1A-4A2F-81BF-426EA8E12003}" presName="outerComposite" presStyleCnt="0">
        <dgm:presLayoutVars>
          <dgm:chMax val="5"/>
          <dgm:dir/>
          <dgm:resizeHandles val="exact"/>
        </dgm:presLayoutVars>
      </dgm:prSet>
      <dgm:spPr/>
    </dgm:pt>
    <dgm:pt modelId="{10E856DE-F4D3-4CDD-9557-917C20709505}" type="pres">
      <dgm:prSet presAssocID="{57998E7E-5E1A-4A2F-81BF-426EA8E12003}" presName="dummyMaxCanvas" presStyleCnt="0">
        <dgm:presLayoutVars/>
      </dgm:prSet>
      <dgm:spPr/>
    </dgm:pt>
    <dgm:pt modelId="{69B9210F-D663-45C2-B7E9-D9AAFD802546}" type="pres">
      <dgm:prSet presAssocID="{57998E7E-5E1A-4A2F-81BF-426EA8E12003}" presName="TwoNodes_1" presStyleLbl="node1" presStyleIdx="0" presStyleCnt="2">
        <dgm:presLayoutVars>
          <dgm:bulletEnabled val="1"/>
        </dgm:presLayoutVars>
      </dgm:prSet>
      <dgm:spPr/>
    </dgm:pt>
    <dgm:pt modelId="{09577995-A5AF-4D87-8084-2B476B029194}" type="pres">
      <dgm:prSet presAssocID="{57998E7E-5E1A-4A2F-81BF-426EA8E12003}" presName="TwoNodes_2" presStyleLbl="node1" presStyleIdx="1" presStyleCnt="2">
        <dgm:presLayoutVars>
          <dgm:bulletEnabled val="1"/>
        </dgm:presLayoutVars>
      </dgm:prSet>
      <dgm:spPr/>
    </dgm:pt>
    <dgm:pt modelId="{B2A2E9C7-4433-4DC7-B390-D0ABA00085A7}" type="pres">
      <dgm:prSet presAssocID="{57998E7E-5E1A-4A2F-81BF-426EA8E12003}" presName="TwoConn_1-2" presStyleLbl="fgAccFollowNode1" presStyleIdx="0" presStyleCnt="1">
        <dgm:presLayoutVars>
          <dgm:bulletEnabled val="1"/>
        </dgm:presLayoutVars>
      </dgm:prSet>
      <dgm:spPr/>
    </dgm:pt>
    <dgm:pt modelId="{1783B98C-E210-4A5F-BB16-0360BE9717B3}" type="pres">
      <dgm:prSet presAssocID="{57998E7E-5E1A-4A2F-81BF-426EA8E12003}" presName="TwoNodes_1_text" presStyleLbl="node1" presStyleIdx="1" presStyleCnt="2">
        <dgm:presLayoutVars>
          <dgm:bulletEnabled val="1"/>
        </dgm:presLayoutVars>
      </dgm:prSet>
      <dgm:spPr/>
    </dgm:pt>
    <dgm:pt modelId="{12D18AA1-F110-450B-8C3A-537EEF283972}" type="pres">
      <dgm:prSet presAssocID="{57998E7E-5E1A-4A2F-81BF-426EA8E12003}" presName="TwoNodes_2_text" presStyleLbl="node1" presStyleIdx="1" presStyleCnt="2">
        <dgm:presLayoutVars>
          <dgm:bulletEnabled val="1"/>
        </dgm:presLayoutVars>
      </dgm:prSet>
      <dgm:spPr/>
    </dgm:pt>
  </dgm:ptLst>
  <dgm:cxnLst>
    <dgm:cxn modelId="{8F18B60B-8AB5-42D3-B6A1-8E79685583CC}" type="presOf" srcId="{57998E7E-5E1A-4A2F-81BF-426EA8E12003}" destId="{6B4C5B11-53AF-40FD-A3F9-0815CF25B8A4}" srcOrd="0" destOrd="0" presId="urn:microsoft.com/office/officeart/2005/8/layout/vProcess5"/>
    <dgm:cxn modelId="{98EB4E5B-6507-4AE5-95DB-17D12E2D0DAE}" type="presOf" srcId="{68F6745C-3F8B-47A9-A973-E1B5C91E322F}" destId="{09577995-A5AF-4D87-8084-2B476B029194}" srcOrd="0" destOrd="0" presId="urn:microsoft.com/office/officeart/2005/8/layout/vProcess5"/>
    <dgm:cxn modelId="{9A5B0F49-9441-494B-B471-FC0DA6185130}" type="presOf" srcId="{FD9B104B-F38D-4F5F-A511-066CD9B1B07C}" destId="{B2A2E9C7-4433-4DC7-B390-D0ABA00085A7}" srcOrd="0" destOrd="0" presId="urn:microsoft.com/office/officeart/2005/8/layout/vProcess5"/>
    <dgm:cxn modelId="{97D4CB8C-B2EF-42C9-8D16-71805665D7DB}" type="presOf" srcId="{6F491D16-9BD9-4E3E-8F7F-BF18137C38DE}" destId="{69B9210F-D663-45C2-B7E9-D9AAFD802546}" srcOrd="0" destOrd="0" presId="urn:microsoft.com/office/officeart/2005/8/layout/vProcess5"/>
    <dgm:cxn modelId="{A8E87F95-F8DC-4C9D-A2C4-952F83778EA2}" srcId="{57998E7E-5E1A-4A2F-81BF-426EA8E12003}" destId="{6F491D16-9BD9-4E3E-8F7F-BF18137C38DE}" srcOrd="0" destOrd="0" parTransId="{D2E0522B-D669-4049-9EA7-34C950B98615}" sibTransId="{FD9B104B-F38D-4F5F-A511-066CD9B1B07C}"/>
    <dgm:cxn modelId="{6C1F5BA3-ED45-4017-A470-2D659F2EC94F}" type="presOf" srcId="{6F491D16-9BD9-4E3E-8F7F-BF18137C38DE}" destId="{1783B98C-E210-4A5F-BB16-0360BE9717B3}" srcOrd="1" destOrd="0" presId="urn:microsoft.com/office/officeart/2005/8/layout/vProcess5"/>
    <dgm:cxn modelId="{D590B6B5-827C-4393-8516-E18E54AD38DC}" srcId="{57998E7E-5E1A-4A2F-81BF-426EA8E12003}" destId="{68F6745C-3F8B-47A9-A973-E1B5C91E322F}" srcOrd="1" destOrd="0" parTransId="{0E4CD42B-0B52-44DE-BEFF-0DDC6E4EFECE}" sibTransId="{C1C0821F-6450-4A17-915A-CFB19B36525D}"/>
    <dgm:cxn modelId="{69EB38B9-6E3A-4B74-AAC0-4FC4494D9C00}" type="presOf" srcId="{68F6745C-3F8B-47A9-A973-E1B5C91E322F}" destId="{12D18AA1-F110-450B-8C3A-537EEF283972}" srcOrd="1" destOrd="0" presId="urn:microsoft.com/office/officeart/2005/8/layout/vProcess5"/>
    <dgm:cxn modelId="{3AB7C543-811E-41FC-9C3A-55BE89DD927B}" type="presParOf" srcId="{6B4C5B11-53AF-40FD-A3F9-0815CF25B8A4}" destId="{10E856DE-F4D3-4CDD-9557-917C20709505}" srcOrd="0" destOrd="0" presId="urn:microsoft.com/office/officeart/2005/8/layout/vProcess5"/>
    <dgm:cxn modelId="{F53FAF1D-5C21-4BB3-80F2-62283CE2F0CA}" type="presParOf" srcId="{6B4C5B11-53AF-40FD-A3F9-0815CF25B8A4}" destId="{69B9210F-D663-45C2-B7E9-D9AAFD802546}" srcOrd="1" destOrd="0" presId="urn:microsoft.com/office/officeart/2005/8/layout/vProcess5"/>
    <dgm:cxn modelId="{223BF994-79CE-431D-B39E-F3102E28D494}" type="presParOf" srcId="{6B4C5B11-53AF-40FD-A3F9-0815CF25B8A4}" destId="{09577995-A5AF-4D87-8084-2B476B029194}" srcOrd="2" destOrd="0" presId="urn:microsoft.com/office/officeart/2005/8/layout/vProcess5"/>
    <dgm:cxn modelId="{54B38634-DA28-45C1-AE47-CCAEB8C4835C}" type="presParOf" srcId="{6B4C5B11-53AF-40FD-A3F9-0815CF25B8A4}" destId="{B2A2E9C7-4433-4DC7-B390-D0ABA00085A7}" srcOrd="3" destOrd="0" presId="urn:microsoft.com/office/officeart/2005/8/layout/vProcess5"/>
    <dgm:cxn modelId="{4C0CCEC7-8E5E-4B8C-8105-1917E893D237}" type="presParOf" srcId="{6B4C5B11-53AF-40FD-A3F9-0815CF25B8A4}" destId="{1783B98C-E210-4A5F-BB16-0360BE9717B3}" srcOrd="4" destOrd="0" presId="urn:microsoft.com/office/officeart/2005/8/layout/vProcess5"/>
    <dgm:cxn modelId="{32E931B5-B651-4A41-AA35-7EEB1F468868}" type="presParOf" srcId="{6B4C5B11-53AF-40FD-A3F9-0815CF25B8A4}" destId="{12D18AA1-F110-450B-8C3A-537EEF283972}"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065419A-5F51-4351-9B97-B173140DADFD}"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D36B93CF-F1DF-4C42-B688-58DAB4599480}">
      <dgm:prSet/>
      <dgm:spPr/>
      <dgm:t>
        <a:bodyPr/>
        <a:lstStyle/>
        <a:p>
          <a:r>
            <a:rPr lang="en-US" dirty="0"/>
            <a:t>The qualifications for the Investigator were those of persons eligible for appointment as High Court Judge. </a:t>
          </a:r>
        </a:p>
      </dgm:t>
    </dgm:pt>
    <dgm:pt modelId="{88908618-6414-49EE-B7AF-4823225431C2}" type="parTrans" cxnId="{7CF027E9-51B9-441F-B9D8-0965A017ABD8}">
      <dgm:prSet/>
      <dgm:spPr/>
      <dgm:t>
        <a:bodyPr/>
        <a:lstStyle/>
        <a:p>
          <a:endParaRPr lang="en-US"/>
        </a:p>
      </dgm:t>
    </dgm:pt>
    <dgm:pt modelId="{EA69CAB2-3117-4A67-B84D-5F852D317A65}" type="sibTrans" cxnId="{7CF027E9-51B9-441F-B9D8-0965A017ABD8}">
      <dgm:prSet/>
      <dgm:spPr/>
      <dgm:t>
        <a:bodyPr/>
        <a:lstStyle/>
        <a:p>
          <a:endParaRPr lang="en-US"/>
        </a:p>
      </dgm:t>
    </dgm:pt>
    <dgm:pt modelId="{331CA470-A8C5-4F3E-9A09-D69943268F33}">
      <dgm:prSet/>
      <dgm:spPr/>
      <dgm:t>
        <a:bodyPr/>
        <a:lstStyle/>
        <a:p>
          <a:r>
            <a:rPr lang="en-US"/>
            <a:t>But in addition, the candidate must have had wide administrative experience. </a:t>
          </a:r>
        </a:p>
      </dgm:t>
    </dgm:pt>
    <dgm:pt modelId="{21F01F57-A9AC-4BB0-8FBA-932CDE147DE7}" type="parTrans" cxnId="{430B683E-FF06-436E-8DBD-BD587A0CE2F6}">
      <dgm:prSet/>
      <dgm:spPr/>
      <dgm:t>
        <a:bodyPr/>
        <a:lstStyle/>
        <a:p>
          <a:endParaRPr lang="en-US"/>
        </a:p>
      </dgm:t>
    </dgm:pt>
    <dgm:pt modelId="{B18FBAAB-D781-47A6-BEAC-337BAC4B12D3}" type="sibTrans" cxnId="{430B683E-FF06-436E-8DBD-BD587A0CE2F6}">
      <dgm:prSet/>
      <dgm:spPr/>
      <dgm:t>
        <a:bodyPr/>
        <a:lstStyle/>
        <a:p>
          <a:endParaRPr lang="en-US"/>
        </a:p>
      </dgm:t>
    </dgm:pt>
    <dgm:pt modelId="{C53CC440-BC68-47C6-8992-AEB6C055FE1F}">
      <dgm:prSet/>
      <dgm:spPr/>
      <dgm:t>
        <a:bodyPr/>
        <a:lstStyle/>
        <a:p>
          <a:r>
            <a:rPr lang="en-US"/>
            <a:t>The Investigator General was appointed by the President in consultation with the Judicial Service Commission. </a:t>
          </a:r>
        </a:p>
      </dgm:t>
    </dgm:pt>
    <dgm:pt modelId="{ED4C60AD-6C26-43C2-9F11-4EA9D2A01921}" type="parTrans" cxnId="{0488E0C4-27FE-42A7-84E8-4850826002F6}">
      <dgm:prSet/>
      <dgm:spPr/>
      <dgm:t>
        <a:bodyPr/>
        <a:lstStyle/>
        <a:p>
          <a:endParaRPr lang="en-US"/>
        </a:p>
      </dgm:t>
    </dgm:pt>
    <dgm:pt modelId="{51F78FF6-2E75-450A-B321-1441D26711D3}" type="sibTrans" cxnId="{0488E0C4-27FE-42A7-84E8-4850826002F6}">
      <dgm:prSet/>
      <dgm:spPr/>
      <dgm:t>
        <a:bodyPr/>
        <a:lstStyle/>
        <a:p>
          <a:endParaRPr lang="en-US"/>
        </a:p>
      </dgm:t>
    </dgm:pt>
    <dgm:pt modelId="{575E09EB-40C6-41D3-96AC-1E69AC1646F1}">
      <dgm:prSet/>
      <dgm:spPr/>
      <dgm:t>
        <a:bodyPr/>
        <a:lstStyle/>
        <a:p>
          <a:r>
            <a:rPr lang="en-US"/>
            <a:t>He was assisted in his work by three Commissioners, who together constituted the Commission for Investigation. </a:t>
          </a:r>
        </a:p>
      </dgm:t>
    </dgm:pt>
    <dgm:pt modelId="{6CA5B58A-2713-4D65-8BAF-AC22B3C44784}" type="parTrans" cxnId="{515FC8B4-26FA-448E-90AF-9325CC6E20E6}">
      <dgm:prSet/>
      <dgm:spPr/>
      <dgm:t>
        <a:bodyPr/>
        <a:lstStyle/>
        <a:p>
          <a:endParaRPr lang="en-US"/>
        </a:p>
      </dgm:t>
    </dgm:pt>
    <dgm:pt modelId="{3B9EE8CE-C5C6-4FB2-987A-2A10461EC8B8}" type="sibTrans" cxnId="{515FC8B4-26FA-448E-90AF-9325CC6E20E6}">
      <dgm:prSet/>
      <dgm:spPr/>
      <dgm:t>
        <a:bodyPr/>
        <a:lstStyle/>
        <a:p>
          <a:endParaRPr lang="en-US"/>
        </a:p>
      </dgm:t>
    </dgm:pt>
    <dgm:pt modelId="{BD9D8A4F-32C0-431C-B908-B78916BD7E26}">
      <dgm:prSet/>
      <dgm:spPr/>
      <dgm:t>
        <a:bodyPr/>
        <a:lstStyle/>
        <a:p>
          <a:r>
            <a:rPr lang="en-US"/>
            <a:t>The appointment of the Commissioners was for a non-renewable term of three years. </a:t>
          </a:r>
        </a:p>
      </dgm:t>
    </dgm:pt>
    <dgm:pt modelId="{06B7A8D3-0EF7-4E00-8D5D-F2A119C7DC9B}" type="parTrans" cxnId="{80DB6757-A17B-4ABA-B3D4-A048813661B6}">
      <dgm:prSet/>
      <dgm:spPr/>
      <dgm:t>
        <a:bodyPr/>
        <a:lstStyle/>
        <a:p>
          <a:endParaRPr lang="en-US"/>
        </a:p>
      </dgm:t>
    </dgm:pt>
    <dgm:pt modelId="{69E9FF3E-6AEC-438D-A6F7-121E6C9A70F0}" type="sibTrans" cxnId="{80DB6757-A17B-4ABA-B3D4-A048813661B6}">
      <dgm:prSet/>
      <dgm:spPr/>
      <dgm:t>
        <a:bodyPr/>
        <a:lstStyle/>
        <a:p>
          <a:endParaRPr lang="en-US"/>
        </a:p>
      </dgm:t>
    </dgm:pt>
    <dgm:pt modelId="{BC79DE09-1641-4923-9358-7CAC0391D35C}">
      <dgm:prSet/>
      <dgm:spPr/>
      <dgm:t>
        <a:bodyPr/>
        <a:lstStyle/>
        <a:p>
          <a:r>
            <a:rPr lang="en-US"/>
            <a:t>Only men of high standing in society could be appointed Commissioners</a:t>
          </a:r>
        </a:p>
      </dgm:t>
    </dgm:pt>
    <dgm:pt modelId="{AA8661BC-315F-4CE6-9045-755CE156655F}" type="parTrans" cxnId="{F2F15734-1D32-43FF-AC96-3B0E3E8C8D73}">
      <dgm:prSet/>
      <dgm:spPr/>
      <dgm:t>
        <a:bodyPr/>
        <a:lstStyle/>
        <a:p>
          <a:endParaRPr lang="en-US"/>
        </a:p>
      </dgm:t>
    </dgm:pt>
    <dgm:pt modelId="{A94C719A-8951-4F41-8E08-3445E4D55F12}" type="sibTrans" cxnId="{F2F15734-1D32-43FF-AC96-3B0E3E8C8D73}">
      <dgm:prSet/>
      <dgm:spPr/>
      <dgm:t>
        <a:bodyPr/>
        <a:lstStyle/>
        <a:p>
          <a:endParaRPr lang="en-US"/>
        </a:p>
      </dgm:t>
    </dgm:pt>
    <dgm:pt modelId="{49549374-DD33-4B9C-A8EC-9E5A9AD991CD}">
      <dgm:prSet/>
      <dgm:spPr/>
      <dgm:t>
        <a:bodyPr/>
        <a:lstStyle/>
        <a:p>
          <a:r>
            <a:rPr lang="en-US"/>
            <a:t>(Now known as the Public Protector)</a:t>
          </a:r>
        </a:p>
      </dgm:t>
    </dgm:pt>
    <dgm:pt modelId="{BFA52032-E341-4E12-A7AF-71187A21F6E1}" type="parTrans" cxnId="{B76CC432-99E8-4F11-BF79-14D89794E3D3}">
      <dgm:prSet/>
      <dgm:spPr/>
      <dgm:t>
        <a:bodyPr/>
        <a:lstStyle/>
        <a:p>
          <a:endParaRPr lang="en-US"/>
        </a:p>
      </dgm:t>
    </dgm:pt>
    <dgm:pt modelId="{D755A5AB-1820-4697-91D4-D4EA53AE232D}" type="sibTrans" cxnId="{B76CC432-99E8-4F11-BF79-14D89794E3D3}">
      <dgm:prSet/>
      <dgm:spPr/>
      <dgm:t>
        <a:bodyPr/>
        <a:lstStyle/>
        <a:p>
          <a:endParaRPr lang="en-US"/>
        </a:p>
      </dgm:t>
    </dgm:pt>
    <dgm:pt modelId="{7F57C5DB-D138-4B91-9651-23D917792CB1}" type="pres">
      <dgm:prSet presAssocID="{7065419A-5F51-4351-9B97-B173140DADFD}" presName="root" presStyleCnt="0">
        <dgm:presLayoutVars>
          <dgm:dir/>
          <dgm:resizeHandles val="exact"/>
        </dgm:presLayoutVars>
      </dgm:prSet>
      <dgm:spPr/>
    </dgm:pt>
    <dgm:pt modelId="{0BEF92FC-C16F-46C6-AD2C-6919AE535DA1}" type="pres">
      <dgm:prSet presAssocID="{7065419A-5F51-4351-9B97-B173140DADFD}" presName="container" presStyleCnt="0">
        <dgm:presLayoutVars>
          <dgm:dir/>
          <dgm:resizeHandles val="exact"/>
        </dgm:presLayoutVars>
      </dgm:prSet>
      <dgm:spPr/>
    </dgm:pt>
    <dgm:pt modelId="{3C1ABEC7-B756-4513-AD75-6E57FCBF2233}" type="pres">
      <dgm:prSet presAssocID="{D36B93CF-F1DF-4C42-B688-58DAB4599480}" presName="compNode" presStyleCnt="0"/>
      <dgm:spPr/>
    </dgm:pt>
    <dgm:pt modelId="{0B024AFB-FAC2-4CD8-8948-9371DCF60F97}" type="pres">
      <dgm:prSet presAssocID="{D36B93CF-F1DF-4C42-B688-58DAB4599480}" presName="iconBgRect" presStyleLbl="bgShp" presStyleIdx="0" presStyleCnt="7"/>
      <dgm:spPr/>
    </dgm:pt>
    <dgm:pt modelId="{82B36FDB-6210-4B27-863A-17A272865439}" type="pres">
      <dgm:prSet presAssocID="{D36B93CF-F1DF-4C42-B688-58DAB4599480}" presName="iconRect" presStyleLbl="node1" presStyleIdx="0" presStyleCnt="7"/>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Judge"/>
        </a:ext>
      </dgm:extLst>
    </dgm:pt>
    <dgm:pt modelId="{1D09C6D7-BCEA-4C8D-932D-2C837BE07812}" type="pres">
      <dgm:prSet presAssocID="{D36B93CF-F1DF-4C42-B688-58DAB4599480}" presName="spaceRect" presStyleCnt="0"/>
      <dgm:spPr/>
    </dgm:pt>
    <dgm:pt modelId="{FD21FFFB-FA15-4C10-ADDB-D6797A6D6926}" type="pres">
      <dgm:prSet presAssocID="{D36B93CF-F1DF-4C42-B688-58DAB4599480}" presName="textRect" presStyleLbl="revTx" presStyleIdx="0" presStyleCnt="7">
        <dgm:presLayoutVars>
          <dgm:chMax val="1"/>
          <dgm:chPref val="1"/>
        </dgm:presLayoutVars>
      </dgm:prSet>
      <dgm:spPr/>
    </dgm:pt>
    <dgm:pt modelId="{9A7D6DB5-3E87-4DD3-9DAE-66405E1590D5}" type="pres">
      <dgm:prSet presAssocID="{EA69CAB2-3117-4A67-B84D-5F852D317A65}" presName="sibTrans" presStyleLbl="sibTrans2D1" presStyleIdx="0" presStyleCnt="0"/>
      <dgm:spPr/>
    </dgm:pt>
    <dgm:pt modelId="{5B153084-4832-4C59-AD68-47DB255429F5}" type="pres">
      <dgm:prSet presAssocID="{331CA470-A8C5-4F3E-9A09-D69943268F33}" presName="compNode" presStyleCnt="0"/>
      <dgm:spPr/>
    </dgm:pt>
    <dgm:pt modelId="{0CA763D3-2021-4289-9D86-FDDEF6F22AF0}" type="pres">
      <dgm:prSet presAssocID="{331CA470-A8C5-4F3E-9A09-D69943268F33}" presName="iconBgRect" presStyleLbl="bgShp" presStyleIdx="1" presStyleCnt="7"/>
      <dgm:spPr/>
    </dgm:pt>
    <dgm:pt modelId="{6FD9F97D-A992-440D-8651-7EEB0662D37F}" type="pres">
      <dgm:prSet presAssocID="{331CA470-A8C5-4F3E-9A09-D69943268F33}" presName="iconRect" presStyleLbl="node1" presStyleIdx="1" presStyleCnt="7"/>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Office Worker"/>
        </a:ext>
      </dgm:extLst>
    </dgm:pt>
    <dgm:pt modelId="{7CB35390-F8B7-4F7C-9D60-81CF62B20FBC}" type="pres">
      <dgm:prSet presAssocID="{331CA470-A8C5-4F3E-9A09-D69943268F33}" presName="spaceRect" presStyleCnt="0"/>
      <dgm:spPr/>
    </dgm:pt>
    <dgm:pt modelId="{B05A42EF-9D55-483C-B980-9D75D218752A}" type="pres">
      <dgm:prSet presAssocID="{331CA470-A8C5-4F3E-9A09-D69943268F33}" presName="textRect" presStyleLbl="revTx" presStyleIdx="1" presStyleCnt="7">
        <dgm:presLayoutVars>
          <dgm:chMax val="1"/>
          <dgm:chPref val="1"/>
        </dgm:presLayoutVars>
      </dgm:prSet>
      <dgm:spPr/>
    </dgm:pt>
    <dgm:pt modelId="{FF44EF6F-011C-4ABC-BAC4-4145302D6FC1}" type="pres">
      <dgm:prSet presAssocID="{B18FBAAB-D781-47A6-BEAC-337BAC4B12D3}" presName="sibTrans" presStyleLbl="sibTrans2D1" presStyleIdx="0" presStyleCnt="0"/>
      <dgm:spPr/>
    </dgm:pt>
    <dgm:pt modelId="{FA7E4565-7EBE-4729-9009-40186E1035AD}" type="pres">
      <dgm:prSet presAssocID="{C53CC440-BC68-47C6-8992-AEB6C055FE1F}" presName="compNode" presStyleCnt="0"/>
      <dgm:spPr/>
    </dgm:pt>
    <dgm:pt modelId="{1BBBD1B0-503E-4365-BF89-186DE8EA908D}" type="pres">
      <dgm:prSet presAssocID="{C53CC440-BC68-47C6-8992-AEB6C055FE1F}" presName="iconBgRect" presStyleLbl="bgShp" presStyleIdx="2" presStyleCnt="7"/>
      <dgm:spPr/>
    </dgm:pt>
    <dgm:pt modelId="{35CF8284-B1B8-4D04-9783-1362D4C1FA7D}" type="pres">
      <dgm:prSet presAssocID="{C53CC440-BC68-47C6-8992-AEB6C055FE1F}" presName="iconRect" presStyleLbl="node1" presStyleIdx="2" presStyleCnt="7"/>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olice"/>
        </a:ext>
      </dgm:extLst>
    </dgm:pt>
    <dgm:pt modelId="{5D108697-CDFA-4E45-90D9-323CFB5BD3D5}" type="pres">
      <dgm:prSet presAssocID="{C53CC440-BC68-47C6-8992-AEB6C055FE1F}" presName="spaceRect" presStyleCnt="0"/>
      <dgm:spPr/>
    </dgm:pt>
    <dgm:pt modelId="{D3117892-FADA-48DB-9ED2-B42844070126}" type="pres">
      <dgm:prSet presAssocID="{C53CC440-BC68-47C6-8992-AEB6C055FE1F}" presName="textRect" presStyleLbl="revTx" presStyleIdx="2" presStyleCnt="7">
        <dgm:presLayoutVars>
          <dgm:chMax val="1"/>
          <dgm:chPref val="1"/>
        </dgm:presLayoutVars>
      </dgm:prSet>
      <dgm:spPr/>
    </dgm:pt>
    <dgm:pt modelId="{535FD78C-8B2B-4C3C-9701-6B08B8B2208E}" type="pres">
      <dgm:prSet presAssocID="{51F78FF6-2E75-450A-B321-1441D26711D3}" presName="sibTrans" presStyleLbl="sibTrans2D1" presStyleIdx="0" presStyleCnt="0"/>
      <dgm:spPr/>
    </dgm:pt>
    <dgm:pt modelId="{B28D0213-D139-4F6E-883D-64C941F3D1AE}" type="pres">
      <dgm:prSet presAssocID="{575E09EB-40C6-41D3-96AC-1E69AC1646F1}" presName="compNode" presStyleCnt="0"/>
      <dgm:spPr/>
    </dgm:pt>
    <dgm:pt modelId="{AFC05635-6810-4974-AC2B-700534D21757}" type="pres">
      <dgm:prSet presAssocID="{575E09EB-40C6-41D3-96AC-1E69AC1646F1}" presName="iconBgRect" presStyleLbl="bgShp" presStyleIdx="3" presStyleCnt="7"/>
      <dgm:spPr/>
    </dgm:pt>
    <dgm:pt modelId="{859471AB-CCCA-4242-827B-7885353424D5}" type="pres">
      <dgm:prSet presAssocID="{575E09EB-40C6-41D3-96AC-1E69AC1646F1}" presName="iconRect" presStyleLbl="node1" presStyleIdx="3" presStyleCnt="7"/>
      <dgm:spPr>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oard Room"/>
        </a:ext>
      </dgm:extLst>
    </dgm:pt>
    <dgm:pt modelId="{4BF1B302-ECE5-4939-A3A2-C2DA0B2FEAF4}" type="pres">
      <dgm:prSet presAssocID="{575E09EB-40C6-41D3-96AC-1E69AC1646F1}" presName="spaceRect" presStyleCnt="0"/>
      <dgm:spPr/>
    </dgm:pt>
    <dgm:pt modelId="{DAEDC17B-324D-4A60-9533-65D6F751BEE7}" type="pres">
      <dgm:prSet presAssocID="{575E09EB-40C6-41D3-96AC-1E69AC1646F1}" presName="textRect" presStyleLbl="revTx" presStyleIdx="3" presStyleCnt="7">
        <dgm:presLayoutVars>
          <dgm:chMax val="1"/>
          <dgm:chPref val="1"/>
        </dgm:presLayoutVars>
      </dgm:prSet>
      <dgm:spPr/>
    </dgm:pt>
    <dgm:pt modelId="{D79C6FEC-B047-4B6B-BCCE-2C51E2D30B7D}" type="pres">
      <dgm:prSet presAssocID="{3B9EE8CE-C5C6-4FB2-987A-2A10461EC8B8}" presName="sibTrans" presStyleLbl="sibTrans2D1" presStyleIdx="0" presStyleCnt="0"/>
      <dgm:spPr/>
    </dgm:pt>
    <dgm:pt modelId="{D953425C-714C-4665-8FCF-070CF4EBA49C}" type="pres">
      <dgm:prSet presAssocID="{BD9D8A4F-32C0-431C-B908-B78916BD7E26}" presName="compNode" presStyleCnt="0"/>
      <dgm:spPr/>
    </dgm:pt>
    <dgm:pt modelId="{9BBD8D6A-FD19-487B-9A2C-1FCC7D3E4131}" type="pres">
      <dgm:prSet presAssocID="{BD9D8A4F-32C0-431C-B908-B78916BD7E26}" presName="iconBgRect" presStyleLbl="bgShp" presStyleIdx="4" presStyleCnt="7"/>
      <dgm:spPr/>
    </dgm:pt>
    <dgm:pt modelId="{8021A47B-0209-401E-AB63-43E2292B0173}" type="pres">
      <dgm:prSet presAssocID="{BD9D8A4F-32C0-431C-B908-B78916BD7E26}" presName="iconRect" presStyleLbl="node1" presStyleIdx="4" presStyleCnt="7"/>
      <dgm:spPr>
        <a:blipFill>
          <a:blip xmlns:r="http://schemas.openxmlformats.org/officeDocument/2006/relationships"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Sustainability"/>
        </a:ext>
      </dgm:extLst>
    </dgm:pt>
    <dgm:pt modelId="{C76BDAE3-E985-4728-934E-830E3C53CAF7}" type="pres">
      <dgm:prSet presAssocID="{BD9D8A4F-32C0-431C-B908-B78916BD7E26}" presName="spaceRect" presStyleCnt="0"/>
      <dgm:spPr/>
    </dgm:pt>
    <dgm:pt modelId="{23883021-9A1B-485E-9F76-9FFF180CB28C}" type="pres">
      <dgm:prSet presAssocID="{BD9D8A4F-32C0-431C-B908-B78916BD7E26}" presName="textRect" presStyleLbl="revTx" presStyleIdx="4" presStyleCnt="7">
        <dgm:presLayoutVars>
          <dgm:chMax val="1"/>
          <dgm:chPref val="1"/>
        </dgm:presLayoutVars>
      </dgm:prSet>
      <dgm:spPr/>
    </dgm:pt>
    <dgm:pt modelId="{6E34C951-316C-4111-A82E-22EEFB80F5CC}" type="pres">
      <dgm:prSet presAssocID="{69E9FF3E-6AEC-438D-A6F7-121E6C9A70F0}" presName="sibTrans" presStyleLbl="sibTrans2D1" presStyleIdx="0" presStyleCnt="0"/>
      <dgm:spPr/>
    </dgm:pt>
    <dgm:pt modelId="{BF99DCB9-8C57-49B8-BE05-38A1E66D06C9}" type="pres">
      <dgm:prSet presAssocID="{BC79DE09-1641-4923-9358-7CAC0391D35C}" presName="compNode" presStyleCnt="0"/>
      <dgm:spPr/>
    </dgm:pt>
    <dgm:pt modelId="{24C914CF-928F-4040-AE50-4273FCD8ED8D}" type="pres">
      <dgm:prSet presAssocID="{BC79DE09-1641-4923-9358-7CAC0391D35C}" presName="iconBgRect" presStyleLbl="bgShp" presStyleIdx="5" presStyleCnt="7"/>
      <dgm:spPr/>
    </dgm:pt>
    <dgm:pt modelId="{EFF5D9FC-FE4A-45DF-97F6-302826369431}" type="pres">
      <dgm:prSet presAssocID="{BC79DE09-1641-4923-9358-7CAC0391D35C}" presName="iconRect" presStyleLbl="node1" presStyleIdx="5" presStyleCnt="7"/>
      <dgm:spPr>
        <a:blipFill>
          <a:blip xmlns:r="http://schemas.openxmlformats.org/officeDocument/2006/relationships"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Turkey"/>
        </a:ext>
      </dgm:extLst>
    </dgm:pt>
    <dgm:pt modelId="{1644C50B-A5E5-47F8-961C-790D3AFF7F9B}" type="pres">
      <dgm:prSet presAssocID="{BC79DE09-1641-4923-9358-7CAC0391D35C}" presName="spaceRect" presStyleCnt="0"/>
      <dgm:spPr/>
    </dgm:pt>
    <dgm:pt modelId="{62FA5F5E-02DC-40A7-9770-5380677D6719}" type="pres">
      <dgm:prSet presAssocID="{BC79DE09-1641-4923-9358-7CAC0391D35C}" presName="textRect" presStyleLbl="revTx" presStyleIdx="5" presStyleCnt="7">
        <dgm:presLayoutVars>
          <dgm:chMax val="1"/>
          <dgm:chPref val="1"/>
        </dgm:presLayoutVars>
      </dgm:prSet>
      <dgm:spPr/>
    </dgm:pt>
    <dgm:pt modelId="{670BD2CE-219D-40D5-AC94-AF654550EE3E}" type="pres">
      <dgm:prSet presAssocID="{A94C719A-8951-4F41-8E08-3445E4D55F12}" presName="sibTrans" presStyleLbl="sibTrans2D1" presStyleIdx="0" presStyleCnt="0"/>
      <dgm:spPr/>
    </dgm:pt>
    <dgm:pt modelId="{A10513B2-05BC-485A-85EA-49612CED2DB2}" type="pres">
      <dgm:prSet presAssocID="{49549374-DD33-4B9C-A8EC-9E5A9AD991CD}" presName="compNode" presStyleCnt="0"/>
      <dgm:spPr/>
    </dgm:pt>
    <dgm:pt modelId="{EC5D9CB6-45B8-4946-93A2-2A183BCB4916}" type="pres">
      <dgm:prSet presAssocID="{49549374-DD33-4B9C-A8EC-9E5A9AD991CD}" presName="iconBgRect" presStyleLbl="bgShp" presStyleIdx="6" presStyleCnt="7"/>
      <dgm:spPr/>
    </dgm:pt>
    <dgm:pt modelId="{F97DE3B4-39B9-4D1C-AB04-D52D5AE6FA3D}" type="pres">
      <dgm:prSet presAssocID="{49549374-DD33-4B9C-A8EC-9E5A9AD991CD}" presName="iconRect" presStyleLbl="node1" presStyleIdx="6" presStyleCnt="7"/>
      <dgm:spPr>
        <a:blipFill>
          <a:blip xmlns:r="http://schemas.openxmlformats.org/officeDocument/2006/relationships" r:embed="rId13" cstate="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Jail"/>
        </a:ext>
      </dgm:extLst>
    </dgm:pt>
    <dgm:pt modelId="{FDE913BF-C3C9-431A-B7FA-5096F945939E}" type="pres">
      <dgm:prSet presAssocID="{49549374-DD33-4B9C-A8EC-9E5A9AD991CD}" presName="spaceRect" presStyleCnt="0"/>
      <dgm:spPr/>
    </dgm:pt>
    <dgm:pt modelId="{48775771-4A71-4A33-8BAD-2357785559D1}" type="pres">
      <dgm:prSet presAssocID="{49549374-DD33-4B9C-A8EC-9E5A9AD991CD}" presName="textRect" presStyleLbl="revTx" presStyleIdx="6" presStyleCnt="7">
        <dgm:presLayoutVars>
          <dgm:chMax val="1"/>
          <dgm:chPref val="1"/>
        </dgm:presLayoutVars>
      </dgm:prSet>
      <dgm:spPr/>
    </dgm:pt>
  </dgm:ptLst>
  <dgm:cxnLst>
    <dgm:cxn modelId="{91D9BC1F-C0C6-4EBB-AE85-12C0B037E8F5}" type="presOf" srcId="{69E9FF3E-6AEC-438D-A6F7-121E6C9A70F0}" destId="{6E34C951-316C-4111-A82E-22EEFB80F5CC}" srcOrd="0" destOrd="0" presId="urn:microsoft.com/office/officeart/2018/2/layout/IconCircleList"/>
    <dgm:cxn modelId="{B76CC432-99E8-4F11-BF79-14D89794E3D3}" srcId="{7065419A-5F51-4351-9B97-B173140DADFD}" destId="{49549374-DD33-4B9C-A8EC-9E5A9AD991CD}" srcOrd="6" destOrd="0" parTransId="{BFA52032-E341-4E12-A7AF-71187A21F6E1}" sibTransId="{D755A5AB-1820-4697-91D4-D4EA53AE232D}"/>
    <dgm:cxn modelId="{F2F15734-1D32-43FF-AC96-3B0E3E8C8D73}" srcId="{7065419A-5F51-4351-9B97-B173140DADFD}" destId="{BC79DE09-1641-4923-9358-7CAC0391D35C}" srcOrd="5" destOrd="0" parTransId="{AA8661BC-315F-4CE6-9045-755CE156655F}" sibTransId="{A94C719A-8951-4F41-8E08-3445E4D55F12}"/>
    <dgm:cxn modelId="{430B683E-FF06-436E-8DBD-BD587A0CE2F6}" srcId="{7065419A-5F51-4351-9B97-B173140DADFD}" destId="{331CA470-A8C5-4F3E-9A09-D69943268F33}" srcOrd="1" destOrd="0" parTransId="{21F01F57-A9AC-4BB0-8FBA-932CDE147DE7}" sibTransId="{B18FBAAB-D781-47A6-BEAC-337BAC4B12D3}"/>
    <dgm:cxn modelId="{D9DC2D5B-959B-4C2B-84A0-B04D74BB0DD9}" type="presOf" srcId="{BD9D8A4F-32C0-431C-B908-B78916BD7E26}" destId="{23883021-9A1B-485E-9F76-9FFF180CB28C}" srcOrd="0" destOrd="0" presId="urn:microsoft.com/office/officeart/2018/2/layout/IconCircleList"/>
    <dgm:cxn modelId="{BFE7885B-6B6A-479A-B5A9-098DAA174E07}" type="presOf" srcId="{D36B93CF-F1DF-4C42-B688-58DAB4599480}" destId="{FD21FFFB-FA15-4C10-ADDB-D6797A6D6926}" srcOrd="0" destOrd="0" presId="urn:microsoft.com/office/officeart/2018/2/layout/IconCircleList"/>
    <dgm:cxn modelId="{9379B34D-14DB-4762-B20B-D1A30D144B4F}" type="presOf" srcId="{575E09EB-40C6-41D3-96AC-1E69AC1646F1}" destId="{DAEDC17B-324D-4A60-9533-65D6F751BEE7}" srcOrd="0" destOrd="0" presId="urn:microsoft.com/office/officeart/2018/2/layout/IconCircleList"/>
    <dgm:cxn modelId="{7AEBA852-25C2-4866-AEF6-A92903E42AFF}" type="presOf" srcId="{A94C719A-8951-4F41-8E08-3445E4D55F12}" destId="{670BD2CE-219D-40D5-AC94-AF654550EE3E}" srcOrd="0" destOrd="0" presId="urn:microsoft.com/office/officeart/2018/2/layout/IconCircleList"/>
    <dgm:cxn modelId="{76C10353-30C8-4062-908B-B36CC768885E}" type="presOf" srcId="{331CA470-A8C5-4F3E-9A09-D69943268F33}" destId="{B05A42EF-9D55-483C-B980-9D75D218752A}" srcOrd="0" destOrd="0" presId="urn:microsoft.com/office/officeart/2018/2/layout/IconCircleList"/>
    <dgm:cxn modelId="{80DB6757-A17B-4ABA-B3D4-A048813661B6}" srcId="{7065419A-5F51-4351-9B97-B173140DADFD}" destId="{BD9D8A4F-32C0-431C-B908-B78916BD7E26}" srcOrd="4" destOrd="0" parTransId="{06B7A8D3-0EF7-4E00-8D5D-F2A119C7DC9B}" sibTransId="{69E9FF3E-6AEC-438D-A6F7-121E6C9A70F0}"/>
    <dgm:cxn modelId="{533E43A5-3855-4FF5-BC8B-26B8D2B2ACE2}" type="presOf" srcId="{EA69CAB2-3117-4A67-B84D-5F852D317A65}" destId="{9A7D6DB5-3E87-4DD3-9DAE-66405E1590D5}" srcOrd="0" destOrd="0" presId="urn:microsoft.com/office/officeart/2018/2/layout/IconCircleList"/>
    <dgm:cxn modelId="{515FC8B4-26FA-448E-90AF-9325CC6E20E6}" srcId="{7065419A-5F51-4351-9B97-B173140DADFD}" destId="{575E09EB-40C6-41D3-96AC-1E69AC1646F1}" srcOrd="3" destOrd="0" parTransId="{6CA5B58A-2713-4D65-8BAF-AC22B3C44784}" sibTransId="{3B9EE8CE-C5C6-4FB2-987A-2A10461EC8B8}"/>
    <dgm:cxn modelId="{891F37C0-E18A-4884-9E2E-5972FB9D3AC6}" type="presOf" srcId="{3B9EE8CE-C5C6-4FB2-987A-2A10461EC8B8}" destId="{D79C6FEC-B047-4B6B-BCCE-2C51E2D30B7D}" srcOrd="0" destOrd="0" presId="urn:microsoft.com/office/officeart/2018/2/layout/IconCircleList"/>
    <dgm:cxn modelId="{94FC86C4-0E02-416F-A2EE-03B9DB987BF9}" type="presOf" srcId="{49549374-DD33-4B9C-A8EC-9E5A9AD991CD}" destId="{48775771-4A71-4A33-8BAD-2357785559D1}" srcOrd="0" destOrd="0" presId="urn:microsoft.com/office/officeart/2018/2/layout/IconCircleList"/>
    <dgm:cxn modelId="{0488E0C4-27FE-42A7-84E8-4850826002F6}" srcId="{7065419A-5F51-4351-9B97-B173140DADFD}" destId="{C53CC440-BC68-47C6-8992-AEB6C055FE1F}" srcOrd="2" destOrd="0" parTransId="{ED4C60AD-6C26-43C2-9F11-4EA9D2A01921}" sibTransId="{51F78FF6-2E75-450A-B321-1441D26711D3}"/>
    <dgm:cxn modelId="{2E81D8C7-1FA1-42DC-9879-E0844F72DFCB}" type="presOf" srcId="{BC79DE09-1641-4923-9358-7CAC0391D35C}" destId="{62FA5F5E-02DC-40A7-9770-5380677D6719}" srcOrd="0" destOrd="0" presId="urn:microsoft.com/office/officeart/2018/2/layout/IconCircleList"/>
    <dgm:cxn modelId="{B30160C9-DA65-4AD9-A516-64C0723E07EC}" type="presOf" srcId="{B18FBAAB-D781-47A6-BEAC-337BAC4B12D3}" destId="{FF44EF6F-011C-4ABC-BAC4-4145302D6FC1}" srcOrd="0" destOrd="0" presId="urn:microsoft.com/office/officeart/2018/2/layout/IconCircleList"/>
    <dgm:cxn modelId="{7CF027E9-51B9-441F-B9D8-0965A017ABD8}" srcId="{7065419A-5F51-4351-9B97-B173140DADFD}" destId="{D36B93CF-F1DF-4C42-B688-58DAB4599480}" srcOrd="0" destOrd="0" parTransId="{88908618-6414-49EE-B7AF-4823225431C2}" sibTransId="{EA69CAB2-3117-4A67-B84D-5F852D317A65}"/>
    <dgm:cxn modelId="{95D4FDEB-D064-44F0-A2E8-1C650B2A66E6}" type="presOf" srcId="{51F78FF6-2E75-450A-B321-1441D26711D3}" destId="{535FD78C-8B2B-4C3C-9701-6B08B8B2208E}" srcOrd="0" destOrd="0" presId="urn:microsoft.com/office/officeart/2018/2/layout/IconCircleList"/>
    <dgm:cxn modelId="{FCAD1DFB-BE00-4058-966A-1B840F1765FF}" type="presOf" srcId="{C53CC440-BC68-47C6-8992-AEB6C055FE1F}" destId="{D3117892-FADA-48DB-9ED2-B42844070126}" srcOrd="0" destOrd="0" presId="urn:microsoft.com/office/officeart/2018/2/layout/IconCircleList"/>
    <dgm:cxn modelId="{19AE54FC-AEC7-4F3C-8F0B-210235894311}" type="presOf" srcId="{7065419A-5F51-4351-9B97-B173140DADFD}" destId="{7F57C5DB-D138-4B91-9651-23D917792CB1}" srcOrd="0" destOrd="0" presId="urn:microsoft.com/office/officeart/2018/2/layout/IconCircleList"/>
    <dgm:cxn modelId="{650F749C-B430-4786-BD40-B14B00229886}" type="presParOf" srcId="{7F57C5DB-D138-4B91-9651-23D917792CB1}" destId="{0BEF92FC-C16F-46C6-AD2C-6919AE535DA1}" srcOrd="0" destOrd="0" presId="urn:microsoft.com/office/officeart/2018/2/layout/IconCircleList"/>
    <dgm:cxn modelId="{0BBBE3C7-22E4-4231-910C-7F2D9306F2F7}" type="presParOf" srcId="{0BEF92FC-C16F-46C6-AD2C-6919AE535DA1}" destId="{3C1ABEC7-B756-4513-AD75-6E57FCBF2233}" srcOrd="0" destOrd="0" presId="urn:microsoft.com/office/officeart/2018/2/layout/IconCircleList"/>
    <dgm:cxn modelId="{38830716-0F52-44C1-AD7A-CD9C5EEF10E4}" type="presParOf" srcId="{3C1ABEC7-B756-4513-AD75-6E57FCBF2233}" destId="{0B024AFB-FAC2-4CD8-8948-9371DCF60F97}" srcOrd="0" destOrd="0" presId="urn:microsoft.com/office/officeart/2018/2/layout/IconCircleList"/>
    <dgm:cxn modelId="{26E0CB7D-DB9D-4C99-8CE0-013A98E300F0}" type="presParOf" srcId="{3C1ABEC7-B756-4513-AD75-6E57FCBF2233}" destId="{82B36FDB-6210-4B27-863A-17A272865439}" srcOrd="1" destOrd="0" presId="urn:microsoft.com/office/officeart/2018/2/layout/IconCircleList"/>
    <dgm:cxn modelId="{ED84FC97-F5C0-4C1A-9199-78DA2A9B5749}" type="presParOf" srcId="{3C1ABEC7-B756-4513-AD75-6E57FCBF2233}" destId="{1D09C6D7-BCEA-4C8D-932D-2C837BE07812}" srcOrd="2" destOrd="0" presId="urn:microsoft.com/office/officeart/2018/2/layout/IconCircleList"/>
    <dgm:cxn modelId="{E45BDB4A-FF2B-4D88-AA68-BB806F740971}" type="presParOf" srcId="{3C1ABEC7-B756-4513-AD75-6E57FCBF2233}" destId="{FD21FFFB-FA15-4C10-ADDB-D6797A6D6926}" srcOrd="3" destOrd="0" presId="urn:microsoft.com/office/officeart/2018/2/layout/IconCircleList"/>
    <dgm:cxn modelId="{55353FFC-2EBA-4327-B6DF-0CE3B406B1C7}" type="presParOf" srcId="{0BEF92FC-C16F-46C6-AD2C-6919AE535DA1}" destId="{9A7D6DB5-3E87-4DD3-9DAE-66405E1590D5}" srcOrd="1" destOrd="0" presId="urn:microsoft.com/office/officeart/2018/2/layout/IconCircleList"/>
    <dgm:cxn modelId="{B2057046-71F4-4A59-ADCF-9448C6582B48}" type="presParOf" srcId="{0BEF92FC-C16F-46C6-AD2C-6919AE535DA1}" destId="{5B153084-4832-4C59-AD68-47DB255429F5}" srcOrd="2" destOrd="0" presId="urn:microsoft.com/office/officeart/2018/2/layout/IconCircleList"/>
    <dgm:cxn modelId="{22F5626C-EFDE-4F67-9D0A-5BE632F424E0}" type="presParOf" srcId="{5B153084-4832-4C59-AD68-47DB255429F5}" destId="{0CA763D3-2021-4289-9D86-FDDEF6F22AF0}" srcOrd="0" destOrd="0" presId="urn:microsoft.com/office/officeart/2018/2/layout/IconCircleList"/>
    <dgm:cxn modelId="{64D657B4-15D8-456F-B677-E75777861119}" type="presParOf" srcId="{5B153084-4832-4C59-AD68-47DB255429F5}" destId="{6FD9F97D-A992-440D-8651-7EEB0662D37F}" srcOrd="1" destOrd="0" presId="urn:microsoft.com/office/officeart/2018/2/layout/IconCircleList"/>
    <dgm:cxn modelId="{8AEA4AC0-C25D-4E0E-B4C5-0A867F731D99}" type="presParOf" srcId="{5B153084-4832-4C59-AD68-47DB255429F5}" destId="{7CB35390-F8B7-4F7C-9D60-81CF62B20FBC}" srcOrd="2" destOrd="0" presId="urn:microsoft.com/office/officeart/2018/2/layout/IconCircleList"/>
    <dgm:cxn modelId="{9ED02DE2-39E4-444D-8606-66147C00F279}" type="presParOf" srcId="{5B153084-4832-4C59-AD68-47DB255429F5}" destId="{B05A42EF-9D55-483C-B980-9D75D218752A}" srcOrd="3" destOrd="0" presId="urn:microsoft.com/office/officeart/2018/2/layout/IconCircleList"/>
    <dgm:cxn modelId="{03A5AE7A-12D0-4834-9DBB-78FCCAF55D30}" type="presParOf" srcId="{0BEF92FC-C16F-46C6-AD2C-6919AE535DA1}" destId="{FF44EF6F-011C-4ABC-BAC4-4145302D6FC1}" srcOrd="3" destOrd="0" presId="urn:microsoft.com/office/officeart/2018/2/layout/IconCircleList"/>
    <dgm:cxn modelId="{1F88BD46-B3EA-4E41-8A2C-264B3310FE90}" type="presParOf" srcId="{0BEF92FC-C16F-46C6-AD2C-6919AE535DA1}" destId="{FA7E4565-7EBE-4729-9009-40186E1035AD}" srcOrd="4" destOrd="0" presId="urn:microsoft.com/office/officeart/2018/2/layout/IconCircleList"/>
    <dgm:cxn modelId="{CC4C91BF-082B-4A96-94AA-72E7E950E37A}" type="presParOf" srcId="{FA7E4565-7EBE-4729-9009-40186E1035AD}" destId="{1BBBD1B0-503E-4365-BF89-186DE8EA908D}" srcOrd="0" destOrd="0" presId="urn:microsoft.com/office/officeart/2018/2/layout/IconCircleList"/>
    <dgm:cxn modelId="{2B98D903-0306-4160-8C42-333C7A66BE1B}" type="presParOf" srcId="{FA7E4565-7EBE-4729-9009-40186E1035AD}" destId="{35CF8284-B1B8-4D04-9783-1362D4C1FA7D}" srcOrd="1" destOrd="0" presId="urn:microsoft.com/office/officeart/2018/2/layout/IconCircleList"/>
    <dgm:cxn modelId="{8B1EF7AF-8763-42E7-8E71-F64D1F967AAA}" type="presParOf" srcId="{FA7E4565-7EBE-4729-9009-40186E1035AD}" destId="{5D108697-CDFA-4E45-90D9-323CFB5BD3D5}" srcOrd="2" destOrd="0" presId="urn:microsoft.com/office/officeart/2018/2/layout/IconCircleList"/>
    <dgm:cxn modelId="{47890708-9066-45C6-B4E7-3D19B5D788A9}" type="presParOf" srcId="{FA7E4565-7EBE-4729-9009-40186E1035AD}" destId="{D3117892-FADA-48DB-9ED2-B42844070126}" srcOrd="3" destOrd="0" presId="urn:microsoft.com/office/officeart/2018/2/layout/IconCircleList"/>
    <dgm:cxn modelId="{36F6C70B-2F64-4A9E-BBA4-CA56000F6246}" type="presParOf" srcId="{0BEF92FC-C16F-46C6-AD2C-6919AE535DA1}" destId="{535FD78C-8B2B-4C3C-9701-6B08B8B2208E}" srcOrd="5" destOrd="0" presId="urn:microsoft.com/office/officeart/2018/2/layout/IconCircleList"/>
    <dgm:cxn modelId="{7799E7CA-AC75-427F-AC6C-1EE05DBB59AA}" type="presParOf" srcId="{0BEF92FC-C16F-46C6-AD2C-6919AE535DA1}" destId="{B28D0213-D139-4F6E-883D-64C941F3D1AE}" srcOrd="6" destOrd="0" presId="urn:microsoft.com/office/officeart/2018/2/layout/IconCircleList"/>
    <dgm:cxn modelId="{73646CBA-7152-4A2D-86E3-7441DD04A01C}" type="presParOf" srcId="{B28D0213-D139-4F6E-883D-64C941F3D1AE}" destId="{AFC05635-6810-4974-AC2B-700534D21757}" srcOrd="0" destOrd="0" presId="urn:microsoft.com/office/officeart/2018/2/layout/IconCircleList"/>
    <dgm:cxn modelId="{9E2CDC1F-E84E-46D0-90F2-10A3D01ABADB}" type="presParOf" srcId="{B28D0213-D139-4F6E-883D-64C941F3D1AE}" destId="{859471AB-CCCA-4242-827B-7885353424D5}" srcOrd="1" destOrd="0" presId="urn:microsoft.com/office/officeart/2018/2/layout/IconCircleList"/>
    <dgm:cxn modelId="{D8DEDA7A-0A6A-4D17-8527-D4E1086143E9}" type="presParOf" srcId="{B28D0213-D139-4F6E-883D-64C941F3D1AE}" destId="{4BF1B302-ECE5-4939-A3A2-C2DA0B2FEAF4}" srcOrd="2" destOrd="0" presId="urn:microsoft.com/office/officeart/2018/2/layout/IconCircleList"/>
    <dgm:cxn modelId="{91EC9A6E-8FAC-45D2-BCC2-73B13288D94E}" type="presParOf" srcId="{B28D0213-D139-4F6E-883D-64C941F3D1AE}" destId="{DAEDC17B-324D-4A60-9533-65D6F751BEE7}" srcOrd="3" destOrd="0" presId="urn:microsoft.com/office/officeart/2018/2/layout/IconCircleList"/>
    <dgm:cxn modelId="{C44334E4-7737-4A98-8125-B9153827251D}" type="presParOf" srcId="{0BEF92FC-C16F-46C6-AD2C-6919AE535DA1}" destId="{D79C6FEC-B047-4B6B-BCCE-2C51E2D30B7D}" srcOrd="7" destOrd="0" presId="urn:microsoft.com/office/officeart/2018/2/layout/IconCircleList"/>
    <dgm:cxn modelId="{AE3519CB-C29E-4826-A53F-6B78DD4D3E8C}" type="presParOf" srcId="{0BEF92FC-C16F-46C6-AD2C-6919AE535DA1}" destId="{D953425C-714C-4665-8FCF-070CF4EBA49C}" srcOrd="8" destOrd="0" presId="urn:microsoft.com/office/officeart/2018/2/layout/IconCircleList"/>
    <dgm:cxn modelId="{67E11096-F83E-4D63-A884-387975D1E1AE}" type="presParOf" srcId="{D953425C-714C-4665-8FCF-070CF4EBA49C}" destId="{9BBD8D6A-FD19-487B-9A2C-1FCC7D3E4131}" srcOrd="0" destOrd="0" presId="urn:microsoft.com/office/officeart/2018/2/layout/IconCircleList"/>
    <dgm:cxn modelId="{5ACE6059-B7F7-42B8-BCE0-8BD1D5BCD5FF}" type="presParOf" srcId="{D953425C-714C-4665-8FCF-070CF4EBA49C}" destId="{8021A47B-0209-401E-AB63-43E2292B0173}" srcOrd="1" destOrd="0" presId="urn:microsoft.com/office/officeart/2018/2/layout/IconCircleList"/>
    <dgm:cxn modelId="{4CE6A8D7-163E-4306-B419-25A84FB6EB58}" type="presParOf" srcId="{D953425C-714C-4665-8FCF-070CF4EBA49C}" destId="{C76BDAE3-E985-4728-934E-830E3C53CAF7}" srcOrd="2" destOrd="0" presId="urn:microsoft.com/office/officeart/2018/2/layout/IconCircleList"/>
    <dgm:cxn modelId="{396FA332-C8BE-498C-AD93-1CAD223921E4}" type="presParOf" srcId="{D953425C-714C-4665-8FCF-070CF4EBA49C}" destId="{23883021-9A1B-485E-9F76-9FFF180CB28C}" srcOrd="3" destOrd="0" presId="urn:microsoft.com/office/officeart/2018/2/layout/IconCircleList"/>
    <dgm:cxn modelId="{3F888F56-F097-47EC-8436-85EF053EE090}" type="presParOf" srcId="{0BEF92FC-C16F-46C6-AD2C-6919AE535DA1}" destId="{6E34C951-316C-4111-A82E-22EEFB80F5CC}" srcOrd="9" destOrd="0" presId="urn:microsoft.com/office/officeart/2018/2/layout/IconCircleList"/>
    <dgm:cxn modelId="{0520CFE1-3BEE-43DA-93D4-F1444666B618}" type="presParOf" srcId="{0BEF92FC-C16F-46C6-AD2C-6919AE535DA1}" destId="{BF99DCB9-8C57-49B8-BE05-38A1E66D06C9}" srcOrd="10" destOrd="0" presId="urn:microsoft.com/office/officeart/2018/2/layout/IconCircleList"/>
    <dgm:cxn modelId="{EEF43385-4CE4-4F50-BAC0-C2A56EE37365}" type="presParOf" srcId="{BF99DCB9-8C57-49B8-BE05-38A1E66D06C9}" destId="{24C914CF-928F-4040-AE50-4273FCD8ED8D}" srcOrd="0" destOrd="0" presId="urn:microsoft.com/office/officeart/2018/2/layout/IconCircleList"/>
    <dgm:cxn modelId="{3F7DD23F-D724-494A-9288-DAD0EBFB7D28}" type="presParOf" srcId="{BF99DCB9-8C57-49B8-BE05-38A1E66D06C9}" destId="{EFF5D9FC-FE4A-45DF-97F6-302826369431}" srcOrd="1" destOrd="0" presId="urn:microsoft.com/office/officeart/2018/2/layout/IconCircleList"/>
    <dgm:cxn modelId="{E2A31238-6D9D-4D2F-BA3F-99091977D16C}" type="presParOf" srcId="{BF99DCB9-8C57-49B8-BE05-38A1E66D06C9}" destId="{1644C50B-A5E5-47F8-961C-790D3AFF7F9B}" srcOrd="2" destOrd="0" presId="urn:microsoft.com/office/officeart/2018/2/layout/IconCircleList"/>
    <dgm:cxn modelId="{AA44D63A-38E7-4AAF-82AA-2832B48FE72E}" type="presParOf" srcId="{BF99DCB9-8C57-49B8-BE05-38A1E66D06C9}" destId="{62FA5F5E-02DC-40A7-9770-5380677D6719}" srcOrd="3" destOrd="0" presId="urn:microsoft.com/office/officeart/2018/2/layout/IconCircleList"/>
    <dgm:cxn modelId="{DBF9CD67-223C-4F66-878A-5E65177A5372}" type="presParOf" srcId="{0BEF92FC-C16F-46C6-AD2C-6919AE535DA1}" destId="{670BD2CE-219D-40D5-AC94-AF654550EE3E}" srcOrd="11" destOrd="0" presId="urn:microsoft.com/office/officeart/2018/2/layout/IconCircleList"/>
    <dgm:cxn modelId="{808849C0-F9CC-4AAF-8FCF-0B42DDFA793F}" type="presParOf" srcId="{0BEF92FC-C16F-46C6-AD2C-6919AE535DA1}" destId="{A10513B2-05BC-485A-85EA-49612CED2DB2}" srcOrd="12" destOrd="0" presId="urn:microsoft.com/office/officeart/2018/2/layout/IconCircleList"/>
    <dgm:cxn modelId="{CB8768C5-E0B5-4A42-9667-1F99EC3CCC80}" type="presParOf" srcId="{A10513B2-05BC-485A-85EA-49612CED2DB2}" destId="{EC5D9CB6-45B8-4946-93A2-2A183BCB4916}" srcOrd="0" destOrd="0" presId="urn:microsoft.com/office/officeart/2018/2/layout/IconCircleList"/>
    <dgm:cxn modelId="{56993F8B-6F2F-430D-8AE5-A0AEDF602DBB}" type="presParOf" srcId="{A10513B2-05BC-485A-85EA-49612CED2DB2}" destId="{F97DE3B4-39B9-4D1C-AB04-D52D5AE6FA3D}" srcOrd="1" destOrd="0" presId="urn:microsoft.com/office/officeart/2018/2/layout/IconCircleList"/>
    <dgm:cxn modelId="{12E78CE8-AD99-4418-8D29-DF876135FEF2}" type="presParOf" srcId="{A10513B2-05BC-485A-85EA-49612CED2DB2}" destId="{FDE913BF-C3C9-431A-B7FA-5096F945939E}" srcOrd="2" destOrd="0" presId="urn:microsoft.com/office/officeart/2018/2/layout/IconCircleList"/>
    <dgm:cxn modelId="{32EC9F5E-E289-4717-8753-DE20BD60369F}" type="presParOf" srcId="{A10513B2-05BC-485A-85EA-49612CED2DB2}" destId="{48775771-4A71-4A33-8BAD-2357785559D1}"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340DCF6-FFEF-4EC4-B675-C3E57AC9D9C0}"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1B8EE7C4-D57E-4094-A779-B2639516C158}">
      <dgm:prSet/>
      <dgm:spPr/>
      <dgm:t>
        <a:bodyPr/>
        <a:lstStyle/>
        <a:p>
          <a:r>
            <a:rPr lang="en-US"/>
            <a:t>The Investigator General enjoyed a protected tenure like a judge. </a:t>
          </a:r>
        </a:p>
      </dgm:t>
    </dgm:pt>
    <dgm:pt modelId="{78E5A814-D9BA-4C5E-9436-3BC5A044C0FB}" type="parTrans" cxnId="{4A52CEDE-F448-45D4-984F-956F27DB804D}">
      <dgm:prSet/>
      <dgm:spPr/>
      <dgm:t>
        <a:bodyPr/>
        <a:lstStyle/>
        <a:p>
          <a:endParaRPr lang="en-US"/>
        </a:p>
      </dgm:t>
    </dgm:pt>
    <dgm:pt modelId="{8D897DA3-F1B3-406F-8EA3-B44F07A781E9}" type="sibTrans" cxnId="{4A52CEDE-F448-45D4-984F-956F27DB804D}">
      <dgm:prSet/>
      <dgm:spPr/>
      <dgm:t>
        <a:bodyPr/>
        <a:lstStyle/>
        <a:p>
          <a:endParaRPr lang="en-US"/>
        </a:p>
      </dgm:t>
    </dgm:pt>
    <dgm:pt modelId="{38ACAB78-8B90-41D2-AA24-7F52C5B2418C}">
      <dgm:prSet/>
      <dgm:spPr/>
      <dgm:t>
        <a:bodyPr/>
        <a:lstStyle/>
        <a:p>
          <a:r>
            <a:rPr lang="en-US"/>
            <a:t>In case of his removal Parliament would initiate investigation into any allegations leading to the removal of the Investigator General by two thirds majority decision of all members followed by the establishment of a tribunal appointed by the Chief Justice consisting of a chairman and two other members but, one of them must hold or must have held a high judicial office.  </a:t>
          </a:r>
        </a:p>
      </dgm:t>
    </dgm:pt>
    <dgm:pt modelId="{12FC8A91-C333-47D1-ADA6-D9B7B1CFA627}" type="parTrans" cxnId="{0F1200E5-7B5F-4231-B749-7BAFBAD74D1A}">
      <dgm:prSet/>
      <dgm:spPr/>
      <dgm:t>
        <a:bodyPr/>
        <a:lstStyle/>
        <a:p>
          <a:endParaRPr lang="en-US"/>
        </a:p>
      </dgm:t>
    </dgm:pt>
    <dgm:pt modelId="{73D29195-DDB3-42D2-AFE6-0EE27C393CF2}" type="sibTrans" cxnId="{0F1200E5-7B5F-4231-B749-7BAFBAD74D1A}">
      <dgm:prSet/>
      <dgm:spPr/>
      <dgm:t>
        <a:bodyPr/>
        <a:lstStyle/>
        <a:p>
          <a:endParaRPr lang="en-US"/>
        </a:p>
      </dgm:t>
    </dgm:pt>
    <dgm:pt modelId="{950FAC1C-F455-4C5F-BEED-E3B0DF599A26}">
      <dgm:prSet/>
      <dgm:spPr/>
      <dgm:t>
        <a:bodyPr/>
        <a:lstStyle/>
        <a:p>
          <a:r>
            <a:rPr lang="en-US"/>
            <a:t>The report of the tribunal had to be presented to the President for action, and he would act as recommended</a:t>
          </a:r>
        </a:p>
      </dgm:t>
    </dgm:pt>
    <dgm:pt modelId="{0FA8491A-0E3C-47EF-9DCB-BE9D9131EA25}" type="parTrans" cxnId="{37A70168-A4EF-4DFF-899F-180826401A44}">
      <dgm:prSet/>
      <dgm:spPr/>
      <dgm:t>
        <a:bodyPr/>
        <a:lstStyle/>
        <a:p>
          <a:endParaRPr lang="en-US"/>
        </a:p>
      </dgm:t>
    </dgm:pt>
    <dgm:pt modelId="{AC63E1AB-5D94-4466-922D-56C75DD2178A}" type="sibTrans" cxnId="{37A70168-A4EF-4DFF-899F-180826401A44}">
      <dgm:prSet/>
      <dgm:spPr/>
      <dgm:t>
        <a:bodyPr/>
        <a:lstStyle/>
        <a:p>
          <a:endParaRPr lang="en-US"/>
        </a:p>
      </dgm:t>
    </dgm:pt>
    <dgm:pt modelId="{B1F74FEF-0C44-4108-81F6-8484FB4F005A}" type="pres">
      <dgm:prSet presAssocID="{5340DCF6-FFEF-4EC4-B675-C3E57AC9D9C0}" presName="root" presStyleCnt="0">
        <dgm:presLayoutVars>
          <dgm:dir/>
          <dgm:resizeHandles val="exact"/>
        </dgm:presLayoutVars>
      </dgm:prSet>
      <dgm:spPr/>
    </dgm:pt>
    <dgm:pt modelId="{6B6D89BF-8613-4328-AF56-6C0899B54145}" type="pres">
      <dgm:prSet presAssocID="{1B8EE7C4-D57E-4094-A779-B2639516C158}" presName="compNode" presStyleCnt="0"/>
      <dgm:spPr/>
    </dgm:pt>
    <dgm:pt modelId="{5F19B84C-CDC9-4466-9269-89C1245F6EE9}" type="pres">
      <dgm:prSet presAssocID="{1B8EE7C4-D57E-4094-A779-B2639516C158}" presName="bgRect" presStyleLbl="bgShp" presStyleIdx="0" presStyleCnt="3"/>
      <dgm:spPr/>
    </dgm:pt>
    <dgm:pt modelId="{A983D168-C398-4CD7-95A2-505561D5E2B7}" type="pres">
      <dgm:prSet presAssocID="{1B8EE7C4-D57E-4094-A779-B2639516C158}" presName="iconRect" presStyleLbl="node1" presStyleIdx="0" presStyleCnt="3"/>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Judge"/>
        </a:ext>
      </dgm:extLst>
    </dgm:pt>
    <dgm:pt modelId="{68C25ECB-3DC8-4C27-9166-1B34AD22A80A}" type="pres">
      <dgm:prSet presAssocID="{1B8EE7C4-D57E-4094-A779-B2639516C158}" presName="spaceRect" presStyleCnt="0"/>
      <dgm:spPr/>
    </dgm:pt>
    <dgm:pt modelId="{1930BB92-FB07-4BC0-88A4-1E3E3540672F}" type="pres">
      <dgm:prSet presAssocID="{1B8EE7C4-D57E-4094-A779-B2639516C158}" presName="parTx" presStyleLbl="revTx" presStyleIdx="0" presStyleCnt="3">
        <dgm:presLayoutVars>
          <dgm:chMax val="0"/>
          <dgm:chPref val="0"/>
        </dgm:presLayoutVars>
      </dgm:prSet>
      <dgm:spPr/>
    </dgm:pt>
    <dgm:pt modelId="{01E7BD0F-33DE-4C63-B26C-777AFB5189CA}" type="pres">
      <dgm:prSet presAssocID="{8D897DA3-F1B3-406F-8EA3-B44F07A781E9}" presName="sibTrans" presStyleCnt="0"/>
      <dgm:spPr/>
    </dgm:pt>
    <dgm:pt modelId="{F724E66D-AB5E-4AF6-A337-11A5485BE026}" type="pres">
      <dgm:prSet presAssocID="{38ACAB78-8B90-41D2-AA24-7F52C5B2418C}" presName="compNode" presStyleCnt="0"/>
      <dgm:spPr/>
    </dgm:pt>
    <dgm:pt modelId="{E7E40325-AA7B-4EFE-B2E1-2610F7B0A330}" type="pres">
      <dgm:prSet presAssocID="{38ACAB78-8B90-41D2-AA24-7F52C5B2418C}" presName="bgRect" presStyleLbl="bgShp" presStyleIdx="1" presStyleCnt="3"/>
      <dgm:spPr/>
    </dgm:pt>
    <dgm:pt modelId="{29872030-2BA0-4E73-9538-85E452C297FC}" type="pres">
      <dgm:prSet presAssocID="{38ACAB78-8B90-41D2-AA24-7F52C5B2418C}" presName="iconRect" presStyleLbl="node1" presStyleIdx="1" presStyleCnt="3"/>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etective"/>
        </a:ext>
      </dgm:extLst>
    </dgm:pt>
    <dgm:pt modelId="{76F14318-26EA-4C8A-81E5-808A80344E57}" type="pres">
      <dgm:prSet presAssocID="{38ACAB78-8B90-41D2-AA24-7F52C5B2418C}" presName="spaceRect" presStyleCnt="0"/>
      <dgm:spPr/>
    </dgm:pt>
    <dgm:pt modelId="{DD2B553C-91EC-4569-BC55-FFD4F64BBF0F}" type="pres">
      <dgm:prSet presAssocID="{38ACAB78-8B90-41D2-AA24-7F52C5B2418C}" presName="parTx" presStyleLbl="revTx" presStyleIdx="1" presStyleCnt="3">
        <dgm:presLayoutVars>
          <dgm:chMax val="0"/>
          <dgm:chPref val="0"/>
        </dgm:presLayoutVars>
      </dgm:prSet>
      <dgm:spPr/>
    </dgm:pt>
    <dgm:pt modelId="{EBE6DCF5-A4BB-493B-BC9E-260280D732C5}" type="pres">
      <dgm:prSet presAssocID="{73D29195-DDB3-42D2-AFE6-0EE27C393CF2}" presName="sibTrans" presStyleCnt="0"/>
      <dgm:spPr/>
    </dgm:pt>
    <dgm:pt modelId="{87919A0A-D690-42FF-AF35-C0DE6C634FE7}" type="pres">
      <dgm:prSet presAssocID="{950FAC1C-F455-4C5F-BEED-E3B0DF599A26}" presName="compNode" presStyleCnt="0"/>
      <dgm:spPr/>
    </dgm:pt>
    <dgm:pt modelId="{3B9C58B0-24FD-4F4D-B15F-A84442A5A92F}" type="pres">
      <dgm:prSet presAssocID="{950FAC1C-F455-4C5F-BEED-E3B0DF599A26}" presName="bgRect" presStyleLbl="bgShp" presStyleIdx="2" presStyleCnt="3"/>
      <dgm:spPr/>
    </dgm:pt>
    <dgm:pt modelId="{E59C346D-0337-4F50-9225-ED44C8ADBE81}" type="pres">
      <dgm:prSet presAssocID="{950FAC1C-F455-4C5F-BEED-E3B0DF599A26}" presName="iconRect" presStyleLbl="node1" presStyleIdx="2" presStyleCnt="3"/>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Right Pointing Backhand Index"/>
        </a:ext>
      </dgm:extLst>
    </dgm:pt>
    <dgm:pt modelId="{3A5A65F7-9F78-4D46-9381-3CC3AE00D372}" type="pres">
      <dgm:prSet presAssocID="{950FAC1C-F455-4C5F-BEED-E3B0DF599A26}" presName="spaceRect" presStyleCnt="0"/>
      <dgm:spPr/>
    </dgm:pt>
    <dgm:pt modelId="{FD289FB7-3EA2-4E27-B83C-A12984F5CF73}" type="pres">
      <dgm:prSet presAssocID="{950FAC1C-F455-4C5F-BEED-E3B0DF599A26}" presName="parTx" presStyleLbl="revTx" presStyleIdx="2" presStyleCnt="3">
        <dgm:presLayoutVars>
          <dgm:chMax val="0"/>
          <dgm:chPref val="0"/>
        </dgm:presLayoutVars>
      </dgm:prSet>
      <dgm:spPr/>
    </dgm:pt>
  </dgm:ptLst>
  <dgm:cxnLst>
    <dgm:cxn modelId="{2C082918-B582-4AE2-B831-8CECCF628EBD}" type="presOf" srcId="{38ACAB78-8B90-41D2-AA24-7F52C5B2418C}" destId="{DD2B553C-91EC-4569-BC55-FFD4F64BBF0F}" srcOrd="0" destOrd="0" presId="urn:microsoft.com/office/officeart/2018/2/layout/IconVerticalSolidList"/>
    <dgm:cxn modelId="{37A70168-A4EF-4DFF-899F-180826401A44}" srcId="{5340DCF6-FFEF-4EC4-B675-C3E57AC9D9C0}" destId="{950FAC1C-F455-4C5F-BEED-E3B0DF599A26}" srcOrd="2" destOrd="0" parTransId="{0FA8491A-0E3C-47EF-9DCB-BE9D9131EA25}" sibTransId="{AC63E1AB-5D94-4466-922D-56C75DD2178A}"/>
    <dgm:cxn modelId="{6580A689-C3E4-411D-AE67-EDEB35C4D755}" type="presOf" srcId="{1B8EE7C4-D57E-4094-A779-B2639516C158}" destId="{1930BB92-FB07-4BC0-88A4-1E3E3540672F}" srcOrd="0" destOrd="0" presId="urn:microsoft.com/office/officeart/2018/2/layout/IconVerticalSolidList"/>
    <dgm:cxn modelId="{36A1CBA3-0862-4A03-A53F-4DB7F30B00C5}" type="presOf" srcId="{5340DCF6-FFEF-4EC4-B675-C3E57AC9D9C0}" destId="{B1F74FEF-0C44-4108-81F6-8484FB4F005A}" srcOrd="0" destOrd="0" presId="urn:microsoft.com/office/officeart/2018/2/layout/IconVerticalSolidList"/>
    <dgm:cxn modelId="{307D8FD9-1106-4A1B-87EE-A655E0626576}" type="presOf" srcId="{950FAC1C-F455-4C5F-BEED-E3B0DF599A26}" destId="{FD289FB7-3EA2-4E27-B83C-A12984F5CF73}" srcOrd="0" destOrd="0" presId="urn:microsoft.com/office/officeart/2018/2/layout/IconVerticalSolidList"/>
    <dgm:cxn modelId="{4A52CEDE-F448-45D4-984F-956F27DB804D}" srcId="{5340DCF6-FFEF-4EC4-B675-C3E57AC9D9C0}" destId="{1B8EE7C4-D57E-4094-A779-B2639516C158}" srcOrd="0" destOrd="0" parTransId="{78E5A814-D9BA-4C5E-9436-3BC5A044C0FB}" sibTransId="{8D897DA3-F1B3-406F-8EA3-B44F07A781E9}"/>
    <dgm:cxn modelId="{0F1200E5-7B5F-4231-B749-7BAFBAD74D1A}" srcId="{5340DCF6-FFEF-4EC4-B675-C3E57AC9D9C0}" destId="{38ACAB78-8B90-41D2-AA24-7F52C5B2418C}" srcOrd="1" destOrd="0" parTransId="{12FC8A91-C333-47D1-ADA6-D9B7B1CFA627}" sibTransId="{73D29195-DDB3-42D2-AFE6-0EE27C393CF2}"/>
    <dgm:cxn modelId="{FAF4E38F-CDC4-45B4-96F3-BDAB2C2F2A82}" type="presParOf" srcId="{B1F74FEF-0C44-4108-81F6-8484FB4F005A}" destId="{6B6D89BF-8613-4328-AF56-6C0899B54145}" srcOrd="0" destOrd="0" presId="urn:microsoft.com/office/officeart/2018/2/layout/IconVerticalSolidList"/>
    <dgm:cxn modelId="{A449CDD6-B790-4903-B806-5F3194A65F55}" type="presParOf" srcId="{6B6D89BF-8613-4328-AF56-6C0899B54145}" destId="{5F19B84C-CDC9-4466-9269-89C1245F6EE9}" srcOrd="0" destOrd="0" presId="urn:microsoft.com/office/officeart/2018/2/layout/IconVerticalSolidList"/>
    <dgm:cxn modelId="{4543B0D9-3889-4BFB-8A2C-781FCE09A7CE}" type="presParOf" srcId="{6B6D89BF-8613-4328-AF56-6C0899B54145}" destId="{A983D168-C398-4CD7-95A2-505561D5E2B7}" srcOrd="1" destOrd="0" presId="urn:microsoft.com/office/officeart/2018/2/layout/IconVerticalSolidList"/>
    <dgm:cxn modelId="{D33C065B-354F-4D10-BB83-0A2F915D900A}" type="presParOf" srcId="{6B6D89BF-8613-4328-AF56-6C0899B54145}" destId="{68C25ECB-3DC8-4C27-9166-1B34AD22A80A}" srcOrd="2" destOrd="0" presId="urn:microsoft.com/office/officeart/2018/2/layout/IconVerticalSolidList"/>
    <dgm:cxn modelId="{3CDD1F03-866A-444F-AC32-CD91499E6BD8}" type="presParOf" srcId="{6B6D89BF-8613-4328-AF56-6C0899B54145}" destId="{1930BB92-FB07-4BC0-88A4-1E3E3540672F}" srcOrd="3" destOrd="0" presId="urn:microsoft.com/office/officeart/2018/2/layout/IconVerticalSolidList"/>
    <dgm:cxn modelId="{97899195-1C4A-492C-BFE6-C8E3E66A3ABD}" type="presParOf" srcId="{B1F74FEF-0C44-4108-81F6-8484FB4F005A}" destId="{01E7BD0F-33DE-4C63-B26C-777AFB5189CA}" srcOrd="1" destOrd="0" presId="urn:microsoft.com/office/officeart/2018/2/layout/IconVerticalSolidList"/>
    <dgm:cxn modelId="{1F4C7034-88AB-4341-B7B5-4CE7E05390AE}" type="presParOf" srcId="{B1F74FEF-0C44-4108-81F6-8484FB4F005A}" destId="{F724E66D-AB5E-4AF6-A337-11A5485BE026}" srcOrd="2" destOrd="0" presId="urn:microsoft.com/office/officeart/2018/2/layout/IconVerticalSolidList"/>
    <dgm:cxn modelId="{D3360B9D-0974-45AA-BC5F-5BD1407F4A1B}" type="presParOf" srcId="{F724E66D-AB5E-4AF6-A337-11A5485BE026}" destId="{E7E40325-AA7B-4EFE-B2E1-2610F7B0A330}" srcOrd="0" destOrd="0" presId="urn:microsoft.com/office/officeart/2018/2/layout/IconVerticalSolidList"/>
    <dgm:cxn modelId="{0310F241-9389-4E29-A5ED-AAD151ED7F96}" type="presParOf" srcId="{F724E66D-AB5E-4AF6-A337-11A5485BE026}" destId="{29872030-2BA0-4E73-9538-85E452C297FC}" srcOrd="1" destOrd="0" presId="urn:microsoft.com/office/officeart/2018/2/layout/IconVerticalSolidList"/>
    <dgm:cxn modelId="{40DEC2B5-C158-45F5-B1C7-674D4120B896}" type="presParOf" srcId="{F724E66D-AB5E-4AF6-A337-11A5485BE026}" destId="{76F14318-26EA-4C8A-81E5-808A80344E57}" srcOrd="2" destOrd="0" presId="urn:microsoft.com/office/officeart/2018/2/layout/IconVerticalSolidList"/>
    <dgm:cxn modelId="{30462155-6145-49FB-8FE0-13C5AE7DBA4F}" type="presParOf" srcId="{F724E66D-AB5E-4AF6-A337-11A5485BE026}" destId="{DD2B553C-91EC-4569-BC55-FFD4F64BBF0F}" srcOrd="3" destOrd="0" presId="urn:microsoft.com/office/officeart/2018/2/layout/IconVerticalSolidList"/>
    <dgm:cxn modelId="{BAA5F65E-B737-47B8-B593-12073F34CFB3}" type="presParOf" srcId="{B1F74FEF-0C44-4108-81F6-8484FB4F005A}" destId="{EBE6DCF5-A4BB-493B-BC9E-260280D732C5}" srcOrd="3" destOrd="0" presId="urn:microsoft.com/office/officeart/2018/2/layout/IconVerticalSolidList"/>
    <dgm:cxn modelId="{CF9D7695-E8BF-44D8-8986-F21ACCD097B4}" type="presParOf" srcId="{B1F74FEF-0C44-4108-81F6-8484FB4F005A}" destId="{87919A0A-D690-42FF-AF35-C0DE6C634FE7}" srcOrd="4" destOrd="0" presId="urn:microsoft.com/office/officeart/2018/2/layout/IconVerticalSolidList"/>
    <dgm:cxn modelId="{4871A912-7A16-499B-B68B-27B5A436B3A7}" type="presParOf" srcId="{87919A0A-D690-42FF-AF35-C0DE6C634FE7}" destId="{3B9C58B0-24FD-4F4D-B15F-A84442A5A92F}" srcOrd="0" destOrd="0" presId="urn:microsoft.com/office/officeart/2018/2/layout/IconVerticalSolidList"/>
    <dgm:cxn modelId="{958DF3D7-538A-46AF-B292-C10DC3653F80}" type="presParOf" srcId="{87919A0A-D690-42FF-AF35-C0DE6C634FE7}" destId="{E59C346D-0337-4F50-9225-ED44C8ADBE81}" srcOrd="1" destOrd="0" presId="urn:microsoft.com/office/officeart/2018/2/layout/IconVerticalSolidList"/>
    <dgm:cxn modelId="{3A16883E-0F85-43F5-A2AC-668130969A07}" type="presParOf" srcId="{87919A0A-D690-42FF-AF35-C0DE6C634FE7}" destId="{3A5A65F7-9F78-4D46-9381-3CC3AE00D372}" srcOrd="2" destOrd="0" presId="urn:microsoft.com/office/officeart/2018/2/layout/IconVerticalSolidList"/>
    <dgm:cxn modelId="{50664EE2-C571-4DAF-AC1C-70FDD30E6D10}" type="presParOf" srcId="{87919A0A-D690-42FF-AF35-C0DE6C634FE7}" destId="{FD289FB7-3EA2-4E27-B83C-A12984F5CF7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6CBDBB8-C3EE-4D7D-89F8-648D4F11F8ED}" type="doc">
      <dgm:prSet loTypeId="urn:microsoft.com/office/officeart/2005/8/layout/default" loCatId="list" qsTypeId="urn:microsoft.com/office/officeart/2005/8/quickstyle/simple1" qsCatId="simple" csTypeId="urn:microsoft.com/office/officeart/2005/8/colors/colorful2" csCatId="colorful"/>
      <dgm:spPr/>
      <dgm:t>
        <a:bodyPr/>
        <a:lstStyle/>
        <a:p>
          <a:endParaRPr lang="en-US"/>
        </a:p>
      </dgm:t>
    </dgm:pt>
    <dgm:pt modelId="{90BC4310-FF7E-484C-AA6E-C294834CEEAD}">
      <dgm:prSet/>
      <dgm:spPr/>
      <dgm:t>
        <a:bodyPr/>
        <a:lstStyle/>
        <a:p>
          <a:r>
            <a:rPr lang="en-US"/>
            <a:t>Section 2 - </a:t>
          </a:r>
          <a:r>
            <a:rPr lang="en-US" b="0" i="0" baseline="0"/>
            <a:t>Can investigate :</a:t>
          </a:r>
          <a:endParaRPr lang="en-US"/>
        </a:p>
      </dgm:t>
    </dgm:pt>
    <dgm:pt modelId="{ADB17126-2D5A-4015-91A3-0F53AEA17798}" type="parTrans" cxnId="{A707256D-EF2D-4B97-A080-3A771FE73190}">
      <dgm:prSet/>
      <dgm:spPr/>
      <dgm:t>
        <a:bodyPr/>
        <a:lstStyle/>
        <a:p>
          <a:endParaRPr lang="en-US"/>
        </a:p>
      </dgm:t>
    </dgm:pt>
    <dgm:pt modelId="{4209214A-CA9B-4D04-ACAB-888A8039E5F5}" type="sibTrans" cxnId="{A707256D-EF2D-4B97-A080-3A771FE73190}">
      <dgm:prSet/>
      <dgm:spPr/>
      <dgm:t>
        <a:bodyPr/>
        <a:lstStyle/>
        <a:p>
          <a:endParaRPr lang="en-US"/>
        </a:p>
      </dgm:t>
    </dgm:pt>
    <dgm:pt modelId="{C3EE4D78-58D4-4FE3-A392-156F07ECEDFA}">
      <dgm:prSet/>
      <dgm:spPr/>
      <dgm:t>
        <a:bodyPr/>
        <a:lstStyle/>
        <a:p>
          <a:r>
            <a:rPr lang="en-US" b="0" i="0" baseline="0"/>
            <a:t>A decision and an act</a:t>
          </a:r>
          <a:endParaRPr lang="en-US"/>
        </a:p>
      </dgm:t>
    </dgm:pt>
    <dgm:pt modelId="{A155CDF6-0A09-4020-9367-7F0CCB5CEF51}" type="parTrans" cxnId="{B9EE3B76-3F98-4C61-B185-117F4FFEDAF2}">
      <dgm:prSet/>
      <dgm:spPr/>
      <dgm:t>
        <a:bodyPr/>
        <a:lstStyle/>
        <a:p>
          <a:endParaRPr lang="en-US"/>
        </a:p>
      </dgm:t>
    </dgm:pt>
    <dgm:pt modelId="{8BF700BB-607B-42B4-9917-5DC5ADBC4730}" type="sibTrans" cxnId="{B9EE3B76-3F98-4C61-B185-117F4FFEDAF2}">
      <dgm:prSet/>
      <dgm:spPr/>
      <dgm:t>
        <a:bodyPr/>
        <a:lstStyle/>
        <a:p>
          <a:endParaRPr lang="en-US"/>
        </a:p>
      </dgm:t>
    </dgm:pt>
    <dgm:pt modelId="{F6D866E9-B045-4F93-B897-C732A3822615}">
      <dgm:prSet/>
      <dgm:spPr/>
      <dgm:t>
        <a:bodyPr/>
        <a:lstStyle/>
        <a:p>
          <a:r>
            <a:rPr lang="en-US" b="0" i="0" baseline="0"/>
            <a:t>Failure to decide or do an act</a:t>
          </a:r>
          <a:endParaRPr lang="en-US"/>
        </a:p>
      </dgm:t>
    </dgm:pt>
    <dgm:pt modelId="{EFD87D92-F4EE-4F9F-9651-33DE79E77191}" type="parTrans" cxnId="{CFFD425F-EB9F-4C75-9255-3B90BFC4305A}">
      <dgm:prSet/>
      <dgm:spPr/>
      <dgm:t>
        <a:bodyPr/>
        <a:lstStyle/>
        <a:p>
          <a:endParaRPr lang="en-US"/>
        </a:p>
      </dgm:t>
    </dgm:pt>
    <dgm:pt modelId="{77A78E4A-B5B5-45B4-AD0A-D60CC2E40B21}" type="sibTrans" cxnId="{CFFD425F-EB9F-4C75-9255-3B90BFC4305A}">
      <dgm:prSet/>
      <dgm:spPr/>
      <dgm:t>
        <a:bodyPr/>
        <a:lstStyle/>
        <a:p>
          <a:endParaRPr lang="en-US"/>
        </a:p>
      </dgm:t>
    </dgm:pt>
    <dgm:pt modelId="{F0EF44C6-49B0-408C-9CA1-26F231FBF28D}">
      <dgm:prSet/>
      <dgm:spPr/>
      <dgm:t>
        <a:bodyPr/>
        <a:lstStyle/>
        <a:p>
          <a:r>
            <a:rPr lang="en-US" b="0" i="0" baseline="0"/>
            <a:t>Formulation of a proposal or an intention</a:t>
          </a:r>
          <a:endParaRPr lang="en-US"/>
        </a:p>
      </dgm:t>
    </dgm:pt>
    <dgm:pt modelId="{D0F5500E-297B-4527-ACA5-B9A79163B1D8}" type="parTrans" cxnId="{4E5D85F7-184B-41A3-BDAA-6F1281D81F19}">
      <dgm:prSet/>
      <dgm:spPr/>
      <dgm:t>
        <a:bodyPr/>
        <a:lstStyle/>
        <a:p>
          <a:endParaRPr lang="en-US"/>
        </a:p>
      </dgm:t>
    </dgm:pt>
    <dgm:pt modelId="{2923C23E-40E5-4D04-8961-036460715EAF}" type="sibTrans" cxnId="{4E5D85F7-184B-41A3-BDAA-6F1281D81F19}">
      <dgm:prSet/>
      <dgm:spPr/>
      <dgm:t>
        <a:bodyPr/>
        <a:lstStyle/>
        <a:p>
          <a:endParaRPr lang="en-US"/>
        </a:p>
      </dgm:t>
    </dgm:pt>
    <dgm:pt modelId="{B3D00440-CDDD-483E-BAEE-E2DE414BDEF0}">
      <dgm:prSet/>
      <dgm:spPr/>
      <dgm:t>
        <a:bodyPr/>
        <a:lstStyle/>
        <a:p>
          <a:r>
            <a:rPr lang="en-US" b="0" i="0" baseline="0"/>
            <a:t>Making of a recommendation</a:t>
          </a:r>
          <a:endParaRPr lang="en-US"/>
        </a:p>
      </dgm:t>
    </dgm:pt>
    <dgm:pt modelId="{F0FD190C-1720-4896-8CF9-A5DB232133B3}" type="parTrans" cxnId="{B966612B-2A41-43F6-8D3C-BC372C34D98F}">
      <dgm:prSet/>
      <dgm:spPr/>
      <dgm:t>
        <a:bodyPr/>
        <a:lstStyle/>
        <a:p>
          <a:endParaRPr lang="en-US"/>
        </a:p>
      </dgm:t>
    </dgm:pt>
    <dgm:pt modelId="{4F2DFA67-66EA-4A0F-B0F1-F3A4782B844D}" type="sibTrans" cxnId="{B966612B-2A41-43F6-8D3C-BC372C34D98F}">
      <dgm:prSet/>
      <dgm:spPr/>
      <dgm:t>
        <a:bodyPr/>
        <a:lstStyle/>
        <a:p>
          <a:endParaRPr lang="en-US"/>
        </a:p>
      </dgm:t>
    </dgm:pt>
    <dgm:pt modelId="{E5C2D5DE-0C8F-4D1E-AAAB-EEEB72F131E2}">
      <dgm:prSet/>
      <dgm:spPr/>
      <dgm:t>
        <a:bodyPr/>
        <a:lstStyle/>
        <a:p>
          <a:r>
            <a:rPr lang="en-US" b="0" i="0" baseline="0"/>
            <a:t>Act defines “Mal Administration” is an action taken or omitted to be taken, or a decision made or omitted to be made by a state institution in the performance of an administrative function which is </a:t>
          </a:r>
          <a:r>
            <a:rPr lang="en-US" b="1" i="0" baseline="0"/>
            <a:t>unfair</a:t>
          </a:r>
          <a:r>
            <a:rPr lang="en-US" b="0" i="0" baseline="0"/>
            <a:t>, </a:t>
          </a:r>
          <a:r>
            <a:rPr lang="en-US" b="1" i="0" baseline="0"/>
            <a:t>unreasonable</a:t>
          </a:r>
          <a:r>
            <a:rPr lang="en-US" b="0" i="0" baseline="0"/>
            <a:t>, </a:t>
          </a:r>
          <a:r>
            <a:rPr lang="en-US" b="1" i="0" baseline="0"/>
            <a:t>illegal </a:t>
          </a:r>
          <a:r>
            <a:rPr lang="en-US" b="0" i="0" baseline="0"/>
            <a:t>or not </a:t>
          </a:r>
          <a:r>
            <a:rPr lang="en-US" b="1" i="0" baseline="0"/>
            <a:t>compliant with the rules of natural justice</a:t>
          </a:r>
          <a:endParaRPr lang="en-US"/>
        </a:p>
      </dgm:t>
    </dgm:pt>
    <dgm:pt modelId="{87373414-BE41-422F-8039-D211D9E7AF5F}" type="parTrans" cxnId="{58FB0E04-FF9F-4FAF-BFFB-5FB3D67C8FC5}">
      <dgm:prSet/>
      <dgm:spPr/>
      <dgm:t>
        <a:bodyPr/>
        <a:lstStyle/>
        <a:p>
          <a:endParaRPr lang="en-US"/>
        </a:p>
      </dgm:t>
    </dgm:pt>
    <dgm:pt modelId="{F6DC7B7B-2F96-45B5-B091-B9D6F8C223CF}" type="sibTrans" cxnId="{58FB0E04-FF9F-4FAF-BFFB-5FB3D67C8FC5}">
      <dgm:prSet/>
      <dgm:spPr/>
      <dgm:t>
        <a:bodyPr/>
        <a:lstStyle/>
        <a:p>
          <a:endParaRPr lang="en-US"/>
        </a:p>
      </dgm:t>
    </dgm:pt>
    <dgm:pt modelId="{AD06897F-03B6-48D0-BE24-518762AFD95C}">
      <dgm:prSet/>
      <dgm:spPr/>
      <dgm:t>
        <a:bodyPr/>
        <a:lstStyle/>
        <a:p>
          <a:r>
            <a:rPr lang="en-US" b="0" i="0" baseline="0"/>
            <a:t>Also defines the rules of natural justice</a:t>
          </a:r>
          <a:endParaRPr lang="en-US"/>
        </a:p>
      </dgm:t>
    </dgm:pt>
    <dgm:pt modelId="{1A575C89-E204-47D7-861F-D0BE89836D8E}" type="parTrans" cxnId="{E4F7DC85-40B8-46EA-BBED-02554992B055}">
      <dgm:prSet/>
      <dgm:spPr/>
      <dgm:t>
        <a:bodyPr/>
        <a:lstStyle/>
        <a:p>
          <a:endParaRPr lang="en-US"/>
        </a:p>
      </dgm:t>
    </dgm:pt>
    <dgm:pt modelId="{61D6B961-88A4-493B-90D5-0B0620ED1512}" type="sibTrans" cxnId="{E4F7DC85-40B8-46EA-BBED-02554992B055}">
      <dgm:prSet/>
      <dgm:spPr/>
      <dgm:t>
        <a:bodyPr/>
        <a:lstStyle/>
        <a:p>
          <a:endParaRPr lang="en-US"/>
        </a:p>
      </dgm:t>
    </dgm:pt>
    <dgm:pt modelId="{49DA7331-D77A-4B95-A326-C0483675364D}" type="pres">
      <dgm:prSet presAssocID="{D6CBDBB8-C3EE-4D7D-89F8-648D4F11F8ED}" presName="diagram" presStyleCnt="0">
        <dgm:presLayoutVars>
          <dgm:dir/>
          <dgm:resizeHandles val="exact"/>
        </dgm:presLayoutVars>
      </dgm:prSet>
      <dgm:spPr/>
    </dgm:pt>
    <dgm:pt modelId="{66546BAB-2AC1-4595-A011-3C4BC77C4CBF}" type="pres">
      <dgm:prSet presAssocID="{90BC4310-FF7E-484C-AA6E-C294834CEEAD}" presName="node" presStyleLbl="node1" presStyleIdx="0" presStyleCnt="1">
        <dgm:presLayoutVars>
          <dgm:bulletEnabled val="1"/>
        </dgm:presLayoutVars>
      </dgm:prSet>
      <dgm:spPr/>
    </dgm:pt>
  </dgm:ptLst>
  <dgm:cxnLst>
    <dgm:cxn modelId="{58FB0E04-FF9F-4FAF-BFFB-5FB3D67C8FC5}" srcId="{90BC4310-FF7E-484C-AA6E-C294834CEEAD}" destId="{E5C2D5DE-0C8F-4D1E-AAAB-EEEB72F131E2}" srcOrd="4" destOrd="0" parTransId="{87373414-BE41-422F-8039-D211D9E7AF5F}" sibTransId="{F6DC7B7B-2F96-45B5-B091-B9D6F8C223CF}"/>
    <dgm:cxn modelId="{451BD417-DECD-4B83-BCA5-41AE246C6A5C}" type="presOf" srcId="{B3D00440-CDDD-483E-BAEE-E2DE414BDEF0}" destId="{66546BAB-2AC1-4595-A011-3C4BC77C4CBF}" srcOrd="0" destOrd="4" presId="urn:microsoft.com/office/officeart/2005/8/layout/default"/>
    <dgm:cxn modelId="{B966612B-2A41-43F6-8D3C-BC372C34D98F}" srcId="{90BC4310-FF7E-484C-AA6E-C294834CEEAD}" destId="{B3D00440-CDDD-483E-BAEE-E2DE414BDEF0}" srcOrd="3" destOrd="0" parTransId="{F0FD190C-1720-4896-8CF9-A5DB232133B3}" sibTransId="{4F2DFA67-66EA-4A0F-B0F1-F3A4782B844D}"/>
    <dgm:cxn modelId="{D4C5FA31-6FE3-4E26-B6FE-05BD22DF36DA}" type="presOf" srcId="{90BC4310-FF7E-484C-AA6E-C294834CEEAD}" destId="{66546BAB-2AC1-4595-A011-3C4BC77C4CBF}" srcOrd="0" destOrd="0" presId="urn:microsoft.com/office/officeart/2005/8/layout/default"/>
    <dgm:cxn modelId="{CFFD425F-EB9F-4C75-9255-3B90BFC4305A}" srcId="{90BC4310-FF7E-484C-AA6E-C294834CEEAD}" destId="{F6D866E9-B045-4F93-B897-C732A3822615}" srcOrd="1" destOrd="0" parTransId="{EFD87D92-F4EE-4F9F-9651-33DE79E77191}" sibTransId="{77A78E4A-B5B5-45B4-AD0A-D60CC2E40B21}"/>
    <dgm:cxn modelId="{19A16F4C-BC54-4526-813F-6D807447E239}" type="presOf" srcId="{AD06897F-03B6-48D0-BE24-518762AFD95C}" destId="{66546BAB-2AC1-4595-A011-3C4BC77C4CBF}" srcOrd="0" destOrd="6" presId="urn:microsoft.com/office/officeart/2005/8/layout/default"/>
    <dgm:cxn modelId="{A707256D-EF2D-4B97-A080-3A771FE73190}" srcId="{D6CBDBB8-C3EE-4D7D-89F8-648D4F11F8ED}" destId="{90BC4310-FF7E-484C-AA6E-C294834CEEAD}" srcOrd="0" destOrd="0" parTransId="{ADB17126-2D5A-4015-91A3-0F53AEA17798}" sibTransId="{4209214A-CA9B-4D04-ACAB-888A8039E5F5}"/>
    <dgm:cxn modelId="{B9EE3B76-3F98-4C61-B185-117F4FFEDAF2}" srcId="{90BC4310-FF7E-484C-AA6E-C294834CEEAD}" destId="{C3EE4D78-58D4-4FE3-A392-156F07ECEDFA}" srcOrd="0" destOrd="0" parTransId="{A155CDF6-0A09-4020-9367-7F0CCB5CEF51}" sibTransId="{8BF700BB-607B-42B4-9917-5DC5ADBC4730}"/>
    <dgm:cxn modelId="{F485FA79-ED43-458C-8C3A-FE0E4F581D96}" type="presOf" srcId="{C3EE4D78-58D4-4FE3-A392-156F07ECEDFA}" destId="{66546BAB-2AC1-4595-A011-3C4BC77C4CBF}" srcOrd="0" destOrd="1" presId="urn:microsoft.com/office/officeart/2005/8/layout/default"/>
    <dgm:cxn modelId="{E4F7DC85-40B8-46EA-BBED-02554992B055}" srcId="{90BC4310-FF7E-484C-AA6E-C294834CEEAD}" destId="{AD06897F-03B6-48D0-BE24-518762AFD95C}" srcOrd="5" destOrd="0" parTransId="{1A575C89-E204-47D7-861F-D0BE89836D8E}" sibTransId="{61D6B961-88A4-493B-90D5-0B0620ED1512}"/>
    <dgm:cxn modelId="{168603B2-EFAB-4E65-8E2C-0913843D6C3F}" type="presOf" srcId="{D6CBDBB8-C3EE-4D7D-89F8-648D4F11F8ED}" destId="{49DA7331-D77A-4B95-A326-C0483675364D}" srcOrd="0" destOrd="0" presId="urn:microsoft.com/office/officeart/2005/8/layout/default"/>
    <dgm:cxn modelId="{0A90B1B9-A1DA-4DFB-ADB5-2AC49C07E666}" type="presOf" srcId="{F6D866E9-B045-4F93-B897-C732A3822615}" destId="{66546BAB-2AC1-4595-A011-3C4BC77C4CBF}" srcOrd="0" destOrd="2" presId="urn:microsoft.com/office/officeart/2005/8/layout/default"/>
    <dgm:cxn modelId="{62C3D1E7-3F5A-4148-B474-084BEB075D04}" type="presOf" srcId="{F0EF44C6-49B0-408C-9CA1-26F231FBF28D}" destId="{66546BAB-2AC1-4595-A011-3C4BC77C4CBF}" srcOrd="0" destOrd="3" presId="urn:microsoft.com/office/officeart/2005/8/layout/default"/>
    <dgm:cxn modelId="{FCF4E4EA-EDA9-479A-BE2E-6BBBDE354463}" type="presOf" srcId="{E5C2D5DE-0C8F-4D1E-AAAB-EEEB72F131E2}" destId="{66546BAB-2AC1-4595-A011-3C4BC77C4CBF}" srcOrd="0" destOrd="5" presId="urn:microsoft.com/office/officeart/2005/8/layout/default"/>
    <dgm:cxn modelId="{4E5D85F7-184B-41A3-BDAA-6F1281D81F19}" srcId="{90BC4310-FF7E-484C-AA6E-C294834CEEAD}" destId="{F0EF44C6-49B0-408C-9CA1-26F231FBF28D}" srcOrd="2" destOrd="0" parTransId="{D0F5500E-297B-4527-ACA5-B9A79163B1D8}" sibTransId="{2923C23E-40E5-4D04-8961-036460715EAF}"/>
    <dgm:cxn modelId="{CCAE9F50-6C2D-4C0C-BC6B-9A0922BD12E5}" type="presParOf" srcId="{49DA7331-D77A-4B95-A326-C0483675364D}" destId="{66546BAB-2AC1-4595-A011-3C4BC77C4CBF}"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FB82B77-3C07-4A14-A0F6-77D530AA6331}" type="doc">
      <dgm:prSet loTypeId="urn:microsoft.com/office/officeart/2016/7/layout/RepeatingBendingProcessNew" loCatId="process" qsTypeId="urn:microsoft.com/office/officeart/2005/8/quickstyle/simple1" qsCatId="simple" csTypeId="urn:microsoft.com/office/officeart/2005/8/colors/colorful1" csCatId="colorful"/>
      <dgm:spPr/>
      <dgm:t>
        <a:bodyPr/>
        <a:lstStyle/>
        <a:p>
          <a:endParaRPr lang="en-US"/>
        </a:p>
      </dgm:t>
    </dgm:pt>
    <dgm:pt modelId="{5BFA8611-0574-4C3B-85ED-B492EE5E2311}">
      <dgm:prSet/>
      <dgm:spPr/>
      <dgm:t>
        <a:bodyPr/>
        <a:lstStyle/>
        <a:p>
          <a:r>
            <a:rPr lang="en-US" b="0" i="0" baseline="0"/>
            <a:t>2 Deputy PP’s and Chief Administrator </a:t>
          </a:r>
          <a:endParaRPr lang="en-US"/>
        </a:p>
      </dgm:t>
    </dgm:pt>
    <dgm:pt modelId="{268DC244-F21C-4764-83CD-2E0F5AEB586B}" type="parTrans" cxnId="{A77DDB3F-3E5B-418D-B04C-4AA8642C0216}">
      <dgm:prSet/>
      <dgm:spPr/>
      <dgm:t>
        <a:bodyPr/>
        <a:lstStyle/>
        <a:p>
          <a:endParaRPr lang="en-US"/>
        </a:p>
      </dgm:t>
    </dgm:pt>
    <dgm:pt modelId="{44F18880-3355-44B6-A7B7-337F4A519853}" type="sibTrans" cxnId="{A77DDB3F-3E5B-418D-B04C-4AA8642C0216}">
      <dgm:prSet/>
      <dgm:spPr/>
      <dgm:t>
        <a:bodyPr/>
        <a:lstStyle/>
        <a:p>
          <a:endParaRPr lang="en-US"/>
        </a:p>
      </dgm:t>
    </dgm:pt>
    <dgm:pt modelId="{2BC9FC37-15B5-47D4-9535-494950D80E3C}">
      <dgm:prSet/>
      <dgm:spPr/>
      <dgm:t>
        <a:bodyPr/>
        <a:lstStyle/>
        <a:p>
          <a:r>
            <a:rPr lang="en-US" b="0" i="0" baseline="0"/>
            <a:t>May act on own complaint or anonymous complaint</a:t>
          </a:r>
          <a:endParaRPr lang="en-US"/>
        </a:p>
      </dgm:t>
    </dgm:pt>
    <dgm:pt modelId="{8717618D-7ECE-4F05-A112-8C8FFBD8FE46}" type="parTrans" cxnId="{8FE34715-5E45-47DF-BEC2-0D98DCB11BEA}">
      <dgm:prSet/>
      <dgm:spPr/>
      <dgm:t>
        <a:bodyPr/>
        <a:lstStyle/>
        <a:p>
          <a:endParaRPr lang="en-US"/>
        </a:p>
      </dgm:t>
    </dgm:pt>
    <dgm:pt modelId="{7C1AC49B-385D-4300-B0C8-2A11F0332737}" type="sibTrans" cxnId="{8FE34715-5E45-47DF-BEC2-0D98DCB11BEA}">
      <dgm:prSet/>
      <dgm:spPr/>
      <dgm:t>
        <a:bodyPr/>
        <a:lstStyle/>
        <a:p>
          <a:endParaRPr lang="en-US"/>
        </a:p>
      </dgm:t>
    </dgm:pt>
    <dgm:pt modelId="{41407D97-1F83-4EEE-8B7D-5F203A28D817}">
      <dgm:prSet/>
      <dgm:spPr/>
      <dgm:t>
        <a:bodyPr/>
        <a:lstStyle/>
        <a:p>
          <a:r>
            <a:rPr lang="en-US" b="0" i="0" baseline="0"/>
            <a:t>My act on suspicion of Unreasonable, unjust, unfair practices</a:t>
          </a:r>
          <a:endParaRPr lang="en-US"/>
        </a:p>
      </dgm:t>
    </dgm:pt>
    <dgm:pt modelId="{EA2EB452-A74C-4846-BCC8-DEEAE21520C5}" type="parTrans" cxnId="{D197773C-4FAA-4487-9551-70B3D96C0BF9}">
      <dgm:prSet/>
      <dgm:spPr/>
      <dgm:t>
        <a:bodyPr/>
        <a:lstStyle/>
        <a:p>
          <a:endParaRPr lang="en-US"/>
        </a:p>
      </dgm:t>
    </dgm:pt>
    <dgm:pt modelId="{96595791-45FB-4712-86FC-06A040A818D1}" type="sibTrans" cxnId="{D197773C-4FAA-4487-9551-70B3D96C0BF9}">
      <dgm:prSet/>
      <dgm:spPr/>
      <dgm:t>
        <a:bodyPr/>
        <a:lstStyle/>
        <a:p>
          <a:endParaRPr lang="en-US"/>
        </a:p>
      </dgm:t>
    </dgm:pt>
    <dgm:pt modelId="{B9CF8E1E-D705-464F-A81F-230703431902}">
      <dgm:prSet/>
      <dgm:spPr/>
      <dgm:t>
        <a:bodyPr/>
        <a:lstStyle/>
        <a:p>
          <a:r>
            <a:rPr lang="en-US" b="0" i="0" baseline="0"/>
            <a:t>Conduct which is against public interest</a:t>
          </a:r>
          <a:endParaRPr lang="en-US"/>
        </a:p>
      </dgm:t>
    </dgm:pt>
    <dgm:pt modelId="{2E9A4C8F-05A2-4FC1-9BAB-2101A1F773AB}" type="parTrans" cxnId="{179EE19A-B310-4311-B472-6FB82798B1A6}">
      <dgm:prSet/>
      <dgm:spPr/>
      <dgm:t>
        <a:bodyPr/>
        <a:lstStyle/>
        <a:p>
          <a:endParaRPr lang="en-US"/>
        </a:p>
      </dgm:t>
    </dgm:pt>
    <dgm:pt modelId="{CB4F9220-8AE3-4807-B55C-2EC24D5A4748}" type="sibTrans" cxnId="{179EE19A-B310-4311-B472-6FB82798B1A6}">
      <dgm:prSet/>
      <dgm:spPr/>
      <dgm:t>
        <a:bodyPr/>
        <a:lstStyle/>
        <a:p>
          <a:endParaRPr lang="en-US"/>
        </a:p>
      </dgm:t>
    </dgm:pt>
    <dgm:pt modelId="{DA819543-8D27-4ECE-9966-B663D89FEE33}">
      <dgm:prSet/>
      <dgm:spPr/>
      <dgm:t>
        <a:bodyPr/>
        <a:lstStyle/>
        <a:p>
          <a:r>
            <a:rPr lang="en-US" b="0" i="0" baseline="0"/>
            <a:t>Performance of functions in a manner which is dishonest, incompetent or irregular</a:t>
          </a:r>
          <a:endParaRPr lang="en-US"/>
        </a:p>
      </dgm:t>
    </dgm:pt>
    <dgm:pt modelId="{97F18684-44F1-40CC-8D28-0CB1A561B580}" type="parTrans" cxnId="{9BF0D354-F95D-4E30-A0A8-34E87D7DCD0E}">
      <dgm:prSet/>
      <dgm:spPr/>
      <dgm:t>
        <a:bodyPr/>
        <a:lstStyle/>
        <a:p>
          <a:endParaRPr lang="en-US"/>
        </a:p>
      </dgm:t>
    </dgm:pt>
    <dgm:pt modelId="{8FCCF162-6842-4005-A4BC-6CF1F560DAD3}" type="sibTrans" cxnId="{9BF0D354-F95D-4E30-A0A8-34E87D7DCD0E}">
      <dgm:prSet/>
      <dgm:spPr/>
      <dgm:t>
        <a:bodyPr/>
        <a:lstStyle/>
        <a:p>
          <a:endParaRPr lang="en-US"/>
        </a:p>
      </dgm:t>
    </dgm:pt>
    <dgm:pt modelId="{217F1AF6-043C-4332-B3C4-CDD7D642FE68}">
      <dgm:prSet/>
      <dgm:spPr/>
      <dgm:t>
        <a:bodyPr/>
        <a:lstStyle/>
        <a:p>
          <a:r>
            <a:rPr lang="en-US" b="0" i="0" baseline="0"/>
            <a:t>May investigate and make orders and recommendations</a:t>
          </a:r>
          <a:endParaRPr lang="en-US"/>
        </a:p>
      </dgm:t>
    </dgm:pt>
    <dgm:pt modelId="{457388DB-6E92-4E47-8630-A2D05EA6D917}" type="parTrans" cxnId="{E31DFFE6-DDE4-460B-89CD-DCE793ED7B1A}">
      <dgm:prSet/>
      <dgm:spPr/>
      <dgm:t>
        <a:bodyPr/>
        <a:lstStyle/>
        <a:p>
          <a:endParaRPr lang="en-US"/>
        </a:p>
      </dgm:t>
    </dgm:pt>
    <dgm:pt modelId="{13AB7A12-D3E8-409F-B13D-C9CCEDE26F1B}" type="sibTrans" cxnId="{E31DFFE6-DDE4-460B-89CD-DCE793ED7B1A}">
      <dgm:prSet/>
      <dgm:spPr/>
      <dgm:t>
        <a:bodyPr/>
        <a:lstStyle/>
        <a:p>
          <a:endParaRPr lang="en-US"/>
        </a:p>
      </dgm:t>
    </dgm:pt>
    <dgm:pt modelId="{89E391D3-BDE5-443D-94B7-A18A31BFCE00}" type="pres">
      <dgm:prSet presAssocID="{3FB82B77-3C07-4A14-A0F6-77D530AA6331}" presName="Name0" presStyleCnt="0">
        <dgm:presLayoutVars>
          <dgm:dir/>
          <dgm:resizeHandles val="exact"/>
        </dgm:presLayoutVars>
      </dgm:prSet>
      <dgm:spPr/>
    </dgm:pt>
    <dgm:pt modelId="{A1A081BB-21B5-4DFB-81F4-5F03599EDBA9}" type="pres">
      <dgm:prSet presAssocID="{5BFA8611-0574-4C3B-85ED-B492EE5E2311}" presName="node" presStyleLbl="node1" presStyleIdx="0" presStyleCnt="6">
        <dgm:presLayoutVars>
          <dgm:bulletEnabled val="1"/>
        </dgm:presLayoutVars>
      </dgm:prSet>
      <dgm:spPr/>
    </dgm:pt>
    <dgm:pt modelId="{D60C5EE2-539B-487D-8886-B40DCD4BBD98}" type="pres">
      <dgm:prSet presAssocID="{44F18880-3355-44B6-A7B7-337F4A519853}" presName="sibTrans" presStyleLbl="sibTrans1D1" presStyleIdx="0" presStyleCnt="5"/>
      <dgm:spPr/>
    </dgm:pt>
    <dgm:pt modelId="{479B174B-BC73-4431-8D6F-B560514EA7ED}" type="pres">
      <dgm:prSet presAssocID="{44F18880-3355-44B6-A7B7-337F4A519853}" presName="connectorText" presStyleLbl="sibTrans1D1" presStyleIdx="0" presStyleCnt="5"/>
      <dgm:spPr/>
    </dgm:pt>
    <dgm:pt modelId="{6C4C4E4A-1976-42E4-B8C3-9DF8AC883B82}" type="pres">
      <dgm:prSet presAssocID="{2BC9FC37-15B5-47D4-9535-494950D80E3C}" presName="node" presStyleLbl="node1" presStyleIdx="1" presStyleCnt="6">
        <dgm:presLayoutVars>
          <dgm:bulletEnabled val="1"/>
        </dgm:presLayoutVars>
      </dgm:prSet>
      <dgm:spPr/>
    </dgm:pt>
    <dgm:pt modelId="{04EA8CD7-3BB5-4E2E-8241-205B0D9A5326}" type="pres">
      <dgm:prSet presAssocID="{7C1AC49B-385D-4300-B0C8-2A11F0332737}" presName="sibTrans" presStyleLbl="sibTrans1D1" presStyleIdx="1" presStyleCnt="5"/>
      <dgm:spPr/>
    </dgm:pt>
    <dgm:pt modelId="{4CE0BDD1-012C-4C3A-9473-63C6F09378BE}" type="pres">
      <dgm:prSet presAssocID="{7C1AC49B-385D-4300-B0C8-2A11F0332737}" presName="connectorText" presStyleLbl="sibTrans1D1" presStyleIdx="1" presStyleCnt="5"/>
      <dgm:spPr/>
    </dgm:pt>
    <dgm:pt modelId="{53CF2529-A803-413F-BC34-06DED246D6A4}" type="pres">
      <dgm:prSet presAssocID="{41407D97-1F83-4EEE-8B7D-5F203A28D817}" presName="node" presStyleLbl="node1" presStyleIdx="2" presStyleCnt="6">
        <dgm:presLayoutVars>
          <dgm:bulletEnabled val="1"/>
        </dgm:presLayoutVars>
      </dgm:prSet>
      <dgm:spPr/>
    </dgm:pt>
    <dgm:pt modelId="{5B2BD65A-D110-4670-8B4D-7485A13C1639}" type="pres">
      <dgm:prSet presAssocID="{96595791-45FB-4712-86FC-06A040A818D1}" presName="sibTrans" presStyleLbl="sibTrans1D1" presStyleIdx="2" presStyleCnt="5"/>
      <dgm:spPr/>
    </dgm:pt>
    <dgm:pt modelId="{F5A1CBA9-A462-4153-928B-F376B17299AC}" type="pres">
      <dgm:prSet presAssocID="{96595791-45FB-4712-86FC-06A040A818D1}" presName="connectorText" presStyleLbl="sibTrans1D1" presStyleIdx="2" presStyleCnt="5"/>
      <dgm:spPr/>
    </dgm:pt>
    <dgm:pt modelId="{52FB0E4A-882F-4DA8-8251-C5006984AB4E}" type="pres">
      <dgm:prSet presAssocID="{B9CF8E1E-D705-464F-A81F-230703431902}" presName="node" presStyleLbl="node1" presStyleIdx="3" presStyleCnt="6">
        <dgm:presLayoutVars>
          <dgm:bulletEnabled val="1"/>
        </dgm:presLayoutVars>
      </dgm:prSet>
      <dgm:spPr/>
    </dgm:pt>
    <dgm:pt modelId="{966F034A-B957-4A48-BB3E-5AFA754D1B1F}" type="pres">
      <dgm:prSet presAssocID="{CB4F9220-8AE3-4807-B55C-2EC24D5A4748}" presName="sibTrans" presStyleLbl="sibTrans1D1" presStyleIdx="3" presStyleCnt="5"/>
      <dgm:spPr/>
    </dgm:pt>
    <dgm:pt modelId="{E7433223-07F6-4903-B5E7-D5C7787A52F9}" type="pres">
      <dgm:prSet presAssocID="{CB4F9220-8AE3-4807-B55C-2EC24D5A4748}" presName="connectorText" presStyleLbl="sibTrans1D1" presStyleIdx="3" presStyleCnt="5"/>
      <dgm:spPr/>
    </dgm:pt>
    <dgm:pt modelId="{04C3DF18-EEDA-4B40-B981-F9D539A58CD5}" type="pres">
      <dgm:prSet presAssocID="{DA819543-8D27-4ECE-9966-B663D89FEE33}" presName="node" presStyleLbl="node1" presStyleIdx="4" presStyleCnt="6">
        <dgm:presLayoutVars>
          <dgm:bulletEnabled val="1"/>
        </dgm:presLayoutVars>
      </dgm:prSet>
      <dgm:spPr/>
    </dgm:pt>
    <dgm:pt modelId="{97FD9686-5E9D-41E5-A383-446933FCC91F}" type="pres">
      <dgm:prSet presAssocID="{8FCCF162-6842-4005-A4BC-6CF1F560DAD3}" presName="sibTrans" presStyleLbl="sibTrans1D1" presStyleIdx="4" presStyleCnt="5"/>
      <dgm:spPr/>
    </dgm:pt>
    <dgm:pt modelId="{F8C6B8C7-FD94-4846-854F-FCE38E584103}" type="pres">
      <dgm:prSet presAssocID="{8FCCF162-6842-4005-A4BC-6CF1F560DAD3}" presName="connectorText" presStyleLbl="sibTrans1D1" presStyleIdx="4" presStyleCnt="5"/>
      <dgm:spPr/>
    </dgm:pt>
    <dgm:pt modelId="{403B6E91-9747-4230-B4F8-834B80CBB5D0}" type="pres">
      <dgm:prSet presAssocID="{217F1AF6-043C-4332-B3C4-CDD7D642FE68}" presName="node" presStyleLbl="node1" presStyleIdx="5" presStyleCnt="6">
        <dgm:presLayoutVars>
          <dgm:bulletEnabled val="1"/>
        </dgm:presLayoutVars>
      </dgm:prSet>
      <dgm:spPr/>
    </dgm:pt>
  </dgm:ptLst>
  <dgm:cxnLst>
    <dgm:cxn modelId="{94901305-FD6C-42CF-BE17-00CD3CD2F348}" type="presOf" srcId="{DA819543-8D27-4ECE-9966-B663D89FEE33}" destId="{04C3DF18-EEDA-4B40-B981-F9D539A58CD5}" srcOrd="0" destOrd="0" presId="urn:microsoft.com/office/officeart/2016/7/layout/RepeatingBendingProcessNew"/>
    <dgm:cxn modelId="{D9CCC50A-05AF-4C1D-B813-B8D1E934DA2B}" type="presOf" srcId="{44F18880-3355-44B6-A7B7-337F4A519853}" destId="{D60C5EE2-539B-487D-8886-B40DCD4BBD98}" srcOrd="0" destOrd="0" presId="urn:microsoft.com/office/officeart/2016/7/layout/RepeatingBendingProcessNew"/>
    <dgm:cxn modelId="{8FE34715-5E45-47DF-BEC2-0D98DCB11BEA}" srcId="{3FB82B77-3C07-4A14-A0F6-77D530AA6331}" destId="{2BC9FC37-15B5-47D4-9535-494950D80E3C}" srcOrd="1" destOrd="0" parTransId="{8717618D-7ECE-4F05-A112-8C8FFBD8FE46}" sibTransId="{7C1AC49B-385D-4300-B0C8-2A11F0332737}"/>
    <dgm:cxn modelId="{D197773C-4FAA-4487-9551-70B3D96C0BF9}" srcId="{3FB82B77-3C07-4A14-A0F6-77D530AA6331}" destId="{41407D97-1F83-4EEE-8B7D-5F203A28D817}" srcOrd="2" destOrd="0" parTransId="{EA2EB452-A74C-4846-BCC8-DEEAE21520C5}" sibTransId="{96595791-45FB-4712-86FC-06A040A818D1}"/>
    <dgm:cxn modelId="{6F9B3D3E-CDBE-4EC3-BB41-6D86B15B068C}" type="presOf" srcId="{5BFA8611-0574-4C3B-85ED-B492EE5E2311}" destId="{A1A081BB-21B5-4DFB-81F4-5F03599EDBA9}" srcOrd="0" destOrd="0" presId="urn:microsoft.com/office/officeart/2016/7/layout/RepeatingBendingProcessNew"/>
    <dgm:cxn modelId="{A77DDB3F-3E5B-418D-B04C-4AA8642C0216}" srcId="{3FB82B77-3C07-4A14-A0F6-77D530AA6331}" destId="{5BFA8611-0574-4C3B-85ED-B492EE5E2311}" srcOrd="0" destOrd="0" parTransId="{268DC244-F21C-4764-83CD-2E0F5AEB586B}" sibTransId="{44F18880-3355-44B6-A7B7-337F4A519853}"/>
    <dgm:cxn modelId="{10E1D943-184A-4115-B767-100D0A59A75F}" type="presOf" srcId="{41407D97-1F83-4EEE-8B7D-5F203A28D817}" destId="{53CF2529-A803-413F-BC34-06DED246D6A4}" srcOrd="0" destOrd="0" presId="urn:microsoft.com/office/officeart/2016/7/layout/RepeatingBendingProcessNew"/>
    <dgm:cxn modelId="{FE8F2450-E2F4-4677-84D4-048E2DEA6D83}" type="presOf" srcId="{7C1AC49B-385D-4300-B0C8-2A11F0332737}" destId="{4CE0BDD1-012C-4C3A-9473-63C6F09378BE}" srcOrd="1" destOrd="0" presId="urn:microsoft.com/office/officeart/2016/7/layout/RepeatingBendingProcessNew"/>
    <dgm:cxn modelId="{CC720B73-F39C-47D8-8F66-682A304B5905}" type="presOf" srcId="{8FCCF162-6842-4005-A4BC-6CF1F560DAD3}" destId="{97FD9686-5E9D-41E5-A383-446933FCC91F}" srcOrd="0" destOrd="0" presId="urn:microsoft.com/office/officeart/2016/7/layout/RepeatingBendingProcessNew"/>
    <dgm:cxn modelId="{9BF0D354-F95D-4E30-A0A8-34E87D7DCD0E}" srcId="{3FB82B77-3C07-4A14-A0F6-77D530AA6331}" destId="{DA819543-8D27-4ECE-9966-B663D89FEE33}" srcOrd="4" destOrd="0" parTransId="{97F18684-44F1-40CC-8D28-0CB1A561B580}" sibTransId="{8FCCF162-6842-4005-A4BC-6CF1F560DAD3}"/>
    <dgm:cxn modelId="{1E3AF079-3966-4127-9774-A2BF12C4B9F4}" type="presOf" srcId="{3FB82B77-3C07-4A14-A0F6-77D530AA6331}" destId="{89E391D3-BDE5-443D-94B7-A18A31BFCE00}" srcOrd="0" destOrd="0" presId="urn:microsoft.com/office/officeart/2016/7/layout/RepeatingBendingProcessNew"/>
    <dgm:cxn modelId="{F630B77C-5CB0-4690-B77B-91F3221CFF8B}" type="presOf" srcId="{CB4F9220-8AE3-4807-B55C-2EC24D5A4748}" destId="{E7433223-07F6-4903-B5E7-D5C7787A52F9}" srcOrd="1" destOrd="0" presId="urn:microsoft.com/office/officeart/2016/7/layout/RepeatingBendingProcessNew"/>
    <dgm:cxn modelId="{7D83637F-6598-45D4-A649-67DD349B6A13}" type="presOf" srcId="{2BC9FC37-15B5-47D4-9535-494950D80E3C}" destId="{6C4C4E4A-1976-42E4-B8C3-9DF8AC883B82}" srcOrd="0" destOrd="0" presId="urn:microsoft.com/office/officeart/2016/7/layout/RepeatingBendingProcessNew"/>
    <dgm:cxn modelId="{C5B9A280-13D9-48CA-AA06-5A3F2CF4312F}" type="presOf" srcId="{96595791-45FB-4712-86FC-06A040A818D1}" destId="{5B2BD65A-D110-4670-8B4D-7485A13C1639}" srcOrd="0" destOrd="0" presId="urn:microsoft.com/office/officeart/2016/7/layout/RepeatingBendingProcessNew"/>
    <dgm:cxn modelId="{6F36068D-EDA1-4F9C-8FF4-098EF85CD4AC}" type="presOf" srcId="{8FCCF162-6842-4005-A4BC-6CF1F560DAD3}" destId="{F8C6B8C7-FD94-4846-854F-FCE38E584103}" srcOrd="1" destOrd="0" presId="urn:microsoft.com/office/officeart/2016/7/layout/RepeatingBendingProcessNew"/>
    <dgm:cxn modelId="{1DFAB58F-6E95-4024-A082-882C40B41091}" type="presOf" srcId="{B9CF8E1E-D705-464F-A81F-230703431902}" destId="{52FB0E4A-882F-4DA8-8251-C5006984AB4E}" srcOrd="0" destOrd="0" presId="urn:microsoft.com/office/officeart/2016/7/layout/RepeatingBendingProcessNew"/>
    <dgm:cxn modelId="{9E8DD59A-0335-4FB3-BA6D-9BC87D6FA290}" type="presOf" srcId="{44F18880-3355-44B6-A7B7-337F4A519853}" destId="{479B174B-BC73-4431-8D6F-B560514EA7ED}" srcOrd="1" destOrd="0" presId="urn:microsoft.com/office/officeart/2016/7/layout/RepeatingBendingProcessNew"/>
    <dgm:cxn modelId="{179EE19A-B310-4311-B472-6FB82798B1A6}" srcId="{3FB82B77-3C07-4A14-A0F6-77D530AA6331}" destId="{B9CF8E1E-D705-464F-A81F-230703431902}" srcOrd="3" destOrd="0" parTransId="{2E9A4C8F-05A2-4FC1-9BAB-2101A1F773AB}" sibTransId="{CB4F9220-8AE3-4807-B55C-2EC24D5A4748}"/>
    <dgm:cxn modelId="{789854A3-E835-4524-9324-A80991D554A6}" type="presOf" srcId="{217F1AF6-043C-4332-B3C4-CDD7D642FE68}" destId="{403B6E91-9747-4230-B4F8-834B80CBB5D0}" srcOrd="0" destOrd="0" presId="urn:microsoft.com/office/officeart/2016/7/layout/RepeatingBendingProcessNew"/>
    <dgm:cxn modelId="{3D53D0A5-2C16-40BD-A276-6AB159760C5C}" type="presOf" srcId="{96595791-45FB-4712-86FC-06A040A818D1}" destId="{F5A1CBA9-A462-4153-928B-F376B17299AC}" srcOrd="1" destOrd="0" presId="urn:microsoft.com/office/officeart/2016/7/layout/RepeatingBendingProcessNew"/>
    <dgm:cxn modelId="{885549CF-BC8C-4CF6-B1E0-258157471A27}" type="presOf" srcId="{CB4F9220-8AE3-4807-B55C-2EC24D5A4748}" destId="{966F034A-B957-4A48-BB3E-5AFA754D1B1F}" srcOrd="0" destOrd="0" presId="urn:microsoft.com/office/officeart/2016/7/layout/RepeatingBendingProcessNew"/>
    <dgm:cxn modelId="{F068B8D6-E2A8-4521-9022-745CFA35DEA0}" type="presOf" srcId="{7C1AC49B-385D-4300-B0C8-2A11F0332737}" destId="{04EA8CD7-3BB5-4E2E-8241-205B0D9A5326}" srcOrd="0" destOrd="0" presId="urn:microsoft.com/office/officeart/2016/7/layout/RepeatingBendingProcessNew"/>
    <dgm:cxn modelId="{E31DFFE6-DDE4-460B-89CD-DCE793ED7B1A}" srcId="{3FB82B77-3C07-4A14-A0F6-77D530AA6331}" destId="{217F1AF6-043C-4332-B3C4-CDD7D642FE68}" srcOrd="5" destOrd="0" parTransId="{457388DB-6E92-4E47-8630-A2D05EA6D917}" sibTransId="{13AB7A12-D3E8-409F-B13D-C9CCEDE26F1B}"/>
    <dgm:cxn modelId="{30E1033F-FEDD-48D8-81E3-A1E63F2E8B82}" type="presParOf" srcId="{89E391D3-BDE5-443D-94B7-A18A31BFCE00}" destId="{A1A081BB-21B5-4DFB-81F4-5F03599EDBA9}" srcOrd="0" destOrd="0" presId="urn:microsoft.com/office/officeart/2016/7/layout/RepeatingBendingProcessNew"/>
    <dgm:cxn modelId="{8D9162F5-226F-4AAD-9A20-4760F45D4381}" type="presParOf" srcId="{89E391D3-BDE5-443D-94B7-A18A31BFCE00}" destId="{D60C5EE2-539B-487D-8886-B40DCD4BBD98}" srcOrd="1" destOrd="0" presId="urn:microsoft.com/office/officeart/2016/7/layout/RepeatingBendingProcessNew"/>
    <dgm:cxn modelId="{4C4B4C71-FDE0-4FA2-AE3B-C2C7ABC89D7B}" type="presParOf" srcId="{D60C5EE2-539B-487D-8886-B40DCD4BBD98}" destId="{479B174B-BC73-4431-8D6F-B560514EA7ED}" srcOrd="0" destOrd="0" presId="urn:microsoft.com/office/officeart/2016/7/layout/RepeatingBendingProcessNew"/>
    <dgm:cxn modelId="{DF395C4B-2600-4764-9006-A3C7E60F5169}" type="presParOf" srcId="{89E391D3-BDE5-443D-94B7-A18A31BFCE00}" destId="{6C4C4E4A-1976-42E4-B8C3-9DF8AC883B82}" srcOrd="2" destOrd="0" presId="urn:microsoft.com/office/officeart/2016/7/layout/RepeatingBendingProcessNew"/>
    <dgm:cxn modelId="{A6CB0F13-F132-4D08-A566-3FF886BA74D3}" type="presParOf" srcId="{89E391D3-BDE5-443D-94B7-A18A31BFCE00}" destId="{04EA8CD7-3BB5-4E2E-8241-205B0D9A5326}" srcOrd="3" destOrd="0" presId="urn:microsoft.com/office/officeart/2016/7/layout/RepeatingBendingProcessNew"/>
    <dgm:cxn modelId="{6705ABD1-7BE1-4D2C-A364-95A8543B994B}" type="presParOf" srcId="{04EA8CD7-3BB5-4E2E-8241-205B0D9A5326}" destId="{4CE0BDD1-012C-4C3A-9473-63C6F09378BE}" srcOrd="0" destOrd="0" presId="urn:microsoft.com/office/officeart/2016/7/layout/RepeatingBendingProcessNew"/>
    <dgm:cxn modelId="{084D1EB3-6456-40C8-A0FB-BF743F6457FB}" type="presParOf" srcId="{89E391D3-BDE5-443D-94B7-A18A31BFCE00}" destId="{53CF2529-A803-413F-BC34-06DED246D6A4}" srcOrd="4" destOrd="0" presId="urn:microsoft.com/office/officeart/2016/7/layout/RepeatingBendingProcessNew"/>
    <dgm:cxn modelId="{5B81DF8B-9869-49BB-AFE4-325459F1C8E1}" type="presParOf" srcId="{89E391D3-BDE5-443D-94B7-A18A31BFCE00}" destId="{5B2BD65A-D110-4670-8B4D-7485A13C1639}" srcOrd="5" destOrd="0" presId="urn:microsoft.com/office/officeart/2016/7/layout/RepeatingBendingProcessNew"/>
    <dgm:cxn modelId="{B843B2C9-8783-4436-B9C7-6D5E795DD64C}" type="presParOf" srcId="{5B2BD65A-D110-4670-8B4D-7485A13C1639}" destId="{F5A1CBA9-A462-4153-928B-F376B17299AC}" srcOrd="0" destOrd="0" presId="urn:microsoft.com/office/officeart/2016/7/layout/RepeatingBendingProcessNew"/>
    <dgm:cxn modelId="{B364D755-BF25-4A11-8606-BCE17B626272}" type="presParOf" srcId="{89E391D3-BDE5-443D-94B7-A18A31BFCE00}" destId="{52FB0E4A-882F-4DA8-8251-C5006984AB4E}" srcOrd="6" destOrd="0" presId="urn:microsoft.com/office/officeart/2016/7/layout/RepeatingBendingProcessNew"/>
    <dgm:cxn modelId="{2F2C1BE9-6E17-40FA-88ED-ABFFFD29294A}" type="presParOf" srcId="{89E391D3-BDE5-443D-94B7-A18A31BFCE00}" destId="{966F034A-B957-4A48-BB3E-5AFA754D1B1F}" srcOrd="7" destOrd="0" presId="urn:microsoft.com/office/officeart/2016/7/layout/RepeatingBendingProcessNew"/>
    <dgm:cxn modelId="{08C9F831-E49D-47C7-9B59-2E34DB257D33}" type="presParOf" srcId="{966F034A-B957-4A48-BB3E-5AFA754D1B1F}" destId="{E7433223-07F6-4903-B5E7-D5C7787A52F9}" srcOrd="0" destOrd="0" presId="urn:microsoft.com/office/officeart/2016/7/layout/RepeatingBendingProcessNew"/>
    <dgm:cxn modelId="{FFF89EF3-C3B3-4692-B990-7D6074C5716A}" type="presParOf" srcId="{89E391D3-BDE5-443D-94B7-A18A31BFCE00}" destId="{04C3DF18-EEDA-4B40-B981-F9D539A58CD5}" srcOrd="8" destOrd="0" presId="urn:microsoft.com/office/officeart/2016/7/layout/RepeatingBendingProcessNew"/>
    <dgm:cxn modelId="{1C7D7435-CF41-421B-8C51-4882B4B9F1D3}" type="presParOf" srcId="{89E391D3-BDE5-443D-94B7-A18A31BFCE00}" destId="{97FD9686-5E9D-41E5-A383-446933FCC91F}" srcOrd="9" destOrd="0" presId="urn:microsoft.com/office/officeart/2016/7/layout/RepeatingBendingProcessNew"/>
    <dgm:cxn modelId="{D3A2A98B-4CE6-47E0-B41E-75ACCA5E5EBF}" type="presParOf" srcId="{97FD9686-5E9D-41E5-A383-446933FCC91F}" destId="{F8C6B8C7-FD94-4846-854F-FCE38E584103}" srcOrd="0" destOrd="0" presId="urn:microsoft.com/office/officeart/2016/7/layout/RepeatingBendingProcessNew"/>
    <dgm:cxn modelId="{ADE96644-61AD-45CD-9D79-15E3B1E17DBF}" type="presParOf" srcId="{89E391D3-BDE5-443D-94B7-A18A31BFCE00}" destId="{403B6E91-9747-4230-B4F8-834B80CBB5D0}"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3F1E6CB-8E34-4BE7-B96A-F70A0DC02C1C}" type="doc">
      <dgm:prSet loTypeId="urn:microsoft.com/office/officeart/2018/5/layout/IconCircle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DD64645-5744-432B-83EE-108EC0CE3BF1}">
      <dgm:prSet/>
      <dgm:spPr/>
      <dgm:t>
        <a:bodyPr/>
        <a:lstStyle/>
        <a:p>
          <a:pPr>
            <a:defRPr cap="all"/>
          </a:pPr>
          <a:r>
            <a:rPr lang="en-US" b="0" i="0" baseline="0"/>
            <a:t>False testimony to the Commission</a:t>
          </a:r>
          <a:endParaRPr lang="en-US"/>
        </a:p>
      </dgm:t>
    </dgm:pt>
    <dgm:pt modelId="{13DCEB73-00E3-43EC-8A92-9F30AF2B938A}" type="parTrans" cxnId="{BBA6E36F-7B72-4ED4-9D04-472B70E592FA}">
      <dgm:prSet/>
      <dgm:spPr/>
      <dgm:t>
        <a:bodyPr/>
        <a:lstStyle/>
        <a:p>
          <a:endParaRPr lang="en-US"/>
        </a:p>
      </dgm:t>
    </dgm:pt>
    <dgm:pt modelId="{52D37073-87BC-46FD-A8FE-5AF370E22160}" type="sibTrans" cxnId="{BBA6E36F-7B72-4ED4-9D04-472B70E592FA}">
      <dgm:prSet/>
      <dgm:spPr/>
      <dgm:t>
        <a:bodyPr/>
        <a:lstStyle/>
        <a:p>
          <a:endParaRPr lang="en-US"/>
        </a:p>
      </dgm:t>
    </dgm:pt>
    <dgm:pt modelId="{D38DD445-796F-4ABD-85CC-F0C34170BF10}">
      <dgm:prSet/>
      <dgm:spPr/>
      <dgm:t>
        <a:bodyPr/>
        <a:lstStyle/>
        <a:p>
          <a:pPr>
            <a:defRPr cap="all"/>
          </a:pPr>
          <a:r>
            <a:rPr lang="en-US" b="0" i="0" baseline="0"/>
            <a:t>Misleading the Public Protector</a:t>
          </a:r>
          <a:endParaRPr lang="en-US"/>
        </a:p>
      </dgm:t>
    </dgm:pt>
    <dgm:pt modelId="{F5F9D1BA-4E61-4D43-B322-5C0D86376F5F}" type="parTrans" cxnId="{74E67AFC-9053-4DCC-9995-3AA1B87295CC}">
      <dgm:prSet/>
      <dgm:spPr/>
      <dgm:t>
        <a:bodyPr/>
        <a:lstStyle/>
        <a:p>
          <a:endParaRPr lang="en-US"/>
        </a:p>
      </dgm:t>
    </dgm:pt>
    <dgm:pt modelId="{19242733-CFD9-48C0-9869-172927D429CC}" type="sibTrans" cxnId="{74E67AFC-9053-4DCC-9995-3AA1B87295CC}">
      <dgm:prSet/>
      <dgm:spPr/>
      <dgm:t>
        <a:bodyPr/>
        <a:lstStyle/>
        <a:p>
          <a:endParaRPr lang="en-US"/>
        </a:p>
      </dgm:t>
    </dgm:pt>
    <dgm:pt modelId="{E6E4B9B3-031E-4535-86C2-4C0CC7F208DF}">
      <dgm:prSet/>
      <dgm:spPr/>
      <dgm:t>
        <a:bodyPr/>
        <a:lstStyle/>
        <a:p>
          <a:pPr>
            <a:defRPr cap="all"/>
          </a:pPr>
          <a:r>
            <a:rPr lang="en-US" b="0" i="0" baseline="0"/>
            <a:t>Obstruction, insulting, hindering delaying, impersonating the Public Protector or an officer</a:t>
          </a:r>
          <a:endParaRPr lang="en-US"/>
        </a:p>
      </dgm:t>
    </dgm:pt>
    <dgm:pt modelId="{99EB6AD7-1659-4A95-B3D3-E017CB639C29}" type="parTrans" cxnId="{A678DC8D-6E93-45AC-8654-44846A73A7BC}">
      <dgm:prSet/>
      <dgm:spPr/>
      <dgm:t>
        <a:bodyPr/>
        <a:lstStyle/>
        <a:p>
          <a:endParaRPr lang="en-US"/>
        </a:p>
      </dgm:t>
    </dgm:pt>
    <dgm:pt modelId="{18572415-84F1-4461-B3B9-D1A150BEF6A5}" type="sibTrans" cxnId="{A678DC8D-6E93-45AC-8654-44846A73A7BC}">
      <dgm:prSet/>
      <dgm:spPr/>
      <dgm:t>
        <a:bodyPr/>
        <a:lstStyle/>
        <a:p>
          <a:endParaRPr lang="en-US"/>
        </a:p>
      </dgm:t>
    </dgm:pt>
    <dgm:pt modelId="{13A54D03-CD15-4C47-9001-1DDC780FC7ED}">
      <dgm:prSet/>
      <dgm:spPr/>
      <dgm:t>
        <a:bodyPr/>
        <a:lstStyle/>
        <a:p>
          <a:pPr>
            <a:defRPr cap="all"/>
          </a:pPr>
          <a:r>
            <a:rPr lang="en-US" b="0" i="0" baseline="0"/>
            <a:t>Refusal or failure to provide the Public Protector with a document</a:t>
          </a:r>
          <a:endParaRPr lang="en-US"/>
        </a:p>
      </dgm:t>
    </dgm:pt>
    <dgm:pt modelId="{9309D121-CCF1-4443-90E6-2342954F1ABE}" type="parTrans" cxnId="{C700A11A-70EA-468D-8EAF-26E8FCC5A6F1}">
      <dgm:prSet/>
      <dgm:spPr/>
      <dgm:t>
        <a:bodyPr/>
        <a:lstStyle/>
        <a:p>
          <a:endParaRPr lang="en-US"/>
        </a:p>
      </dgm:t>
    </dgm:pt>
    <dgm:pt modelId="{9FCFAA18-F5AD-411E-9A7E-0A3F328A769E}" type="sibTrans" cxnId="{C700A11A-70EA-468D-8EAF-26E8FCC5A6F1}">
      <dgm:prSet/>
      <dgm:spPr/>
      <dgm:t>
        <a:bodyPr/>
        <a:lstStyle/>
        <a:p>
          <a:endParaRPr lang="en-US"/>
        </a:p>
      </dgm:t>
    </dgm:pt>
    <dgm:pt modelId="{0086923D-49D0-4C97-AB7A-0C45D54DB73A}">
      <dgm:prSet/>
      <dgm:spPr/>
      <dgm:t>
        <a:bodyPr/>
        <a:lstStyle/>
        <a:p>
          <a:pPr>
            <a:defRPr cap="all"/>
          </a:pPr>
          <a:r>
            <a:rPr lang="en-US" b="0" i="0" baseline="0"/>
            <a:t>Destruction of anything or preventing seizure of any property or document </a:t>
          </a:r>
          <a:endParaRPr lang="en-US"/>
        </a:p>
      </dgm:t>
    </dgm:pt>
    <dgm:pt modelId="{54B49DFD-D406-43FD-8CBC-96EF1CA7146E}" type="parTrans" cxnId="{0F4DCAC3-D255-4171-AD35-B1D71E87C3F8}">
      <dgm:prSet/>
      <dgm:spPr/>
      <dgm:t>
        <a:bodyPr/>
        <a:lstStyle/>
        <a:p>
          <a:endParaRPr lang="en-US"/>
        </a:p>
      </dgm:t>
    </dgm:pt>
    <dgm:pt modelId="{AE16981C-4CE1-4AAC-B52F-3EA14E21778E}" type="sibTrans" cxnId="{0F4DCAC3-D255-4171-AD35-B1D71E87C3F8}">
      <dgm:prSet/>
      <dgm:spPr/>
      <dgm:t>
        <a:bodyPr/>
        <a:lstStyle/>
        <a:p>
          <a:endParaRPr lang="en-US"/>
        </a:p>
      </dgm:t>
    </dgm:pt>
    <dgm:pt modelId="{B1BFE7EB-9125-4E8D-9568-CC23065608CB}">
      <dgm:prSet/>
      <dgm:spPr/>
      <dgm:t>
        <a:bodyPr/>
        <a:lstStyle/>
        <a:p>
          <a:pPr>
            <a:defRPr cap="all"/>
          </a:pPr>
          <a:r>
            <a:rPr lang="en-US" b="0" i="0" baseline="0"/>
            <a:t>Punishable by a fine or imprisonment not exceeding 2 years</a:t>
          </a:r>
          <a:endParaRPr lang="en-US"/>
        </a:p>
      </dgm:t>
    </dgm:pt>
    <dgm:pt modelId="{41D465D7-4400-4898-BBA1-7FA8C947678A}" type="parTrans" cxnId="{041E23C0-82E5-463A-9803-5878D79DDC32}">
      <dgm:prSet/>
      <dgm:spPr/>
      <dgm:t>
        <a:bodyPr/>
        <a:lstStyle/>
        <a:p>
          <a:endParaRPr lang="en-US"/>
        </a:p>
      </dgm:t>
    </dgm:pt>
    <dgm:pt modelId="{41CD9C33-BCE7-4A60-BA04-229BF754411F}" type="sibTrans" cxnId="{041E23C0-82E5-463A-9803-5878D79DDC32}">
      <dgm:prSet/>
      <dgm:spPr/>
      <dgm:t>
        <a:bodyPr/>
        <a:lstStyle/>
        <a:p>
          <a:endParaRPr lang="en-US"/>
        </a:p>
      </dgm:t>
    </dgm:pt>
    <dgm:pt modelId="{8C6F63A6-0260-4788-A065-C405ACD840D7}" type="pres">
      <dgm:prSet presAssocID="{63F1E6CB-8E34-4BE7-B96A-F70A0DC02C1C}" presName="root" presStyleCnt="0">
        <dgm:presLayoutVars>
          <dgm:dir/>
          <dgm:resizeHandles val="exact"/>
        </dgm:presLayoutVars>
      </dgm:prSet>
      <dgm:spPr/>
    </dgm:pt>
    <dgm:pt modelId="{034DD0FC-7FAD-4A42-8866-DB282FFB3EB9}" type="pres">
      <dgm:prSet presAssocID="{6DD64645-5744-432B-83EE-108EC0CE3BF1}" presName="compNode" presStyleCnt="0"/>
      <dgm:spPr/>
    </dgm:pt>
    <dgm:pt modelId="{8BBD9119-4180-4D72-98E9-81CA8FE86AFC}" type="pres">
      <dgm:prSet presAssocID="{6DD64645-5744-432B-83EE-108EC0CE3BF1}" presName="iconBgRect" presStyleLbl="bgShp" presStyleIdx="0" presStyleCnt="6"/>
      <dgm:spPr/>
    </dgm:pt>
    <dgm:pt modelId="{66D69A68-B188-495B-928D-E36E407AAC67}" type="pres">
      <dgm:prSet presAssocID="{6DD64645-5744-432B-83EE-108EC0CE3BF1}" presName="iconRect" presStyleLbl="node1" presStyleIdx="0" presStyleCnt="6"/>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osed Quotation Mark"/>
        </a:ext>
      </dgm:extLst>
    </dgm:pt>
    <dgm:pt modelId="{F3E9CD94-C2CC-42A1-A720-05E8B8ECE0E2}" type="pres">
      <dgm:prSet presAssocID="{6DD64645-5744-432B-83EE-108EC0CE3BF1}" presName="spaceRect" presStyleCnt="0"/>
      <dgm:spPr/>
    </dgm:pt>
    <dgm:pt modelId="{E5C322DD-C0BF-4EAB-8851-93C39B3F54D4}" type="pres">
      <dgm:prSet presAssocID="{6DD64645-5744-432B-83EE-108EC0CE3BF1}" presName="textRect" presStyleLbl="revTx" presStyleIdx="0" presStyleCnt="6">
        <dgm:presLayoutVars>
          <dgm:chMax val="1"/>
          <dgm:chPref val="1"/>
        </dgm:presLayoutVars>
      </dgm:prSet>
      <dgm:spPr/>
    </dgm:pt>
    <dgm:pt modelId="{B28A290E-B9E6-4207-9DE6-BEFF0F1FCCE0}" type="pres">
      <dgm:prSet presAssocID="{52D37073-87BC-46FD-A8FE-5AF370E22160}" presName="sibTrans" presStyleCnt="0"/>
      <dgm:spPr/>
    </dgm:pt>
    <dgm:pt modelId="{353B634C-2AF5-4B16-B775-93E731E526B8}" type="pres">
      <dgm:prSet presAssocID="{D38DD445-796F-4ABD-85CC-F0C34170BF10}" presName="compNode" presStyleCnt="0"/>
      <dgm:spPr/>
    </dgm:pt>
    <dgm:pt modelId="{DAD49F55-DADF-4B33-ABD7-94DBB87181EA}" type="pres">
      <dgm:prSet presAssocID="{D38DD445-796F-4ABD-85CC-F0C34170BF10}" presName="iconBgRect" presStyleLbl="bgShp" presStyleIdx="1" presStyleCnt="6"/>
      <dgm:spPr/>
    </dgm:pt>
    <dgm:pt modelId="{F84E3730-CFF4-435C-B574-5B6D7814A6D8}" type="pres">
      <dgm:prSet presAssocID="{D38DD445-796F-4ABD-85CC-F0C34170BF10}" presName="iconRect" presStyleLbl="node1" presStyleIdx="1" presStyleCnt="6"/>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No sign"/>
        </a:ext>
      </dgm:extLst>
    </dgm:pt>
    <dgm:pt modelId="{EE82F527-64ED-49A2-B6F0-08F08F3E4D8C}" type="pres">
      <dgm:prSet presAssocID="{D38DD445-796F-4ABD-85CC-F0C34170BF10}" presName="spaceRect" presStyleCnt="0"/>
      <dgm:spPr/>
    </dgm:pt>
    <dgm:pt modelId="{661E47F5-549C-4666-9CDC-0BF904F9D76D}" type="pres">
      <dgm:prSet presAssocID="{D38DD445-796F-4ABD-85CC-F0C34170BF10}" presName="textRect" presStyleLbl="revTx" presStyleIdx="1" presStyleCnt="6">
        <dgm:presLayoutVars>
          <dgm:chMax val="1"/>
          <dgm:chPref val="1"/>
        </dgm:presLayoutVars>
      </dgm:prSet>
      <dgm:spPr/>
    </dgm:pt>
    <dgm:pt modelId="{A570D3EA-4B4F-40CE-A244-81A15E4342BC}" type="pres">
      <dgm:prSet presAssocID="{19242733-CFD9-48C0-9869-172927D429CC}" presName="sibTrans" presStyleCnt="0"/>
      <dgm:spPr/>
    </dgm:pt>
    <dgm:pt modelId="{53BE861D-5264-4720-9421-DD1BBFEE054F}" type="pres">
      <dgm:prSet presAssocID="{E6E4B9B3-031E-4535-86C2-4C0CC7F208DF}" presName="compNode" presStyleCnt="0"/>
      <dgm:spPr/>
    </dgm:pt>
    <dgm:pt modelId="{9BE64916-F9ED-4E53-81F7-708E4BAF377A}" type="pres">
      <dgm:prSet presAssocID="{E6E4B9B3-031E-4535-86C2-4C0CC7F208DF}" presName="iconBgRect" presStyleLbl="bgShp" presStyleIdx="2" presStyleCnt="6"/>
      <dgm:spPr/>
    </dgm:pt>
    <dgm:pt modelId="{71D69209-3E6E-4C52-89C0-AE831329DF4D}" type="pres">
      <dgm:prSet presAssocID="{E6E4B9B3-031E-4535-86C2-4C0CC7F208DF}" presName="iconRect" presStyleLbl="node1" presStyleIdx="2" presStyleCnt="6"/>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olice"/>
        </a:ext>
      </dgm:extLst>
    </dgm:pt>
    <dgm:pt modelId="{872C1042-CB99-48FB-A5CB-1A638BA857AF}" type="pres">
      <dgm:prSet presAssocID="{E6E4B9B3-031E-4535-86C2-4C0CC7F208DF}" presName="spaceRect" presStyleCnt="0"/>
      <dgm:spPr/>
    </dgm:pt>
    <dgm:pt modelId="{5B9FC826-4409-46C1-88D0-B879B746BC88}" type="pres">
      <dgm:prSet presAssocID="{E6E4B9B3-031E-4535-86C2-4C0CC7F208DF}" presName="textRect" presStyleLbl="revTx" presStyleIdx="2" presStyleCnt="6">
        <dgm:presLayoutVars>
          <dgm:chMax val="1"/>
          <dgm:chPref val="1"/>
        </dgm:presLayoutVars>
      </dgm:prSet>
      <dgm:spPr/>
    </dgm:pt>
    <dgm:pt modelId="{68E61D57-2F9F-40C5-B476-60E189EE8D26}" type="pres">
      <dgm:prSet presAssocID="{18572415-84F1-4461-B3B9-D1A150BEF6A5}" presName="sibTrans" presStyleCnt="0"/>
      <dgm:spPr/>
    </dgm:pt>
    <dgm:pt modelId="{0E3B3055-3A6C-4A70-A1F6-776741479032}" type="pres">
      <dgm:prSet presAssocID="{13A54D03-CD15-4C47-9001-1DDC780FC7ED}" presName="compNode" presStyleCnt="0"/>
      <dgm:spPr/>
    </dgm:pt>
    <dgm:pt modelId="{71943B80-28AB-46E7-8E8E-3BAC4E4241E3}" type="pres">
      <dgm:prSet presAssocID="{13A54D03-CD15-4C47-9001-1DDC780FC7ED}" presName="iconBgRect" presStyleLbl="bgShp" presStyleIdx="3" presStyleCnt="6"/>
      <dgm:spPr/>
    </dgm:pt>
    <dgm:pt modelId="{FDBDD947-1B25-48EC-B0B4-617A1B65B26F}" type="pres">
      <dgm:prSet presAssocID="{13A54D03-CD15-4C47-9001-1DDC780FC7ED}" presName="iconRect" presStyleLbl="node1" presStyleIdx="3" presStyleCnt="6"/>
      <dgm:spPr>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ontract"/>
        </a:ext>
      </dgm:extLst>
    </dgm:pt>
    <dgm:pt modelId="{052A14D5-B502-44ED-B162-6F64D93766FA}" type="pres">
      <dgm:prSet presAssocID="{13A54D03-CD15-4C47-9001-1DDC780FC7ED}" presName="spaceRect" presStyleCnt="0"/>
      <dgm:spPr/>
    </dgm:pt>
    <dgm:pt modelId="{A6B22F30-22FE-467A-8F8A-01AA15647B52}" type="pres">
      <dgm:prSet presAssocID="{13A54D03-CD15-4C47-9001-1DDC780FC7ED}" presName="textRect" presStyleLbl="revTx" presStyleIdx="3" presStyleCnt="6">
        <dgm:presLayoutVars>
          <dgm:chMax val="1"/>
          <dgm:chPref val="1"/>
        </dgm:presLayoutVars>
      </dgm:prSet>
      <dgm:spPr/>
    </dgm:pt>
    <dgm:pt modelId="{4AA00E0A-6E1D-4972-8680-0335104BA43E}" type="pres">
      <dgm:prSet presAssocID="{9FCFAA18-F5AD-411E-9A7E-0A3F328A769E}" presName="sibTrans" presStyleCnt="0"/>
      <dgm:spPr/>
    </dgm:pt>
    <dgm:pt modelId="{0B742054-7C9F-4E81-AD18-B853DF1847C8}" type="pres">
      <dgm:prSet presAssocID="{0086923D-49D0-4C97-AB7A-0C45D54DB73A}" presName="compNode" presStyleCnt="0"/>
      <dgm:spPr/>
    </dgm:pt>
    <dgm:pt modelId="{5FF9D25F-0079-4F17-B3F2-3533CCB9AF52}" type="pres">
      <dgm:prSet presAssocID="{0086923D-49D0-4C97-AB7A-0C45D54DB73A}" presName="iconBgRect" presStyleLbl="bgShp" presStyleIdx="4" presStyleCnt="6"/>
      <dgm:spPr/>
    </dgm:pt>
    <dgm:pt modelId="{C72A9C53-097A-4078-98CD-418EB2836AC3}" type="pres">
      <dgm:prSet presAssocID="{0086923D-49D0-4C97-AB7A-0C45D54DB73A}" presName="iconRect" presStyleLbl="node1" presStyleIdx="4" presStyleCnt="6"/>
      <dgm:spPr>
        <a:blipFill>
          <a:blip xmlns:r="http://schemas.openxmlformats.org/officeDocument/2006/relationships"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Document"/>
        </a:ext>
      </dgm:extLst>
    </dgm:pt>
    <dgm:pt modelId="{DE5801F0-1619-4677-9375-E6C6E2C453B8}" type="pres">
      <dgm:prSet presAssocID="{0086923D-49D0-4C97-AB7A-0C45D54DB73A}" presName="spaceRect" presStyleCnt="0"/>
      <dgm:spPr/>
    </dgm:pt>
    <dgm:pt modelId="{8D593104-DD7C-46BD-B389-D8C66C88C737}" type="pres">
      <dgm:prSet presAssocID="{0086923D-49D0-4C97-AB7A-0C45D54DB73A}" presName="textRect" presStyleLbl="revTx" presStyleIdx="4" presStyleCnt="6">
        <dgm:presLayoutVars>
          <dgm:chMax val="1"/>
          <dgm:chPref val="1"/>
        </dgm:presLayoutVars>
      </dgm:prSet>
      <dgm:spPr/>
    </dgm:pt>
    <dgm:pt modelId="{7D7FB63F-618B-4D38-BB83-B05A21CB05E7}" type="pres">
      <dgm:prSet presAssocID="{AE16981C-4CE1-4AAC-B52F-3EA14E21778E}" presName="sibTrans" presStyleCnt="0"/>
      <dgm:spPr/>
    </dgm:pt>
    <dgm:pt modelId="{647CBA3D-C200-4C7E-854E-7B11D8178AE1}" type="pres">
      <dgm:prSet presAssocID="{B1BFE7EB-9125-4E8D-9568-CC23065608CB}" presName="compNode" presStyleCnt="0"/>
      <dgm:spPr/>
    </dgm:pt>
    <dgm:pt modelId="{CFAB5C0E-4992-4B05-BB2F-5EB59B47659B}" type="pres">
      <dgm:prSet presAssocID="{B1BFE7EB-9125-4E8D-9568-CC23065608CB}" presName="iconBgRect" presStyleLbl="bgShp" presStyleIdx="5" presStyleCnt="6"/>
      <dgm:spPr/>
    </dgm:pt>
    <dgm:pt modelId="{0B064D0A-B58E-4ECC-8AB6-ED25D340C0B4}" type="pres">
      <dgm:prSet presAssocID="{B1BFE7EB-9125-4E8D-9568-CC23065608CB}" presName="iconRect" presStyleLbl="node1" presStyleIdx="5" presStyleCnt="6"/>
      <dgm:spPr>
        <a:blipFill>
          <a:blip xmlns:r="http://schemas.openxmlformats.org/officeDocument/2006/relationships"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Jail"/>
        </a:ext>
      </dgm:extLst>
    </dgm:pt>
    <dgm:pt modelId="{1BF11058-DA14-42D4-B868-E17777671F66}" type="pres">
      <dgm:prSet presAssocID="{B1BFE7EB-9125-4E8D-9568-CC23065608CB}" presName="spaceRect" presStyleCnt="0"/>
      <dgm:spPr/>
    </dgm:pt>
    <dgm:pt modelId="{D82B94EC-6CE6-4D05-A9D1-9C9CC925A5FB}" type="pres">
      <dgm:prSet presAssocID="{B1BFE7EB-9125-4E8D-9568-CC23065608CB}" presName="textRect" presStyleLbl="revTx" presStyleIdx="5" presStyleCnt="6">
        <dgm:presLayoutVars>
          <dgm:chMax val="1"/>
          <dgm:chPref val="1"/>
        </dgm:presLayoutVars>
      </dgm:prSet>
      <dgm:spPr/>
    </dgm:pt>
  </dgm:ptLst>
  <dgm:cxnLst>
    <dgm:cxn modelId="{BB958417-F19D-4562-B524-F05A45DFDC44}" type="presOf" srcId="{D38DD445-796F-4ABD-85CC-F0C34170BF10}" destId="{661E47F5-549C-4666-9CDC-0BF904F9D76D}" srcOrd="0" destOrd="0" presId="urn:microsoft.com/office/officeart/2018/5/layout/IconCircleLabelList"/>
    <dgm:cxn modelId="{C700A11A-70EA-468D-8EAF-26E8FCC5A6F1}" srcId="{63F1E6CB-8E34-4BE7-B96A-F70A0DC02C1C}" destId="{13A54D03-CD15-4C47-9001-1DDC780FC7ED}" srcOrd="3" destOrd="0" parTransId="{9309D121-CCF1-4443-90E6-2342954F1ABE}" sibTransId="{9FCFAA18-F5AD-411E-9A7E-0A3F328A769E}"/>
    <dgm:cxn modelId="{B8086521-7C0C-4A4A-8CA7-75F8BD243983}" type="presOf" srcId="{0086923D-49D0-4C97-AB7A-0C45D54DB73A}" destId="{8D593104-DD7C-46BD-B389-D8C66C88C737}" srcOrd="0" destOrd="0" presId="urn:microsoft.com/office/officeart/2018/5/layout/IconCircleLabelList"/>
    <dgm:cxn modelId="{13CEE537-55EA-4E02-B656-52105CFB4BE4}" type="presOf" srcId="{6DD64645-5744-432B-83EE-108EC0CE3BF1}" destId="{E5C322DD-C0BF-4EAB-8851-93C39B3F54D4}" srcOrd="0" destOrd="0" presId="urn:microsoft.com/office/officeart/2018/5/layout/IconCircleLabelList"/>
    <dgm:cxn modelId="{8E2ECB65-1333-4795-B04F-471484D4E441}" type="presOf" srcId="{B1BFE7EB-9125-4E8D-9568-CC23065608CB}" destId="{D82B94EC-6CE6-4D05-A9D1-9C9CC925A5FB}" srcOrd="0" destOrd="0" presId="urn:microsoft.com/office/officeart/2018/5/layout/IconCircleLabelList"/>
    <dgm:cxn modelId="{BBA6E36F-7B72-4ED4-9D04-472B70E592FA}" srcId="{63F1E6CB-8E34-4BE7-B96A-F70A0DC02C1C}" destId="{6DD64645-5744-432B-83EE-108EC0CE3BF1}" srcOrd="0" destOrd="0" parTransId="{13DCEB73-00E3-43EC-8A92-9F30AF2B938A}" sibTransId="{52D37073-87BC-46FD-A8FE-5AF370E22160}"/>
    <dgm:cxn modelId="{A678DC8D-6E93-45AC-8654-44846A73A7BC}" srcId="{63F1E6CB-8E34-4BE7-B96A-F70A0DC02C1C}" destId="{E6E4B9B3-031E-4535-86C2-4C0CC7F208DF}" srcOrd="2" destOrd="0" parTransId="{99EB6AD7-1659-4A95-B3D3-E017CB639C29}" sibTransId="{18572415-84F1-4461-B3B9-D1A150BEF6A5}"/>
    <dgm:cxn modelId="{7D61B28E-23BB-404A-9517-4F3EB832D992}" type="presOf" srcId="{13A54D03-CD15-4C47-9001-1DDC780FC7ED}" destId="{A6B22F30-22FE-467A-8F8A-01AA15647B52}" srcOrd="0" destOrd="0" presId="urn:microsoft.com/office/officeart/2018/5/layout/IconCircleLabelList"/>
    <dgm:cxn modelId="{805D4D9A-4974-482F-B34C-161112CB4737}" type="presOf" srcId="{63F1E6CB-8E34-4BE7-B96A-F70A0DC02C1C}" destId="{8C6F63A6-0260-4788-A065-C405ACD840D7}" srcOrd="0" destOrd="0" presId="urn:microsoft.com/office/officeart/2018/5/layout/IconCircleLabelList"/>
    <dgm:cxn modelId="{041E23C0-82E5-463A-9803-5878D79DDC32}" srcId="{63F1E6CB-8E34-4BE7-B96A-F70A0DC02C1C}" destId="{B1BFE7EB-9125-4E8D-9568-CC23065608CB}" srcOrd="5" destOrd="0" parTransId="{41D465D7-4400-4898-BBA1-7FA8C947678A}" sibTransId="{41CD9C33-BCE7-4A60-BA04-229BF754411F}"/>
    <dgm:cxn modelId="{0F4DCAC3-D255-4171-AD35-B1D71E87C3F8}" srcId="{63F1E6CB-8E34-4BE7-B96A-F70A0DC02C1C}" destId="{0086923D-49D0-4C97-AB7A-0C45D54DB73A}" srcOrd="4" destOrd="0" parTransId="{54B49DFD-D406-43FD-8CBC-96EF1CA7146E}" sibTransId="{AE16981C-4CE1-4AAC-B52F-3EA14E21778E}"/>
    <dgm:cxn modelId="{DEBB62DB-61BB-4D8A-AC19-7E55974C9B0B}" type="presOf" srcId="{E6E4B9B3-031E-4535-86C2-4C0CC7F208DF}" destId="{5B9FC826-4409-46C1-88D0-B879B746BC88}" srcOrd="0" destOrd="0" presId="urn:microsoft.com/office/officeart/2018/5/layout/IconCircleLabelList"/>
    <dgm:cxn modelId="{74E67AFC-9053-4DCC-9995-3AA1B87295CC}" srcId="{63F1E6CB-8E34-4BE7-B96A-F70A0DC02C1C}" destId="{D38DD445-796F-4ABD-85CC-F0C34170BF10}" srcOrd="1" destOrd="0" parTransId="{F5F9D1BA-4E61-4D43-B322-5C0D86376F5F}" sibTransId="{19242733-CFD9-48C0-9869-172927D429CC}"/>
    <dgm:cxn modelId="{D7CBBA9A-E4C3-4035-B496-30289C09E1A2}" type="presParOf" srcId="{8C6F63A6-0260-4788-A065-C405ACD840D7}" destId="{034DD0FC-7FAD-4A42-8866-DB282FFB3EB9}" srcOrd="0" destOrd="0" presId="urn:microsoft.com/office/officeart/2018/5/layout/IconCircleLabelList"/>
    <dgm:cxn modelId="{562AE6E2-E178-407E-907F-A121BBE82162}" type="presParOf" srcId="{034DD0FC-7FAD-4A42-8866-DB282FFB3EB9}" destId="{8BBD9119-4180-4D72-98E9-81CA8FE86AFC}" srcOrd="0" destOrd="0" presId="urn:microsoft.com/office/officeart/2018/5/layout/IconCircleLabelList"/>
    <dgm:cxn modelId="{8E51242A-4076-4ADC-A118-324AD2196203}" type="presParOf" srcId="{034DD0FC-7FAD-4A42-8866-DB282FFB3EB9}" destId="{66D69A68-B188-495B-928D-E36E407AAC67}" srcOrd="1" destOrd="0" presId="urn:microsoft.com/office/officeart/2018/5/layout/IconCircleLabelList"/>
    <dgm:cxn modelId="{415A7416-0076-467F-B4FD-551514536FB7}" type="presParOf" srcId="{034DD0FC-7FAD-4A42-8866-DB282FFB3EB9}" destId="{F3E9CD94-C2CC-42A1-A720-05E8B8ECE0E2}" srcOrd="2" destOrd="0" presId="urn:microsoft.com/office/officeart/2018/5/layout/IconCircleLabelList"/>
    <dgm:cxn modelId="{C9570A6E-608B-4BF8-9A74-11D96B92F0C9}" type="presParOf" srcId="{034DD0FC-7FAD-4A42-8866-DB282FFB3EB9}" destId="{E5C322DD-C0BF-4EAB-8851-93C39B3F54D4}" srcOrd="3" destOrd="0" presId="urn:microsoft.com/office/officeart/2018/5/layout/IconCircleLabelList"/>
    <dgm:cxn modelId="{90FCF597-DE1D-4A70-9F86-737C99C3A75A}" type="presParOf" srcId="{8C6F63A6-0260-4788-A065-C405ACD840D7}" destId="{B28A290E-B9E6-4207-9DE6-BEFF0F1FCCE0}" srcOrd="1" destOrd="0" presId="urn:microsoft.com/office/officeart/2018/5/layout/IconCircleLabelList"/>
    <dgm:cxn modelId="{2AFDE1A1-3893-49F8-9DC0-8C993EBA32B5}" type="presParOf" srcId="{8C6F63A6-0260-4788-A065-C405ACD840D7}" destId="{353B634C-2AF5-4B16-B775-93E731E526B8}" srcOrd="2" destOrd="0" presId="urn:microsoft.com/office/officeart/2018/5/layout/IconCircleLabelList"/>
    <dgm:cxn modelId="{862136FE-058B-4DBB-B3A6-FECFB2D2E235}" type="presParOf" srcId="{353B634C-2AF5-4B16-B775-93E731E526B8}" destId="{DAD49F55-DADF-4B33-ABD7-94DBB87181EA}" srcOrd="0" destOrd="0" presId="urn:microsoft.com/office/officeart/2018/5/layout/IconCircleLabelList"/>
    <dgm:cxn modelId="{6C0D454A-A584-4F52-A34F-8767A6F67229}" type="presParOf" srcId="{353B634C-2AF5-4B16-B775-93E731E526B8}" destId="{F84E3730-CFF4-435C-B574-5B6D7814A6D8}" srcOrd="1" destOrd="0" presId="urn:microsoft.com/office/officeart/2018/5/layout/IconCircleLabelList"/>
    <dgm:cxn modelId="{7FCD3811-612D-41A7-B889-90EB67B87919}" type="presParOf" srcId="{353B634C-2AF5-4B16-B775-93E731E526B8}" destId="{EE82F527-64ED-49A2-B6F0-08F08F3E4D8C}" srcOrd="2" destOrd="0" presId="urn:microsoft.com/office/officeart/2018/5/layout/IconCircleLabelList"/>
    <dgm:cxn modelId="{E3B65783-DBF0-47A5-B736-08F5BCBFDDAF}" type="presParOf" srcId="{353B634C-2AF5-4B16-B775-93E731E526B8}" destId="{661E47F5-549C-4666-9CDC-0BF904F9D76D}" srcOrd="3" destOrd="0" presId="urn:microsoft.com/office/officeart/2018/5/layout/IconCircleLabelList"/>
    <dgm:cxn modelId="{A6DCA9F3-45F6-4C64-BCE5-E44488888B78}" type="presParOf" srcId="{8C6F63A6-0260-4788-A065-C405ACD840D7}" destId="{A570D3EA-4B4F-40CE-A244-81A15E4342BC}" srcOrd="3" destOrd="0" presId="urn:microsoft.com/office/officeart/2018/5/layout/IconCircleLabelList"/>
    <dgm:cxn modelId="{0AB2E693-112A-47BB-8743-41B34CC3F2DE}" type="presParOf" srcId="{8C6F63A6-0260-4788-A065-C405ACD840D7}" destId="{53BE861D-5264-4720-9421-DD1BBFEE054F}" srcOrd="4" destOrd="0" presId="urn:microsoft.com/office/officeart/2018/5/layout/IconCircleLabelList"/>
    <dgm:cxn modelId="{2ABC73A5-5337-49BE-A9B7-73FEBD1307A7}" type="presParOf" srcId="{53BE861D-5264-4720-9421-DD1BBFEE054F}" destId="{9BE64916-F9ED-4E53-81F7-708E4BAF377A}" srcOrd="0" destOrd="0" presId="urn:microsoft.com/office/officeart/2018/5/layout/IconCircleLabelList"/>
    <dgm:cxn modelId="{8D4CD9BF-93C6-4EF2-8EE4-D7C154D46C30}" type="presParOf" srcId="{53BE861D-5264-4720-9421-DD1BBFEE054F}" destId="{71D69209-3E6E-4C52-89C0-AE831329DF4D}" srcOrd="1" destOrd="0" presId="urn:microsoft.com/office/officeart/2018/5/layout/IconCircleLabelList"/>
    <dgm:cxn modelId="{74139378-41A3-45F4-9874-6DAE50B3F840}" type="presParOf" srcId="{53BE861D-5264-4720-9421-DD1BBFEE054F}" destId="{872C1042-CB99-48FB-A5CB-1A638BA857AF}" srcOrd="2" destOrd="0" presId="urn:microsoft.com/office/officeart/2018/5/layout/IconCircleLabelList"/>
    <dgm:cxn modelId="{2064A5B1-D6FA-4CDB-9293-A6C96183025D}" type="presParOf" srcId="{53BE861D-5264-4720-9421-DD1BBFEE054F}" destId="{5B9FC826-4409-46C1-88D0-B879B746BC88}" srcOrd="3" destOrd="0" presId="urn:microsoft.com/office/officeart/2018/5/layout/IconCircleLabelList"/>
    <dgm:cxn modelId="{EBE314EF-0CE8-4A95-8C44-D61C5DEC0318}" type="presParOf" srcId="{8C6F63A6-0260-4788-A065-C405ACD840D7}" destId="{68E61D57-2F9F-40C5-B476-60E189EE8D26}" srcOrd="5" destOrd="0" presId="urn:microsoft.com/office/officeart/2018/5/layout/IconCircleLabelList"/>
    <dgm:cxn modelId="{F7A540B8-5E40-4A77-BB9A-CD7195A298FB}" type="presParOf" srcId="{8C6F63A6-0260-4788-A065-C405ACD840D7}" destId="{0E3B3055-3A6C-4A70-A1F6-776741479032}" srcOrd="6" destOrd="0" presId="urn:microsoft.com/office/officeart/2018/5/layout/IconCircleLabelList"/>
    <dgm:cxn modelId="{4A6B3F05-68DA-4AF9-A669-95C2D417467D}" type="presParOf" srcId="{0E3B3055-3A6C-4A70-A1F6-776741479032}" destId="{71943B80-28AB-46E7-8E8E-3BAC4E4241E3}" srcOrd="0" destOrd="0" presId="urn:microsoft.com/office/officeart/2018/5/layout/IconCircleLabelList"/>
    <dgm:cxn modelId="{3AAE9574-BC14-4F24-95CE-BCA16FA02CE2}" type="presParOf" srcId="{0E3B3055-3A6C-4A70-A1F6-776741479032}" destId="{FDBDD947-1B25-48EC-B0B4-617A1B65B26F}" srcOrd="1" destOrd="0" presId="urn:microsoft.com/office/officeart/2018/5/layout/IconCircleLabelList"/>
    <dgm:cxn modelId="{E7BD78F9-CCF8-4C5B-97B8-19D8427DEA90}" type="presParOf" srcId="{0E3B3055-3A6C-4A70-A1F6-776741479032}" destId="{052A14D5-B502-44ED-B162-6F64D93766FA}" srcOrd="2" destOrd="0" presId="urn:microsoft.com/office/officeart/2018/5/layout/IconCircleLabelList"/>
    <dgm:cxn modelId="{6FE15BD9-AA57-449C-9294-A9275FE9D8FD}" type="presParOf" srcId="{0E3B3055-3A6C-4A70-A1F6-776741479032}" destId="{A6B22F30-22FE-467A-8F8A-01AA15647B52}" srcOrd="3" destOrd="0" presId="urn:microsoft.com/office/officeart/2018/5/layout/IconCircleLabelList"/>
    <dgm:cxn modelId="{346558EF-F5C9-4E9F-9C38-45B167A9B93B}" type="presParOf" srcId="{8C6F63A6-0260-4788-A065-C405ACD840D7}" destId="{4AA00E0A-6E1D-4972-8680-0335104BA43E}" srcOrd="7" destOrd="0" presId="urn:microsoft.com/office/officeart/2018/5/layout/IconCircleLabelList"/>
    <dgm:cxn modelId="{B5FB58FB-EE86-419D-B543-FED7CC570242}" type="presParOf" srcId="{8C6F63A6-0260-4788-A065-C405ACD840D7}" destId="{0B742054-7C9F-4E81-AD18-B853DF1847C8}" srcOrd="8" destOrd="0" presId="urn:microsoft.com/office/officeart/2018/5/layout/IconCircleLabelList"/>
    <dgm:cxn modelId="{52105CB7-B24B-467C-8858-BD194CA5DF73}" type="presParOf" srcId="{0B742054-7C9F-4E81-AD18-B853DF1847C8}" destId="{5FF9D25F-0079-4F17-B3F2-3533CCB9AF52}" srcOrd="0" destOrd="0" presId="urn:microsoft.com/office/officeart/2018/5/layout/IconCircleLabelList"/>
    <dgm:cxn modelId="{B266BCE1-3784-472D-A1CA-BAC53F1EE1FB}" type="presParOf" srcId="{0B742054-7C9F-4E81-AD18-B853DF1847C8}" destId="{C72A9C53-097A-4078-98CD-418EB2836AC3}" srcOrd="1" destOrd="0" presId="urn:microsoft.com/office/officeart/2018/5/layout/IconCircleLabelList"/>
    <dgm:cxn modelId="{D3996BA5-2FC8-4223-9864-E54054D38576}" type="presParOf" srcId="{0B742054-7C9F-4E81-AD18-B853DF1847C8}" destId="{DE5801F0-1619-4677-9375-E6C6E2C453B8}" srcOrd="2" destOrd="0" presId="urn:microsoft.com/office/officeart/2018/5/layout/IconCircleLabelList"/>
    <dgm:cxn modelId="{2DA826BA-7DB2-4040-9745-F0073025405E}" type="presParOf" srcId="{0B742054-7C9F-4E81-AD18-B853DF1847C8}" destId="{8D593104-DD7C-46BD-B389-D8C66C88C737}" srcOrd="3" destOrd="0" presId="urn:microsoft.com/office/officeart/2018/5/layout/IconCircleLabelList"/>
    <dgm:cxn modelId="{48894638-4F42-4797-9200-23056B97C34E}" type="presParOf" srcId="{8C6F63A6-0260-4788-A065-C405ACD840D7}" destId="{7D7FB63F-618B-4D38-BB83-B05A21CB05E7}" srcOrd="9" destOrd="0" presId="urn:microsoft.com/office/officeart/2018/5/layout/IconCircleLabelList"/>
    <dgm:cxn modelId="{11DF0F39-0409-4837-8C31-B911617250FA}" type="presParOf" srcId="{8C6F63A6-0260-4788-A065-C405ACD840D7}" destId="{647CBA3D-C200-4C7E-854E-7B11D8178AE1}" srcOrd="10" destOrd="0" presId="urn:microsoft.com/office/officeart/2018/5/layout/IconCircleLabelList"/>
    <dgm:cxn modelId="{0B8E0B6E-1BDD-44DF-ADFA-F720B173AD86}" type="presParOf" srcId="{647CBA3D-C200-4C7E-854E-7B11D8178AE1}" destId="{CFAB5C0E-4992-4B05-BB2F-5EB59B47659B}" srcOrd="0" destOrd="0" presId="urn:microsoft.com/office/officeart/2018/5/layout/IconCircleLabelList"/>
    <dgm:cxn modelId="{10D5FB17-1BE7-4C28-927D-A4E63E2F5651}" type="presParOf" srcId="{647CBA3D-C200-4C7E-854E-7B11D8178AE1}" destId="{0B064D0A-B58E-4ECC-8AB6-ED25D340C0B4}" srcOrd="1" destOrd="0" presId="urn:microsoft.com/office/officeart/2018/5/layout/IconCircleLabelList"/>
    <dgm:cxn modelId="{AC19D1CA-DCD9-465D-99C0-FD5CD9CAAEC8}" type="presParOf" srcId="{647CBA3D-C200-4C7E-854E-7B11D8178AE1}" destId="{1BF11058-DA14-42D4-B868-E17777671F66}" srcOrd="2" destOrd="0" presId="urn:microsoft.com/office/officeart/2018/5/layout/IconCircleLabelList"/>
    <dgm:cxn modelId="{3F0CF835-05E1-46A2-98F5-DED9950E0C91}" type="presParOf" srcId="{647CBA3D-C200-4C7E-854E-7B11D8178AE1}" destId="{D82B94EC-6CE6-4D05-A9D1-9C9CC925A5FB}"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6CDC97-C9A4-482A-A96B-A497CE926B7C}">
      <dsp:nvSpPr>
        <dsp:cNvPr id="0" name=""/>
        <dsp:cNvSpPr/>
      </dsp:nvSpPr>
      <dsp:spPr>
        <a:xfrm>
          <a:off x="531557" y="769419"/>
          <a:ext cx="1544062" cy="1544062"/>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A41E0A4-9096-4ED6-B831-77F873C5278F}">
      <dsp:nvSpPr>
        <dsp:cNvPr id="0" name=""/>
        <dsp:cNvSpPr/>
      </dsp:nvSpPr>
      <dsp:spPr>
        <a:xfrm>
          <a:off x="860620" y="1098481"/>
          <a:ext cx="885937" cy="885937"/>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656A4D3-F961-4062-BB54-EA528C03FAD7}">
      <dsp:nvSpPr>
        <dsp:cNvPr id="0" name=""/>
        <dsp:cNvSpPr/>
      </dsp:nvSpPr>
      <dsp:spPr>
        <a:xfrm>
          <a:off x="37963" y="2794419"/>
          <a:ext cx="2531250" cy="78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dirty="0"/>
            <a:t>It is generally felt that tribunals offer </a:t>
          </a:r>
          <a:r>
            <a:rPr lang="en-US" sz="1100" b="1" kern="1200" dirty="0"/>
            <a:t>speedier</a:t>
          </a:r>
          <a:r>
            <a:rPr lang="en-US" sz="1100" kern="1200" dirty="0"/>
            <a:t>,</a:t>
          </a:r>
          <a:r>
            <a:rPr lang="en-US" sz="1100" b="1" kern="1200" dirty="0"/>
            <a:t> cheaper </a:t>
          </a:r>
          <a:r>
            <a:rPr lang="en-US" sz="1100" kern="1200" dirty="0"/>
            <a:t>and </a:t>
          </a:r>
          <a:r>
            <a:rPr lang="en-US" sz="1100" b="1" kern="1200" dirty="0"/>
            <a:t>more accessible </a:t>
          </a:r>
          <a:r>
            <a:rPr lang="en-US" sz="1100" kern="1200" dirty="0"/>
            <a:t>justice to individuals</a:t>
          </a:r>
        </a:p>
      </dsp:txBody>
      <dsp:txXfrm>
        <a:off x="37963" y="2794419"/>
        <a:ext cx="2531250" cy="787500"/>
      </dsp:txXfrm>
    </dsp:sp>
    <dsp:sp modelId="{781FB41B-8D60-4C68-8744-6F083F56F528}">
      <dsp:nvSpPr>
        <dsp:cNvPr id="0" name=""/>
        <dsp:cNvSpPr/>
      </dsp:nvSpPr>
      <dsp:spPr>
        <a:xfrm>
          <a:off x="3505776" y="769419"/>
          <a:ext cx="1544062" cy="1544062"/>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BA1589A-25E2-405F-99C5-B0A18CBBFF6E}">
      <dsp:nvSpPr>
        <dsp:cNvPr id="0" name=""/>
        <dsp:cNvSpPr/>
      </dsp:nvSpPr>
      <dsp:spPr>
        <a:xfrm>
          <a:off x="3834838" y="1098481"/>
          <a:ext cx="885937" cy="885937"/>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F8FA788-F1E0-44B1-B60D-5904CD67B59F}">
      <dsp:nvSpPr>
        <dsp:cNvPr id="0" name=""/>
        <dsp:cNvSpPr/>
      </dsp:nvSpPr>
      <dsp:spPr>
        <a:xfrm>
          <a:off x="3012182" y="2794419"/>
          <a:ext cx="2531250" cy="78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dirty="0"/>
            <a:t>The Court process is generally considered as being slow, long elaborate and costly. Tribunals therefore offer a more acceptable remedy.</a:t>
          </a:r>
        </a:p>
      </dsp:txBody>
      <dsp:txXfrm>
        <a:off x="3012182" y="2794419"/>
        <a:ext cx="2531250" cy="787500"/>
      </dsp:txXfrm>
    </dsp:sp>
    <dsp:sp modelId="{288D723E-A3A8-4141-B29A-59FFBD26838A}">
      <dsp:nvSpPr>
        <dsp:cNvPr id="0" name=""/>
        <dsp:cNvSpPr/>
      </dsp:nvSpPr>
      <dsp:spPr>
        <a:xfrm>
          <a:off x="6479995" y="769419"/>
          <a:ext cx="1544062" cy="1544062"/>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0817618-FFA3-448D-8744-FE17F57FD21F}">
      <dsp:nvSpPr>
        <dsp:cNvPr id="0" name=""/>
        <dsp:cNvSpPr/>
      </dsp:nvSpPr>
      <dsp:spPr>
        <a:xfrm>
          <a:off x="6809057" y="1098481"/>
          <a:ext cx="885937" cy="885937"/>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EC5A45C-9CA3-441E-BD0B-A1767C047D5B}">
      <dsp:nvSpPr>
        <dsp:cNvPr id="0" name=""/>
        <dsp:cNvSpPr/>
      </dsp:nvSpPr>
      <dsp:spPr>
        <a:xfrm>
          <a:off x="5986401" y="2794419"/>
          <a:ext cx="2531250" cy="78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Tribunals also attempt to minimize the formality and procedural technicality typical of courts of law.</a:t>
          </a:r>
        </a:p>
      </dsp:txBody>
      <dsp:txXfrm>
        <a:off x="5986401" y="2794419"/>
        <a:ext cx="2531250" cy="7875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091F5A-FC6B-449F-BDA0-50909D568A85}">
      <dsp:nvSpPr>
        <dsp:cNvPr id="0" name=""/>
        <dsp:cNvSpPr/>
      </dsp:nvSpPr>
      <dsp:spPr>
        <a:xfrm>
          <a:off x="368809" y="967461"/>
          <a:ext cx="1098000" cy="1098000"/>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E9F7C7-24F8-46EC-A1DF-523586EFFAA5}">
      <dsp:nvSpPr>
        <dsp:cNvPr id="0" name=""/>
        <dsp:cNvSpPr/>
      </dsp:nvSpPr>
      <dsp:spPr>
        <a:xfrm>
          <a:off x="602809" y="1201461"/>
          <a:ext cx="630000" cy="630000"/>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C0E1274-AD79-43BB-ADF8-83CE9CC19087}">
      <dsp:nvSpPr>
        <dsp:cNvPr id="0" name=""/>
        <dsp:cNvSpPr/>
      </dsp:nvSpPr>
      <dsp:spPr>
        <a:xfrm>
          <a:off x="17809" y="2407461"/>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Lands Tribunal</a:t>
          </a:r>
        </a:p>
      </dsp:txBody>
      <dsp:txXfrm>
        <a:off x="17809" y="2407461"/>
        <a:ext cx="1800000" cy="720000"/>
      </dsp:txXfrm>
    </dsp:sp>
    <dsp:sp modelId="{C798F0F3-D7A9-420D-B01F-D5A3137CC135}">
      <dsp:nvSpPr>
        <dsp:cNvPr id="0" name=""/>
        <dsp:cNvSpPr/>
      </dsp:nvSpPr>
      <dsp:spPr>
        <a:xfrm>
          <a:off x="2483809" y="967461"/>
          <a:ext cx="1098000" cy="1098000"/>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80F933D-8028-403E-9E2A-01107BD2C21B}">
      <dsp:nvSpPr>
        <dsp:cNvPr id="0" name=""/>
        <dsp:cNvSpPr/>
      </dsp:nvSpPr>
      <dsp:spPr>
        <a:xfrm>
          <a:off x="2717809" y="1201461"/>
          <a:ext cx="630000" cy="630000"/>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A9BBF46-E509-446F-8EF8-B9CA01E2EE67}">
      <dsp:nvSpPr>
        <dsp:cNvPr id="0" name=""/>
        <dsp:cNvSpPr/>
      </dsp:nvSpPr>
      <dsp:spPr>
        <a:xfrm>
          <a:off x="2132809" y="2407461"/>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Revenue Appeals Tribunal</a:t>
          </a:r>
        </a:p>
      </dsp:txBody>
      <dsp:txXfrm>
        <a:off x="2132809" y="2407461"/>
        <a:ext cx="1800000" cy="720000"/>
      </dsp:txXfrm>
    </dsp:sp>
    <dsp:sp modelId="{0A439C5D-C5C9-4130-9576-E199497E3331}">
      <dsp:nvSpPr>
        <dsp:cNvPr id="0" name=""/>
        <dsp:cNvSpPr/>
      </dsp:nvSpPr>
      <dsp:spPr>
        <a:xfrm>
          <a:off x="4598809" y="967461"/>
          <a:ext cx="1098000" cy="1098000"/>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F2083E9-ABA9-47A8-B544-08FFB3FA621E}">
      <dsp:nvSpPr>
        <dsp:cNvPr id="0" name=""/>
        <dsp:cNvSpPr/>
      </dsp:nvSpPr>
      <dsp:spPr>
        <a:xfrm>
          <a:off x="4832809" y="1201461"/>
          <a:ext cx="630000" cy="630000"/>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F52A762-C982-4B75-8A5E-C1C1822ECA4F}">
      <dsp:nvSpPr>
        <dsp:cNvPr id="0" name=""/>
        <dsp:cNvSpPr/>
      </dsp:nvSpPr>
      <dsp:spPr>
        <a:xfrm>
          <a:off x="4247809" y="2407461"/>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Police Public Complaints Authority</a:t>
          </a:r>
        </a:p>
      </dsp:txBody>
      <dsp:txXfrm>
        <a:off x="4247809" y="2407461"/>
        <a:ext cx="1800000" cy="720000"/>
      </dsp:txXfrm>
    </dsp:sp>
    <dsp:sp modelId="{9DF252BB-AE5F-4D8D-A8AE-A43DCB69D2F1}">
      <dsp:nvSpPr>
        <dsp:cNvPr id="0" name=""/>
        <dsp:cNvSpPr/>
      </dsp:nvSpPr>
      <dsp:spPr>
        <a:xfrm>
          <a:off x="6713809" y="967461"/>
          <a:ext cx="1098000" cy="1098000"/>
        </a:xfrm>
        <a:prstGeom prst="round2DiagRect">
          <a:avLst>
            <a:gd name="adj1" fmla="val 29727"/>
            <a:gd name="adj2" fmla="val 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AE56D13-8E81-454A-8414-767DB7E2EEC4}">
      <dsp:nvSpPr>
        <dsp:cNvPr id="0" name=""/>
        <dsp:cNvSpPr/>
      </dsp:nvSpPr>
      <dsp:spPr>
        <a:xfrm>
          <a:off x="6947809" y="1201461"/>
          <a:ext cx="630000" cy="630000"/>
        </a:xfrm>
        <a:prstGeom prst="rect">
          <a:avLst/>
        </a:prstGeom>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00370A4-35A1-4403-96E7-D3AF54EC467E}">
      <dsp:nvSpPr>
        <dsp:cNvPr id="0" name=""/>
        <dsp:cNvSpPr/>
      </dsp:nvSpPr>
      <dsp:spPr>
        <a:xfrm>
          <a:off x="6362809" y="2407461"/>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kern="1200"/>
            <a:t>Judicial Complaints Commission</a:t>
          </a:r>
        </a:p>
      </dsp:txBody>
      <dsp:txXfrm>
        <a:off x="6362809" y="2407461"/>
        <a:ext cx="1800000"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B9210F-D663-45C2-B7E9-D9AAFD802546}">
      <dsp:nvSpPr>
        <dsp:cNvPr id="0" name=""/>
        <dsp:cNvSpPr/>
      </dsp:nvSpPr>
      <dsp:spPr>
        <a:xfrm>
          <a:off x="0" y="0"/>
          <a:ext cx="7272272" cy="1958102"/>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a:lnSpc>
              <a:spcPct val="90000"/>
            </a:lnSpc>
            <a:spcBef>
              <a:spcPct val="0"/>
            </a:spcBef>
            <a:spcAft>
              <a:spcPct val="35000"/>
            </a:spcAft>
            <a:buNone/>
          </a:pPr>
          <a:r>
            <a:rPr lang="en-US" sz="1800" kern="1200" dirty="0"/>
            <a:t>Prior to the enactment of the Public Protector Act, the Zambian equivalent of the Ombudsman was known as the Commission for Investigation, which was established under the Commission for Investigation Act, Cap 39 of the Laws of Zambia</a:t>
          </a:r>
        </a:p>
      </dsp:txBody>
      <dsp:txXfrm>
        <a:off x="57351" y="57351"/>
        <a:ext cx="5248421" cy="1843400"/>
      </dsp:txXfrm>
    </dsp:sp>
    <dsp:sp modelId="{09577995-A5AF-4D87-8084-2B476B029194}">
      <dsp:nvSpPr>
        <dsp:cNvPr id="0" name=""/>
        <dsp:cNvSpPr/>
      </dsp:nvSpPr>
      <dsp:spPr>
        <a:xfrm>
          <a:off x="1283342" y="2393235"/>
          <a:ext cx="7272272" cy="1958102"/>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The institution of the ombudsman was unknown in Zambia until 1972, as the country moved from a multi-party, political arrangement to one-party rule.</a:t>
          </a:r>
        </a:p>
      </dsp:txBody>
      <dsp:txXfrm>
        <a:off x="1340693" y="2450586"/>
        <a:ext cx="4601462" cy="1843400"/>
      </dsp:txXfrm>
    </dsp:sp>
    <dsp:sp modelId="{B2A2E9C7-4433-4DC7-B390-D0ABA00085A7}">
      <dsp:nvSpPr>
        <dsp:cNvPr id="0" name=""/>
        <dsp:cNvSpPr/>
      </dsp:nvSpPr>
      <dsp:spPr>
        <a:xfrm>
          <a:off x="5999506" y="1539285"/>
          <a:ext cx="1272766" cy="1272766"/>
        </a:xfrm>
        <a:prstGeom prst="downArrow">
          <a:avLst>
            <a:gd name="adj1" fmla="val 55000"/>
            <a:gd name="adj2" fmla="val 45000"/>
          </a:avLst>
        </a:prstGeom>
        <a:solidFill>
          <a:schemeClr val="accent3">
            <a:alpha val="90000"/>
            <a:tint val="40000"/>
            <a:hueOff val="0"/>
            <a:satOff val="0"/>
            <a:lumOff val="0"/>
            <a:alphaOff val="0"/>
          </a:schemeClr>
        </a:solidFill>
        <a:ln w="2540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6285878" y="1539285"/>
        <a:ext cx="700022" cy="95775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024AFB-FAC2-4CD8-8948-9371DCF60F97}">
      <dsp:nvSpPr>
        <dsp:cNvPr id="0" name=""/>
        <dsp:cNvSpPr/>
      </dsp:nvSpPr>
      <dsp:spPr>
        <a:xfrm>
          <a:off x="165930" y="453976"/>
          <a:ext cx="654908" cy="654908"/>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2B36FDB-6210-4B27-863A-17A272865439}">
      <dsp:nvSpPr>
        <dsp:cNvPr id="0" name=""/>
        <dsp:cNvSpPr/>
      </dsp:nvSpPr>
      <dsp:spPr>
        <a:xfrm>
          <a:off x="303461" y="591507"/>
          <a:ext cx="379847" cy="379847"/>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D21FFFB-FA15-4C10-ADDB-D6797A6D6926}">
      <dsp:nvSpPr>
        <dsp:cNvPr id="0" name=""/>
        <dsp:cNvSpPr/>
      </dsp:nvSpPr>
      <dsp:spPr>
        <a:xfrm>
          <a:off x="961176" y="453976"/>
          <a:ext cx="1543713" cy="6549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en-US" sz="1100" kern="1200" dirty="0"/>
            <a:t>The qualifications for the Investigator were those of persons eligible for appointment as High Court Judge. </a:t>
          </a:r>
        </a:p>
      </dsp:txBody>
      <dsp:txXfrm>
        <a:off x="961176" y="453976"/>
        <a:ext cx="1543713" cy="654908"/>
      </dsp:txXfrm>
    </dsp:sp>
    <dsp:sp modelId="{0CA763D3-2021-4289-9D86-FDDEF6F22AF0}">
      <dsp:nvSpPr>
        <dsp:cNvPr id="0" name=""/>
        <dsp:cNvSpPr/>
      </dsp:nvSpPr>
      <dsp:spPr>
        <a:xfrm>
          <a:off x="2773870" y="453976"/>
          <a:ext cx="654908" cy="654908"/>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FD9F97D-A992-440D-8651-7EEB0662D37F}">
      <dsp:nvSpPr>
        <dsp:cNvPr id="0" name=""/>
        <dsp:cNvSpPr/>
      </dsp:nvSpPr>
      <dsp:spPr>
        <a:xfrm>
          <a:off x="2911401" y="591507"/>
          <a:ext cx="379847" cy="379847"/>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05A42EF-9D55-483C-B980-9D75D218752A}">
      <dsp:nvSpPr>
        <dsp:cNvPr id="0" name=""/>
        <dsp:cNvSpPr/>
      </dsp:nvSpPr>
      <dsp:spPr>
        <a:xfrm>
          <a:off x="3569116" y="453976"/>
          <a:ext cx="1543713" cy="6549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en-US" sz="1100" kern="1200"/>
            <a:t>But in addition, the candidate must have had wide administrative experience. </a:t>
          </a:r>
        </a:p>
      </dsp:txBody>
      <dsp:txXfrm>
        <a:off x="3569116" y="453976"/>
        <a:ext cx="1543713" cy="654908"/>
      </dsp:txXfrm>
    </dsp:sp>
    <dsp:sp modelId="{1BBBD1B0-503E-4365-BF89-186DE8EA908D}">
      <dsp:nvSpPr>
        <dsp:cNvPr id="0" name=""/>
        <dsp:cNvSpPr/>
      </dsp:nvSpPr>
      <dsp:spPr>
        <a:xfrm>
          <a:off x="5381810" y="453976"/>
          <a:ext cx="654908" cy="654908"/>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5CF8284-B1B8-4D04-9783-1362D4C1FA7D}">
      <dsp:nvSpPr>
        <dsp:cNvPr id="0" name=""/>
        <dsp:cNvSpPr/>
      </dsp:nvSpPr>
      <dsp:spPr>
        <a:xfrm>
          <a:off x="5519340" y="591507"/>
          <a:ext cx="379847" cy="379847"/>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3117892-FADA-48DB-9ED2-B42844070126}">
      <dsp:nvSpPr>
        <dsp:cNvPr id="0" name=""/>
        <dsp:cNvSpPr/>
      </dsp:nvSpPr>
      <dsp:spPr>
        <a:xfrm>
          <a:off x="6177056" y="453976"/>
          <a:ext cx="1543713" cy="6549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en-US" sz="1100" kern="1200"/>
            <a:t>The Investigator General was appointed by the President in consultation with the Judicial Service Commission. </a:t>
          </a:r>
        </a:p>
      </dsp:txBody>
      <dsp:txXfrm>
        <a:off x="6177056" y="453976"/>
        <a:ext cx="1543713" cy="654908"/>
      </dsp:txXfrm>
    </dsp:sp>
    <dsp:sp modelId="{AFC05635-6810-4974-AC2B-700534D21757}">
      <dsp:nvSpPr>
        <dsp:cNvPr id="0" name=""/>
        <dsp:cNvSpPr/>
      </dsp:nvSpPr>
      <dsp:spPr>
        <a:xfrm>
          <a:off x="165930" y="1848817"/>
          <a:ext cx="654908" cy="654908"/>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59471AB-CCCA-4242-827B-7885353424D5}">
      <dsp:nvSpPr>
        <dsp:cNvPr id="0" name=""/>
        <dsp:cNvSpPr/>
      </dsp:nvSpPr>
      <dsp:spPr>
        <a:xfrm>
          <a:off x="303461" y="1986348"/>
          <a:ext cx="379847" cy="379847"/>
        </a:xfrm>
        <a:prstGeom prst="rect">
          <a:avLst/>
        </a:prstGeom>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AEDC17B-324D-4A60-9533-65D6F751BEE7}">
      <dsp:nvSpPr>
        <dsp:cNvPr id="0" name=""/>
        <dsp:cNvSpPr/>
      </dsp:nvSpPr>
      <dsp:spPr>
        <a:xfrm>
          <a:off x="961176" y="1848817"/>
          <a:ext cx="1543713" cy="6549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en-US" sz="1100" kern="1200"/>
            <a:t>He was assisted in his work by three Commissioners, who together constituted the Commission for Investigation. </a:t>
          </a:r>
        </a:p>
      </dsp:txBody>
      <dsp:txXfrm>
        <a:off x="961176" y="1848817"/>
        <a:ext cx="1543713" cy="654908"/>
      </dsp:txXfrm>
    </dsp:sp>
    <dsp:sp modelId="{9BBD8D6A-FD19-487B-9A2C-1FCC7D3E4131}">
      <dsp:nvSpPr>
        <dsp:cNvPr id="0" name=""/>
        <dsp:cNvSpPr/>
      </dsp:nvSpPr>
      <dsp:spPr>
        <a:xfrm>
          <a:off x="2773870" y="1848817"/>
          <a:ext cx="654908" cy="654908"/>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021A47B-0209-401E-AB63-43E2292B0173}">
      <dsp:nvSpPr>
        <dsp:cNvPr id="0" name=""/>
        <dsp:cNvSpPr/>
      </dsp:nvSpPr>
      <dsp:spPr>
        <a:xfrm>
          <a:off x="2911401" y="1986348"/>
          <a:ext cx="379847" cy="379847"/>
        </a:xfrm>
        <a:prstGeom prst="rect">
          <a:avLst/>
        </a:prstGeom>
        <a:blipFill>
          <a:blip xmlns:r="http://schemas.openxmlformats.org/officeDocument/2006/relationships"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3883021-9A1B-485E-9F76-9FFF180CB28C}">
      <dsp:nvSpPr>
        <dsp:cNvPr id="0" name=""/>
        <dsp:cNvSpPr/>
      </dsp:nvSpPr>
      <dsp:spPr>
        <a:xfrm>
          <a:off x="3569116" y="1848817"/>
          <a:ext cx="1543713" cy="6549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en-US" sz="1100" kern="1200"/>
            <a:t>The appointment of the Commissioners was for a non-renewable term of three years. </a:t>
          </a:r>
        </a:p>
      </dsp:txBody>
      <dsp:txXfrm>
        <a:off x="3569116" y="1848817"/>
        <a:ext cx="1543713" cy="654908"/>
      </dsp:txXfrm>
    </dsp:sp>
    <dsp:sp modelId="{24C914CF-928F-4040-AE50-4273FCD8ED8D}">
      <dsp:nvSpPr>
        <dsp:cNvPr id="0" name=""/>
        <dsp:cNvSpPr/>
      </dsp:nvSpPr>
      <dsp:spPr>
        <a:xfrm>
          <a:off x="5381810" y="1848817"/>
          <a:ext cx="654908" cy="654908"/>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FF5D9FC-FE4A-45DF-97F6-302826369431}">
      <dsp:nvSpPr>
        <dsp:cNvPr id="0" name=""/>
        <dsp:cNvSpPr/>
      </dsp:nvSpPr>
      <dsp:spPr>
        <a:xfrm>
          <a:off x="5519340" y="1986348"/>
          <a:ext cx="379847" cy="379847"/>
        </a:xfrm>
        <a:prstGeom prst="rect">
          <a:avLst/>
        </a:prstGeom>
        <a:blipFill>
          <a:blip xmlns:r="http://schemas.openxmlformats.org/officeDocument/2006/relationships"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2FA5F5E-02DC-40A7-9770-5380677D6719}">
      <dsp:nvSpPr>
        <dsp:cNvPr id="0" name=""/>
        <dsp:cNvSpPr/>
      </dsp:nvSpPr>
      <dsp:spPr>
        <a:xfrm>
          <a:off x="6177056" y="1848817"/>
          <a:ext cx="1543713" cy="6549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en-US" sz="1100" kern="1200"/>
            <a:t>Only men of high standing in society could be appointed Commissioners</a:t>
          </a:r>
        </a:p>
      </dsp:txBody>
      <dsp:txXfrm>
        <a:off x="6177056" y="1848817"/>
        <a:ext cx="1543713" cy="654908"/>
      </dsp:txXfrm>
    </dsp:sp>
    <dsp:sp modelId="{EC5D9CB6-45B8-4946-93A2-2A183BCB4916}">
      <dsp:nvSpPr>
        <dsp:cNvPr id="0" name=""/>
        <dsp:cNvSpPr/>
      </dsp:nvSpPr>
      <dsp:spPr>
        <a:xfrm>
          <a:off x="165930" y="3243658"/>
          <a:ext cx="654908" cy="654908"/>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97DE3B4-39B9-4D1C-AB04-D52D5AE6FA3D}">
      <dsp:nvSpPr>
        <dsp:cNvPr id="0" name=""/>
        <dsp:cNvSpPr/>
      </dsp:nvSpPr>
      <dsp:spPr>
        <a:xfrm>
          <a:off x="303461" y="3381189"/>
          <a:ext cx="379847" cy="379847"/>
        </a:xfrm>
        <a:prstGeom prst="rect">
          <a:avLst/>
        </a:prstGeom>
        <a:blipFill>
          <a:blip xmlns:r="http://schemas.openxmlformats.org/officeDocument/2006/relationships" r:embed="rId13" cstate="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8775771-4A71-4A33-8BAD-2357785559D1}">
      <dsp:nvSpPr>
        <dsp:cNvPr id="0" name=""/>
        <dsp:cNvSpPr/>
      </dsp:nvSpPr>
      <dsp:spPr>
        <a:xfrm>
          <a:off x="961176" y="3243658"/>
          <a:ext cx="1543713" cy="6549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en-US" sz="1100" kern="1200"/>
            <a:t>(Now known as the Public Protector)</a:t>
          </a:r>
        </a:p>
      </dsp:txBody>
      <dsp:txXfrm>
        <a:off x="961176" y="3243658"/>
        <a:ext cx="1543713" cy="65490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19B84C-CDC9-4466-9269-89C1245F6EE9}">
      <dsp:nvSpPr>
        <dsp:cNvPr id="0" name=""/>
        <dsp:cNvSpPr/>
      </dsp:nvSpPr>
      <dsp:spPr>
        <a:xfrm>
          <a:off x="0" y="2257"/>
          <a:ext cx="7886700" cy="1265511"/>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983D168-C398-4CD7-95A2-505561D5E2B7}">
      <dsp:nvSpPr>
        <dsp:cNvPr id="0" name=""/>
        <dsp:cNvSpPr/>
      </dsp:nvSpPr>
      <dsp:spPr>
        <a:xfrm>
          <a:off x="382817" y="286998"/>
          <a:ext cx="696711" cy="696031"/>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930BB92-FB07-4BC0-88A4-1E3E3540672F}">
      <dsp:nvSpPr>
        <dsp:cNvPr id="0" name=""/>
        <dsp:cNvSpPr/>
      </dsp:nvSpPr>
      <dsp:spPr>
        <a:xfrm>
          <a:off x="1462345" y="2257"/>
          <a:ext cx="6289184" cy="12667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4064" tIns="134064" rIns="134064" bIns="134064" numCol="1" spcCol="1270" anchor="ctr" anchorCtr="0">
          <a:noAutofit/>
        </a:bodyPr>
        <a:lstStyle/>
        <a:p>
          <a:pPr marL="0" lvl="0" indent="0" algn="l" defTabSz="622300">
            <a:lnSpc>
              <a:spcPct val="90000"/>
            </a:lnSpc>
            <a:spcBef>
              <a:spcPct val="0"/>
            </a:spcBef>
            <a:spcAft>
              <a:spcPct val="35000"/>
            </a:spcAft>
            <a:buNone/>
          </a:pPr>
          <a:r>
            <a:rPr lang="en-US" sz="1400" kern="1200"/>
            <a:t>The Investigator General enjoyed a protected tenure like a judge. </a:t>
          </a:r>
        </a:p>
      </dsp:txBody>
      <dsp:txXfrm>
        <a:off x="1462345" y="2257"/>
        <a:ext cx="6289184" cy="1266748"/>
      </dsp:txXfrm>
    </dsp:sp>
    <dsp:sp modelId="{E7E40325-AA7B-4EFE-B2E1-2610F7B0A330}">
      <dsp:nvSpPr>
        <dsp:cNvPr id="0" name=""/>
        <dsp:cNvSpPr/>
      </dsp:nvSpPr>
      <dsp:spPr>
        <a:xfrm>
          <a:off x="0" y="1542897"/>
          <a:ext cx="7886700" cy="1265511"/>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9872030-2BA0-4E73-9538-85E452C297FC}">
      <dsp:nvSpPr>
        <dsp:cNvPr id="0" name=""/>
        <dsp:cNvSpPr/>
      </dsp:nvSpPr>
      <dsp:spPr>
        <a:xfrm>
          <a:off x="382817" y="1827637"/>
          <a:ext cx="696711" cy="696031"/>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D2B553C-91EC-4569-BC55-FFD4F64BBF0F}">
      <dsp:nvSpPr>
        <dsp:cNvPr id="0" name=""/>
        <dsp:cNvSpPr/>
      </dsp:nvSpPr>
      <dsp:spPr>
        <a:xfrm>
          <a:off x="1462345" y="1542897"/>
          <a:ext cx="6289184" cy="12667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4064" tIns="134064" rIns="134064" bIns="134064" numCol="1" spcCol="1270" anchor="ctr" anchorCtr="0">
          <a:noAutofit/>
        </a:bodyPr>
        <a:lstStyle/>
        <a:p>
          <a:pPr marL="0" lvl="0" indent="0" algn="l" defTabSz="622300">
            <a:lnSpc>
              <a:spcPct val="90000"/>
            </a:lnSpc>
            <a:spcBef>
              <a:spcPct val="0"/>
            </a:spcBef>
            <a:spcAft>
              <a:spcPct val="35000"/>
            </a:spcAft>
            <a:buNone/>
          </a:pPr>
          <a:r>
            <a:rPr lang="en-US" sz="1400" kern="1200"/>
            <a:t>In case of his removal Parliament would initiate investigation into any allegations leading to the removal of the Investigator General by two thirds majority decision of all members followed by the establishment of a tribunal appointed by the Chief Justice consisting of a chairman and two other members but, one of them must hold or must have held a high judicial office.  </a:t>
          </a:r>
        </a:p>
      </dsp:txBody>
      <dsp:txXfrm>
        <a:off x="1462345" y="1542897"/>
        <a:ext cx="6289184" cy="1266748"/>
      </dsp:txXfrm>
    </dsp:sp>
    <dsp:sp modelId="{3B9C58B0-24FD-4F4D-B15F-A84442A5A92F}">
      <dsp:nvSpPr>
        <dsp:cNvPr id="0" name=""/>
        <dsp:cNvSpPr/>
      </dsp:nvSpPr>
      <dsp:spPr>
        <a:xfrm>
          <a:off x="0" y="3083537"/>
          <a:ext cx="7886700" cy="1265511"/>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59C346D-0337-4F50-9225-ED44C8ADBE81}">
      <dsp:nvSpPr>
        <dsp:cNvPr id="0" name=""/>
        <dsp:cNvSpPr/>
      </dsp:nvSpPr>
      <dsp:spPr>
        <a:xfrm>
          <a:off x="382817" y="3368277"/>
          <a:ext cx="696711" cy="696031"/>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D289FB7-3EA2-4E27-B83C-A12984F5CF73}">
      <dsp:nvSpPr>
        <dsp:cNvPr id="0" name=""/>
        <dsp:cNvSpPr/>
      </dsp:nvSpPr>
      <dsp:spPr>
        <a:xfrm>
          <a:off x="1462345" y="3083537"/>
          <a:ext cx="6289184" cy="12667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4064" tIns="134064" rIns="134064" bIns="134064" numCol="1" spcCol="1270" anchor="ctr" anchorCtr="0">
          <a:noAutofit/>
        </a:bodyPr>
        <a:lstStyle/>
        <a:p>
          <a:pPr marL="0" lvl="0" indent="0" algn="l" defTabSz="622300">
            <a:lnSpc>
              <a:spcPct val="90000"/>
            </a:lnSpc>
            <a:spcBef>
              <a:spcPct val="0"/>
            </a:spcBef>
            <a:spcAft>
              <a:spcPct val="35000"/>
            </a:spcAft>
            <a:buNone/>
          </a:pPr>
          <a:r>
            <a:rPr lang="en-US" sz="1400" kern="1200"/>
            <a:t>The report of the tribunal had to be presented to the President for action, and he would act as recommended</a:t>
          </a:r>
        </a:p>
      </dsp:txBody>
      <dsp:txXfrm>
        <a:off x="1462345" y="3083537"/>
        <a:ext cx="6289184" cy="126674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546BAB-2AC1-4595-A011-3C4BC77C4CBF}">
      <dsp:nvSpPr>
        <dsp:cNvPr id="0" name=""/>
        <dsp:cNvSpPr/>
      </dsp:nvSpPr>
      <dsp:spPr>
        <a:xfrm>
          <a:off x="319627" y="1435"/>
          <a:ext cx="7247445" cy="4348467"/>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Section 2 - </a:t>
          </a:r>
          <a:r>
            <a:rPr lang="en-US" sz="2700" b="0" i="0" kern="1200" baseline="0"/>
            <a:t>Can investigate :</a:t>
          </a:r>
          <a:endParaRPr lang="en-US" sz="2700" kern="1200"/>
        </a:p>
        <a:p>
          <a:pPr marL="228600" lvl="1" indent="-228600" algn="l" defTabSz="933450">
            <a:lnSpc>
              <a:spcPct val="90000"/>
            </a:lnSpc>
            <a:spcBef>
              <a:spcPct val="0"/>
            </a:spcBef>
            <a:spcAft>
              <a:spcPct val="15000"/>
            </a:spcAft>
            <a:buChar char="•"/>
          </a:pPr>
          <a:r>
            <a:rPr lang="en-US" sz="2100" b="0" i="0" kern="1200" baseline="0"/>
            <a:t>A decision and an act</a:t>
          </a:r>
          <a:endParaRPr lang="en-US" sz="2100" kern="1200"/>
        </a:p>
        <a:p>
          <a:pPr marL="228600" lvl="1" indent="-228600" algn="l" defTabSz="933450">
            <a:lnSpc>
              <a:spcPct val="90000"/>
            </a:lnSpc>
            <a:spcBef>
              <a:spcPct val="0"/>
            </a:spcBef>
            <a:spcAft>
              <a:spcPct val="15000"/>
            </a:spcAft>
            <a:buChar char="•"/>
          </a:pPr>
          <a:r>
            <a:rPr lang="en-US" sz="2100" b="0" i="0" kern="1200" baseline="0"/>
            <a:t>Failure to decide or do an act</a:t>
          </a:r>
          <a:endParaRPr lang="en-US" sz="2100" kern="1200"/>
        </a:p>
        <a:p>
          <a:pPr marL="228600" lvl="1" indent="-228600" algn="l" defTabSz="933450">
            <a:lnSpc>
              <a:spcPct val="90000"/>
            </a:lnSpc>
            <a:spcBef>
              <a:spcPct val="0"/>
            </a:spcBef>
            <a:spcAft>
              <a:spcPct val="15000"/>
            </a:spcAft>
            <a:buChar char="•"/>
          </a:pPr>
          <a:r>
            <a:rPr lang="en-US" sz="2100" b="0" i="0" kern="1200" baseline="0"/>
            <a:t>Formulation of a proposal or an intention</a:t>
          </a:r>
          <a:endParaRPr lang="en-US" sz="2100" kern="1200"/>
        </a:p>
        <a:p>
          <a:pPr marL="228600" lvl="1" indent="-228600" algn="l" defTabSz="933450">
            <a:lnSpc>
              <a:spcPct val="90000"/>
            </a:lnSpc>
            <a:spcBef>
              <a:spcPct val="0"/>
            </a:spcBef>
            <a:spcAft>
              <a:spcPct val="15000"/>
            </a:spcAft>
            <a:buChar char="•"/>
          </a:pPr>
          <a:r>
            <a:rPr lang="en-US" sz="2100" b="0" i="0" kern="1200" baseline="0"/>
            <a:t>Making of a recommendation</a:t>
          </a:r>
          <a:endParaRPr lang="en-US" sz="2100" kern="1200"/>
        </a:p>
        <a:p>
          <a:pPr marL="228600" lvl="1" indent="-228600" algn="l" defTabSz="933450">
            <a:lnSpc>
              <a:spcPct val="90000"/>
            </a:lnSpc>
            <a:spcBef>
              <a:spcPct val="0"/>
            </a:spcBef>
            <a:spcAft>
              <a:spcPct val="15000"/>
            </a:spcAft>
            <a:buChar char="•"/>
          </a:pPr>
          <a:r>
            <a:rPr lang="en-US" sz="2100" b="0" i="0" kern="1200" baseline="0"/>
            <a:t>Act defines “Mal Administration” is an action taken or omitted to be taken, or a decision made or omitted to be made by a state institution in the performance of an administrative function which is </a:t>
          </a:r>
          <a:r>
            <a:rPr lang="en-US" sz="2100" b="1" i="0" kern="1200" baseline="0"/>
            <a:t>unfair</a:t>
          </a:r>
          <a:r>
            <a:rPr lang="en-US" sz="2100" b="0" i="0" kern="1200" baseline="0"/>
            <a:t>, </a:t>
          </a:r>
          <a:r>
            <a:rPr lang="en-US" sz="2100" b="1" i="0" kern="1200" baseline="0"/>
            <a:t>unreasonable</a:t>
          </a:r>
          <a:r>
            <a:rPr lang="en-US" sz="2100" b="0" i="0" kern="1200" baseline="0"/>
            <a:t>, </a:t>
          </a:r>
          <a:r>
            <a:rPr lang="en-US" sz="2100" b="1" i="0" kern="1200" baseline="0"/>
            <a:t>illegal </a:t>
          </a:r>
          <a:r>
            <a:rPr lang="en-US" sz="2100" b="0" i="0" kern="1200" baseline="0"/>
            <a:t>or not </a:t>
          </a:r>
          <a:r>
            <a:rPr lang="en-US" sz="2100" b="1" i="0" kern="1200" baseline="0"/>
            <a:t>compliant with the rules of natural justice</a:t>
          </a:r>
          <a:endParaRPr lang="en-US" sz="2100" kern="1200"/>
        </a:p>
        <a:p>
          <a:pPr marL="228600" lvl="1" indent="-228600" algn="l" defTabSz="933450">
            <a:lnSpc>
              <a:spcPct val="90000"/>
            </a:lnSpc>
            <a:spcBef>
              <a:spcPct val="0"/>
            </a:spcBef>
            <a:spcAft>
              <a:spcPct val="15000"/>
            </a:spcAft>
            <a:buChar char="•"/>
          </a:pPr>
          <a:r>
            <a:rPr lang="en-US" sz="2100" b="0" i="0" kern="1200" baseline="0"/>
            <a:t>Also defines the rules of natural justice</a:t>
          </a:r>
          <a:endParaRPr lang="en-US" sz="2100" kern="1200"/>
        </a:p>
      </dsp:txBody>
      <dsp:txXfrm>
        <a:off x="319627" y="1435"/>
        <a:ext cx="7247445" cy="434846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0C5EE2-539B-487D-8886-B40DCD4BBD98}">
      <dsp:nvSpPr>
        <dsp:cNvPr id="0" name=""/>
        <dsp:cNvSpPr/>
      </dsp:nvSpPr>
      <dsp:spPr>
        <a:xfrm>
          <a:off x="2280144" y="1185451"/>
          <a:ext cx="492856" cy="91440"/>
        </a:xfrm>
        <a:custGeom>
          <a:avLst/>
          <a:gdLst/>
          <a:ahLst/>
          <a:cxnLst/>
          <a:rect l="0" t="0" r="0" b="0"/>
          <a:pathLst>
            <a:path>
              <a:moveTo>
                <a:pt x="0" y="45720"/>
              </a:moveTo>
              <a:lnTo>
                <a:pt x="492856"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513486" y="1228553"/>
        <a:ext cx="26172" cy="5234"/>
      </dsp:txXfrm>
    </dsp:sp>
    <dsp:sp modelId="{A1A081BB-21B5-4DFB-81F4-5F03599EDBA9}">
      <dsp:nvSpPr>
        <dsp:cNvPr id="0" name=""/>
        <dsp:cNvSpPr/>
      </dsp:nvSpPr>
      <dsp:spPr>
        <a:xfrm>
          <a:off x="6045" y="548401"/>
          <a:ext cx="2275898" cy="1365538"/>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666750">
            <a:lnSpc>
              <a:spcPct val="90000"/>
            </a:lnSpc>
            <a:spcBef>
              <a:spcPct val="0"/>
            </a:spcBef>
            <a:spcAft>
              <a:spcPct val="35000"/>
            </a:spcAft>
            <a:buNone/>
          </a:pPr>
          <a:r>
            <a:rPr lang="en-US" sz="1500" b="0" i="0" kern="1200" baseline="0"/>
            <a:t>2 Deputy PP’s and Chief Administrator </a:t>
          </a:r>
          <a:endParaRPr lang="en-US" sz="1500" kern="1200"/>
        </a:p>
      </dsp:txBody>
      <dsp:txXfrm>
        <a:off x="6045" y="548401"/>
        <a:ext cx="2275898" cy="1365538"/>
      </dsp:txXfrm>
    </dsp:sp>
    <dsp:sp modelId="{04EA8CD7-3BB5-4E2E-8241-205B0D9A5326}">
      <dsp:nvSpPr>
        <dsp:cNvPr id="0" name=""/>
        <dsp:cNvSpPr/>
      </dsp:nvSpPr>
      <dsp:spPr>
        <a:xfrm>
          <a:off x="5079499" y="1185451"/>
          <a:ext cx="492856" cy="91440"/>
        </a:xfrm>
        <a:custGeom>
          <a:avLst/>
          <a:gdLst/>
          <a:ahLst/>
          <a:cxnLst/>
          <a:rect l="0" t="0" r="0" b="0"/>
          <a:pathLst>
            <a:path>
              <a:moveTo>
                <a:pt x="0" y="45720"/>
              </a:moveTo>
              <a:lnTo>
                <a:pt x="492856" y="45720"/>
              </a:lnTo>
            </a:path>
          </a:pathLst>
        </a:custGeom>
        <a:noFill/>
        <a:ln w="9525" cap="flat"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312841" y="1228553"/>
        <a:ext cx="26172" cy="5234"/>
      </dsp:txXfrm>
    </dsp:sp>
    <dsp:sp modelId="{6C4C4E4A-1976-42E4-B8C3-9DF8AC883B82}">
      <dsp:nvSpPr>
        <dsp:cNvPr id="0" name=""/>
        <dsp:cNvSpPr/>
      </dsp:nvSpPr>
      <dsp:spPr>
        <a:xfrm>
          <a:off x="2805400" y="548401"/>
          <a:ext cx="2275898" cy="1365538"/>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666750">
            <a:lnSpc>
              <a:spcPct val="90000"/>
            </a:lnSpc>
            <a:spcBef>
              <a:spcPct val="0"/>
            </a:spcBef>
            <a:spcAft>
              <a:spcPct val="35000"/>
            </a:spcAft>
            <a:buNone/>
          </a:pPr>
          <a:r>
            <a:rPr lang="en-US" sz="1500" b="0" i="0" kern="1200" baseline="0"/>
            <a:t>May act on own complaint or anonymous complaint</a:t>
          </a:r>
          <a:endParaRPr lang="en-US" sz="1500" kern="1200"/>
        </a:p>
      </dsp:txBody>
      <dsp:txXfrm>
        <a:off x="2805400" y="548401"/>
        <a:ext cx="2275898" cy="1365538"/>
      </dsp:txXfrm>
    </dsp:sp>
    <dsp:sp modelId="{5B2BD65A-D110-4670-8B4D-7485A13C1639}">
      <dsp:nvSpPr>
        <dsp:cNvPr id="0" name=""/>
        <dsp:cNvSpPr/>
      </dsp:nvSpPr>
      <dsp:spPr>
        <a:xfrm>
          <a:off x="1143995" y="1912140"/>
          <a:ext cx="5598709" cy="492856"/>
        </a:xfrm>
        <a:custGeom>
          <a:avLst/>
          <a:gdLst/>
          <a:ahLst/>
          <a:cxnLst/>
          <a:rect l="0" t="0" r="0" b="0"/>
          <a:pathLst>
            <a:path>
              <a:moveTo>
                <a:pt x="5598709" y="0"/>
              </a:moveTo>
              <a:lnTo>
                <a:pt x="5598709" y="263528"/>
              </a:lnTo>
              <a:lnTo>
                <a:pt x="0" y="263528"/>
              </a:lnTo>
              <a:lnTo>
                <a:pt x="0" y="492856"/>
              </a:lnTo>
            </a:path>
          </a:pathLst>
        </a:custGeom>
        <a:noFill/>
        <a:ln w="9525" cap="flat"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802771" y="2155951"/>
        <a:ext cx="281156" cy="5234"/>
      </dsp:txXfrm>
    </dsp:sp>
    <dsp:sp modelId="{53CF2529-A803-413F-BC34-06DED246D6A4}">
      <dsp:nvSpPr>
        <dsp:cNvPr id="0" name=""/>
        <dsp:cNvSpPr/>
      </dsp:nvSpPr>
      <dsp:spPr>
        <a:xfrm>
          <a:off x="5604755" y="548401"/>
          <a:ext cx="2275898" cy="1365538"/>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666750">
            <a:lnSpc>
              <a:spcPct val="90000"/>
            </a:lnSpc>
            <a:spcBef>
              <a:spcPct val="0"/>
            </a:spcBef>
            <a:spcAft>
              <a:spcPct val="35000"/>
            </a:spcAft>
            <a:buNone/>
          </a:pPr>
          <a:r>
            <a:rPr lang="en-US" sz="1500" b="0" i="0" kern="1200" baseline="0"/>
            <a:t>My act on suspicion of Unreasonable, unjust, unfair practices</a:t>
          </a:r>
          <a:endParaRPr lang="en-US" sz="1500" kern="1200"/>
        </a:p>
      </dsp:txBody>
      <dsp:txXfrm>
        <a:off x="5604755" y="548401"/>
        <a:ext cx="2275898" cy="1365538"/>
      </dsp:txXfrm>
    </dsp:sp>
    <dsp:sp modelId="{966F034A-B957-4A48-BB3E-5AFA754D1B1F}">
      <dsp:nvSpPr>
        <dsp:cNvPr id="0" name=""/>
        <dsp:cNvSpPr/>
      </dsp:nvSpPr>
      <dsp:spPr>
        <a:xfrm>
          <a:off x="2280144" y="3074446"/>
          <a:ext cx="492856" cy="91440"/>
        </a:xfrm>
        <a:custGeom>
          <a:avLst/>
          <a:gdLst/>
          <a:ahLst/>
          <a:cxnLst/>
          <a:rect l="0" t="0" r="0" b="0"/>
          <a:pathLst>
            <a:path>
              <a:moveTo>
                <a:pt x="0" y="45720"/>
              </a:moveTo>
              <a:lnTo>
                <a:pt x="492856" y="45720"/>
              </a:lnTo>
            </a:path>
          </a:pathLst>
        </a:custGeom>
        <a:noFill/>
        <a:ln w="9525" cap="flat"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513486" y="3117549"/>
        <a:ext cx="26172" cy="5234"/>
      </dsp:txXfrm>
    </dsp:sp>
    <dsp:sp modelId="{52FB0E4A-882F-4DA8-8251-C5006984AB4E}">
      <dsp:nvSpPr>
        <dsp:cNvPr id="0" name=""/>
        <dsp:cNvSpPr/>
      </dsp:nvSpPr>
      <dsp:spPr>
        <a:xfrm>
          <a:off x="6045" y="2437397"/>
          <a:ext cx="2275898" cy="1365538"/>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666750">
            <a:lnSpc>
              <a:spcPct val="90000"/>
            </a:lnSpc>
            <a:spcBef>
              <a:spcPct val="0"/>
            </a:spcBef>
            <a:spcAft>
              <a:spcPct val="35000"/>
            </a:spcAft>
            <a:buNone/>
          </a:pPr>
          <a:r>
            <a:rPr lang="en-US" sz="1500" b="0" i="0" kern="1200" baseline="0"/>
            <a:t>Conduct which is against public interest</a:t>
          </a:r>
          <a:endParaRPr lang="en-US" sz="1500" kern="1200"/>
        </a:p>
      </dsp:txBody>
      <dsp:txXfrm>
        <a:off x="6045" y="2437397"/>
        <a:ext cx="2275898" cy="1365538"/>
      </dsp:txXfrm>
    </dsp:sp>
    <dsp:sp modelId="{97FD9686-5E9D-41E5-A383-446933FCC91F}">
      <dsp:nvSpPr>
        <dsp:cNvPr id="0" name=""/>
        <dsp:cNvSpPr/>
      </dsp:nvSpPr>
      <dsp:spPr>
        <a:xfrm>
          <a:off x="5079499" y="3074446"/>
          <a:ext cx="492856" cy="91440"/>
        </a:xfrm>
        <a:custGeom>
          <a:avLst/>
          <a:gdLst/>
          <a:ahLst/>
          <a:cxnLst/>
          <a:rect l="0" t="0" r="0" b="0"/>
          <a:pathLst>
            <a:path>
              <a:moveTo>
                <a:pt x="0" y="45720"/>
              </a:moveTo>
              <a:lnTo>
                <a:pt x="492856" y="45720"/>
              </a:lnTo>
            </a:path>
          </a:pathLst>
        </a:custGeom>
        <a:noFill/>
        <a:ln w="9525" cap="flat" cmpd="sng" algn="ctr">
          <a:solidFill>
            <a:schemeClr val="accent6">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312841" y="3117549"/>
        <a:ext cx="26172" cy="5234"/>
      </dsp:txXfrm>
    </dsp:sp>
    <dsp:sp modelId="{04C3DF18-EEDA-4B40-B981-F9D539A58CD5}">
      <dsp:nvSpPr>
        <dsp:cNvPr id="0" name=""/>
        <dsp:cNvSpPr/>
      </dsp:nvSpPr>
      <dsp:spPr>
        <a:xfrm>
          <a:off x="2805400" y="2437397"/>
          <a:ext cx="2275898" cy="1365538"/>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666750">
            <a:lnSpc>
              <a:spcPct val="90000"/>
            </a:lnSpc>
            <a:spcBef>
              <a:spcPct val="0"/>
            </a:spcBef>
            <a:spcAft>
              <a:spcPct val="35000"/>
            </a:spcAft>
            <a:buNone/>
          </a:pPr>
          <a:r>
            <a:rPr lang="en-US" sz="1500" b="0" i="0" kern="1200" baseline="0"/>
            <a:t>Performance of functions in a manner which is dishonest, incompetent or irregular</a:t>
          </a:r>
          <a:endParaRPr lang="en-US" sz="1500" kern="1200"/>
        </a:p>
      </dsp:txBody>
      <dsp:txXfrm>
        <a:off x="2805400" y="2437397"/>
        <a:ext cx="2275898" cy="1365538"/>
      </dsp:txXfrm>
    </dsp:sp>
    <dsp:sp modelId="{403B6E91-9747-4230-B4F8-834B80CBB5D0}">
      <dsp:nvSpPr>
        <dsp:cNvPr id="0" name=""/>
        <dsp:cNvSpPr/>
      </dsp:nvSpPr>
      <dsp:spPr>
        <a:xfrm>
          <a:off x="5604755" y="2437397"/>
          <a:ext cx="2275898" cy="1365538"/>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666750">
            <a:lnSpc>
              <a:spcPct val="90000"/>
            </a:lnSpc>
            <a:spcBef>
              <a:spcPct val="0"/>
            </a:spcBef>
            <a:spcAft>
              <a:spcPct val="35000"/>
            </a:spcAft>
            <a:buNone/>
          </a:pPr>
          <a:r>
            <a:rPr lang="en-US" sz="1500" b="0" i="0" kern="1200" baseline="0"/>
            <a:t>May investigate and make orders and recommendations</a:t>
          </a:r>
          <a:endParaRPr lang="en-US" sz="1500" kern="1200"/>
        </a:p>
      </dsp:txBody>
      <dsp:txXfrm>
        <a:off x="5604755" y="2437397"/>
        <a:ext cx="2275898" cy="136553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BD9119-4180-4D72-98E9-81CA8FE86AFC}">
      <dsp:nvSpPr>
        <dsp:cNvPr id="0" name=""/>
        <dsp:cNvSpPr/>
      </dsp:nvSpPr>
      <dsp:spPr>
        <a:xfrm>
          <a:off x="643426" y="991"/>
          <a:ext cx="973617" cy="97361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D69A68-B188-495B-928D-E36E407AAC67}">
      <dsp:nvSpPr>
        <dsp:cNvPr id="0" name=""/>
        <dsp:cNvSpPr/>
      </dsp:nvSpPr>
      <dsp:spPr>
        <a:xfrm>
          <a:off x="850918" y="208483"/>
          <a:ext cx="558632" cy="558632"/>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5C322DD-C0BF-4EAB-8851-93C39B3F54D4}">
      <dsp:nvSpPr>
        <dsp:cNvPr id="0" name=""/>
        <dsp:cNvSpPr/>
      </dsp:nvSpPr>
      <dsp:spPr>
        <a:xfrm>
          <a:off x="332187" y="1277866"/>
          <a:ext cx="1596093" cy="6982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b="0" i="0" kern="1200" baseline="0"/>
            <a:t>False testimony to the Commission</a:t>
          </a:r>
          <a:endParaRPr lang="en-US" sz="1100" kern="1200"/>
        </a:p>
      </dsp:txBody>
      <dsp:txXfrm>
        <a:off x="332187" y="1277866"/>
        <a:ext cx="1596093" cy="698291"/>
      </dsp:txXfrm>
    </dsp:sp>
    <dsp:sp modelId="{DAD49F55-DADF-4B33-ABD7-94DBB87181EA}">
      <dsp:nvSpPr>
        <dsp:cNvPr id="0" name=""/>
        <dsp:cNvSpPr/>
      </dsp:nvSpPr>
      <dsp:spPr>
        <a:xfrm>
          <a:off x="2518836" y="991"/>
          <a:ext cx="973617" cy="97361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84E3730-CFF4-435C-B574-5B6D7814A6D8}">
      <dsp:nvSpPr>
        <dsp:cNvPr id="0" name=""/>
        <dsp:cNvSpPr/>
      </dsp:nvSpPr>
      <dsp:spPr>
        <a:xfrm>
          <a:off x="2726328" y="208483"/>
          <a:ext cx="558632" cy="558632"/>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61E47F5-549C-4666-9CDC-0BF904F9D76D}">
      <dsp:nvSpPr>
        <dsp:cNvPr id="0" name=""/>
        <dsp:cNvSpPr/>
      </dsp:nvSpPr>
      <dsp:spPr>
        <a:xfrm>
          <a:off x="2207598" y="1277866"/>
          <a:ext cx="1596093" cy="6982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b="0" i="0" kern="1200" baseline="0"/>
            <a:t>Misleading the Public Protector</a:t>
          </a:r>
          <a:endParaRPr lang="en-US" sz="1100" kern="1200"/>
        </a:p>
      </dsp:txBody>
      <dsp:txXfrm>
        <a:off x="2207598" y="1277866"/>
        <a:ext cx="1596093" cy="698291"/>
      </dsp:txXfrm>
    </dsp:sp>
    <dsp:sp modelId="{9BE64916-F9ED-4E53-81F7-708E4BAF377A}">
      <dsp:nvSpPr>
        <dsp:cNvPr id="0" name=""/>
        <dsp:cNvSpPr/>
      </dsp:nvSpPr>
      <dsp:spPr>
        <a:xfrm>
          <a:off x="4394246" y="991"/>
          <a:ext cx="973617" cy="97361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1D69209-3E6E-4C52-89C0-AE831329DF4D}">
      <dsp:nvSpPr>
        <dsp:cNvPr id="0" name=""/>
        <dsp:cNvSpPr/>
      </dsp:nvSpPr>
      <dsp:spPr>
        <a:xfrm>
          <a:off x="4601738" y="208483"/>
          <a:ext cx="558632" cy="558632"/>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B9FC826-4409-46C1-88D0-B879B746BC88}">
      <dsp:nvSpPr>
        <dsp:cNvPr id="0" name=""/>
        <dsp:cNvSpPr/>
      </dsp:nvSpPr>
      <dsp:spPr>
        <a:xfrm>
          <a:off x="4083008" y="1277866"/>
          <a:ext cx="1596093" cy="6982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b="0" i="0" kern="1200" baseline="0"/>
            <a:t>Obstruction, insulting, hindering delaying, impersonating the Public Protector or an officer</a:t>
          </a:r>
          <a:endParaRPr lang="en-US" sz="1100" kern="1200"/>
        </a:p>
      </dsp:txBody>
      <dsp:txXfrm>
        <a:off x="4083008" y="1277866"/>
        <a:ext cx="1596093" cy="698291"/>
      </dsp:txXfrm>
    </dsp:sp>
    <dsp:sp modelId="{71943B80-28AB-46E7-8E8E-3BAC4E4241E3}">
      <dsp:nvSpPr>
        <dsp:cNvPr id="0" name=""/>
        <dsp:cNvSpPr/>
      </dsp:nvSpPr>
      <dsp:spPr>
        <a:xfrm>
          <a:off x="6269656" y="991"/>
          <a:ext cx="973617" cy="97361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DBDD947-1B25-48EC-B0B4-617A1B65B26F}">
      <dsp:nvSpPr>
        <dsp:cNvPr id="0" name=""/>
        <dsp:cNvSpPr/>
      </dsp:nvSpPr>
      <dsp:spPr>
        <a:xfrm>
          <a:off x="6477148" y="208483"/>
          <a:ext cx="558632" cy="558632"/>
        </a:xfrm>
        <a:prstGeom prst="rect">
          <a:avLst/>
        </a:prstGeom>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6B22F30-22FE-467A-8F8A-01AA15647B52}">
      <dsp:nvSpPr>
        <dsp:cNvPr id="0" name=""/>
        <dsp:cNvSpPr/>
      </dsp:nvSpPr>
      <dsp:spPr>
        <a:xfrm>
          <a:off x="5958418" y="1277866"/>
          <a:ext cx="1596093" cy="6982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b="0" i="0" kern="1200" baseline="0"/>
            <a:t>Refusal or failure to provide the Public Protector with a document</a:t>
          </a:r>
          <a:endParaRPr lang="en-US" sz="1100" kern="1200"/>
        </a:p>
      </dsp:txBody>
      <dsp:txXfrm>
        <a:off x="5958418" y="1277866"/>
        <a:ext cx="1596093" cy="698291"/>
      </dsp:txXfrm>
    </dsp:sp>
    <dsp:sp modelId="{5FF9D25F-0079-4F17-B3F2-3533CCB9AF52}">
      <dsp:nvSpPr>
        <dsp:cNvPr id="0" name=""/>
        <dsp:cNvSpPr/>
      </dsp:nvSpPr>
      <dsp:spPr>
        <a:xfrm>
          <a:off x="2518836" y="2375180"/>
          <a:ext cx="973617" cy="97361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2A9C53-097A-4078-98CD-418EB2836AC3}">
      <dsp:nvSpPr>
        <dsp:cNvPr id="0" name=""/>
        <dsp:cNvSpPr/>
      </dsp:nvSpPr>
      <dsp:spPr>
        <a:xfrm>
          <a:off x="2726328" y="2582672"/>
          <a:ext cx="558632" cy="558632"/>
        </a:xfrm>
        <a:prstGeom prst="rect">
          <a:avLst/>
        </a:prstGeom>
        <a:blipFill>
          <a:blip xmlns:r="http://schemas.openxmlformats.org/officeDocument/2006/relationships"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D593104-DD7C-46BD-B389-D8C66C88C737}">
      <dsp:nvSpPr>
        <dsp:cNvPr id="0" name=""/>
        <dsp:cNvSpPr/>
      </dsp:nvSpPr>
      <dsp:spPr>
        <a:xfrm>
          <a:off x="2207598" y="3652055"/>
          <a:ext cx="1596093" cy="6982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b="0" i="0" kern="1200" baseline="0"/>
            <a:t>Destruction of anything or preventing seizure of any property or document </a:t>
          </a:r>
          <a:endParaRPr lang="en-US" sz="1100" kern="1200"/>
        </a:p>
      </dsp:txBody>
      <dsp:txXfrm>
        <a:off x="2207598" y="3652055"/>
        <a:ext cx="1596093" cy="698291"/>
      </dsp:txXfrm>
    </dsp:sp>
    <dsp:sp modelId="{CFAB5C0E-4992-4B05-BB2F-5EB59B47659B}">
      <dsp:nvSpPr>
        <dsp:cNvPr id="0" name=""/>
        <dsp:cNvSpPr/>
      </dsp:nvSpPr>
      <dsp:spPr>
        <a:xfrm>
          <a:off x="4394246" y="2375180"/>
          <a:ext cx="973617" cy="97361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B064D0A-B58E-4ECC-8AB6-ED25D340C0B4}">
      <dsp:nvSpPr>
        <dsp:cNvPr id="0" name=""/>
        <dsp:cNvSpPr/>
      </dsp:nvSpPr>
      <dsp:spPr>
        <a:xfrm>
          <a:off x="4601738" y="2582672"/>
          <a:ext cx="558632" cy="558632"/>
        </a:xfrm>
        <a:prstGeom prst="rect">
          <a:avLst/>
        </a:prstGeom>
        <a:blipFill>
          <a:blip xmlns:r="http://schemas.openxmlformats.org/officeDocument/2006/relationships"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82B94EC-6CE6-4D05-A9D1-9C9CC925A5FB}">
      <dsp:nvSpPr>
        <dsp:cNvPr id="0" name=""/>
        <dsp:cNvSpPr/>
      </dsp:nvSpPr>
      <dsp:spPr>
        <a:xfrm>
          <a:off x="4083008" y="3652055"/>
          <a:ext cx="1596093" cy="6982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b="0" i="0" kern="1200" baseline="0"/>
            <a:t>Punishable by a fine or imprisonment not exceeding 2 years</a:t>
          </a:r>
          <a:endParaRPr lang="en-US" sz="1100" kern="1200"/>
        </a:p>
      </dsp:txBody>
      <dsp:txXfrm>
        <a:off x="4083008" y="3652055"/>
        <a:ext cx="1596093" cy="698291"/>
      </dsp:txXfrm>
    </dsp:sp>
  </dsp:spTree>
</dsp:drawing>
</file>

<file path=ppt/diagrams/layout1.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4BAB7CF6-1CAF-4460-B45E-0B97DA456270}" type="datetimeFigureOut">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F240FC80-69A1-4846-BEA3-90FA4B1E13BD}"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BAB7CF6-1CAF-4460-B45E-0B97DA456270}" type="datetimeFigureOut">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40FC80-69A1-4846-BEA3-90FA4B1E13B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AB7CF6-1CAF-4460-B45E-0B97DA456270}" type="datetimeFigureOut">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40FC80-69A1-4846-BEA3-90FA4B1E13B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BAB7CF6-1CAF-4460-B45E-0B97DA456270}" type="datetimeFigureOut">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40FC80-69A1-4846-BEA3-90FA4B1E13B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4BAB7CF6-1CAF-4460-B45E-0B97DA456270}" type="datetimeFigureOut">
              <a:rPr lang="en-US" smtClean="0"/>
              <a:t>3/16/2022</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40FC80-69A1-4846-BEA3-90FA4B1E13BD}"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a:t>Click to edit Master title style</a:t>
            </a:r>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BAB7CF6-1CAF-4460-B45E-0B97DA456270}" type="datetimeFigureOut">
              <a:rPr lang="en-US" smtClean="0"/>
              <a:t>3/16/2022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40FC80-69A1-4846-BEA3-90FA4B1E13B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BAB7CF6-1CAF-4460-B45E-0B97DA456270}" type="datetimeFigureOut">
              <a:rPr lang="en-US" smtClean="0"/>
              <a:t>3/16/2022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40FC80-69A1-4846-BEA3-90FA4B1E13B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BAB7CF6-1CAF-4460-B45E-0B97DA456270}" type="datetimeFigureOut">
              <a:rPr lang="en-US" smtClean="0"/>
              <a:t>3/16/2022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40FC80-69A1-4846-BEA3-90FA4B1E13B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4BAB7CF6-1CAF-4460-B45E-0B97DA456270}" type="datetimeFigureOut">
              <a:rPr lang="en-US" smtClean="0"/>
              <a:t>3/16/2022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40FC80-69A1-4846-BEA3-90FA4B1E13B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BAB7CF6-1CAF-4460-B45E-0B97DA456270}" type="datetimeFigureOut">
              <a:rPr lang="en-US" smtClean="0"/>
              <a:t>3/16/2022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40FC80-69A1-4846-BEA3-90FA4B1E13BD}"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p:txBody>
          <a:bodyPr/>
          <a:lstStyle/>
          <a:p>
            <a:fld id="{4BAB7CF6-1CAF-4460-B45E-0B97DA456270}" type="datetimeFigureOut">
              <a:rPr lang="en-US" smtClean="0"/>
              <a:t>3/16/2022</a:t>
            </a:fld>
            <a:endParaRPr lang="en-US"/>
          </a:p>
        </p:txBody>
      </p:sp>
      <p:sp>
        <p:nvSpPr>
          <p:cNvPr id="7" name="Slide Number Placeholder 6"/>
          <p:cNvSpPr>
            <a:spLocks noGrp="1"/>
          </p:cNvSpPr>
          <p:nvPr>
            <p:ph type="sldNum" sz="quarter" idx="12"/>
          </p:nvPr>
        </p:nvSpPr>
        <p:spPr/>
        <p:txBody>
          <a:bodyPr/>
          <a:lstStyle/>
          <a:p>
            <a:fld id="{F240FC80-69A1-4846-BEA3-90FA4B1E13BD}"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4BAB7CF6-1CAF-4460-B45E-0B97DA456270}" type="datetimeFigureOut">
              <a:rPr lang="en-US" smtClean="0"/>
              <a:t>3/16/2022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F240FC80-69A1-4846-BEA3-90FA4B1E13BD}"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anose="020B0604020202020204"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anose="020B0604020202020204"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anose="020B0604020202020204"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anose="020B0604020202020204"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anose="020B0604020202020204"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anose="020B0604020202020204"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anose="020B0604020202020204"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anose="020B0604020202020204"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anose="020B0604020202020204"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28">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9144000" cy="68613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38" name="Straight Connector 30">
            <a:extLst>
              <a:ext uri="{FF2B5EF4-FFF2-40B4-BE49-F238E27FC236}">
                <a16:creationId xmlns:a16="http://schemas.microsoft.com/office/drawing/2014/main" id="{911DBBF1-3229-4BD9-B3D1-B4CA571E743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1587599"/>
            <a:ext cx="9141618"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9" name="Rectangle 32">
            <a:extLst>
              <a:ext uri="{FF2B5EF4-FFF2-40B4-BE49-F238E27FC236}">
                <a16:creationId xmlns:a16="http://schemas.microsoft.com/office/drawing/2014/main" id="{5BC87C3E-1040-4EE4-9BDB-9537F7A1B3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712256"/>
            <a:ext cx="9148572" cy="3433431"/>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390297" y="2419390"/>
            <a:ext cx="5157200" cy="2019221"/>
          </a:xfrm>
        </p:spPr>
        <p:txBody>
          <a:bodyPr anchor="ctr">
            <a:normAutofit/>
          </a:bodyPr>
          <a:lstStyle/>
          <a:p>
            <a:pPr algn="l">
              <a:lnSpc>
                <a:spcPct val="90000"/>
              </a:lnSpc>
            </a:pPr>
            <a:r>
              <a:rPr lang="en-US" sz="3400" dirty="0">
                <a:solidFill>
                  <a:schemeClr val="bg1"/>
                </a:solidFill>
              </a:rPr>
              <a:t>EXTRA-JUDICIAL AVENUES OF REDRESS</a:t>
            </a:r>
            <a:br>
              <a:rPr lang="en-US" sz="3400" dirty="0">
                <a:solidFill>
                  <a:schemeClr val="bg1"/>
                </a:solidFill>
              </a:rPr>
            </a:br>
            <a:endParaRPr lang="en-US" sz="3400" dirty="0">
              <a:solidFill>
                <a:schemeClr val="bg1"/>
              </a:solidFill>
            </a:endParaRPr>
          </a:p>
        </p:txBody>
      </p:sp>
      <p:sp>
        <p:nvSpPr>
          <p:cNvPr id="3" name="Subtitle 2"/>
          <p:cNvSpPr>
            <a:spLocks noGrp="1"/>
          </p:cNvSpPr>
          <p:nvPr>
            <p:ph type="subTitle" idx="1"/>
          </p:nvPr>
        </p:nvSpPr>
        <p:spPr>
          <a:xfrm>
            <a:off x="596504" y="2418588"/>
            <a:ext cx="2197288" cy="2020824"/>
          </a:xfrm>
        </p:spPr>
        <p:txBody>
          <a:bodyPr anchor="ctr">
            <a:normAutofit/>
          </a:bodyPr>
          <a:lstStyle/>
          <a:p>
            <a:pPr algn="r"/>
            <a:r>
              <a:rPr lang="en-US" dirty="0">
                <a:solidFill>
                  <a:schemeClr val="bg1"/>
                </a:solidFill>
              </a:rPr>
              <a:t>UNIT 5</a:t>
            </a:r>
          </a:p>
        </p:txBody>
      </p:sp>
      <p:cxnSp>
        <p:nvCxnSpPr>
          <p:cNvPr id="35" name="Straight Connector 34">
            <a:extLst>
              <a:ext uri="{FF2B5EF4-FFF2-40B4-BE49-F238E27FC236}">
                <a16:creationId xmlns:a16="http://schemas.microsoft.com/office/drawing/2014/main" id="{06AA7778-3AED-4D28-BAFA-926D05F55C1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075646" y="2240280"/>
            <a:ext cx="0" cy="237744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F5CD5A0B-CDD7-427C-AA42-2EECFDFA181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5270402"/>
            <a:ext cx="9141618"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6"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8"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0"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2" name="Rectangle 81">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718879" y="800392"/>
            <a:ext cx="7698523" cy="1212102"/>
          </a:xfrm>
        </p:spPr>
        <p:txBody>
          <a:bodyPr vert="horz" lIns="0" tIns="45720" rIns="0" bIns="0" numCol="1" anchorCtr="0" compatLnSpc="1">
            <a:normAutofit/>
          </a:bodyPr>
          <a:lstStyle/>
          <a:p>
            <a:pPr marL="0" marR="0" lvl="0" indent="0" defTabSz="914400" rtl="0" eaLnBrk="1" fontAlgn="auto" latinLnBrk="0" hangingPunct="1">
              <a:spcBef>
                <a:spcPct val="0"/>
              </a:spcBef>
              <a:spcAft>
                <a:spcPts val="0"/>
              </a:spcAft>
              <a:buClrTx/>
              <a:buSzTx/>
              <a:buFontTx/>
              <a:buNone/>
              <a:defRPr/>
            </a:pPr>
            <a:r>
              <a:rPr kumimoji="0" lang="en-US" b="0" i="0" u="none" strike="noStrike" kern="1200" cap="none" spc="0" normalizeH="0" baseline="0" noProof="0" dirty="0">
                <a:ln>
                  <a:noFill/>
                </a:ln>
                <a:solidFill>
                  <a:srgbClr val="FFFFFF"/>
                </a:solidFill>
                <a:effectLst/>
                <a:uLnTx/>
                <a:uFillTx/>
                <a:latin typeface="+mj-lt"/>
                <a:ea typeface="+mj-ea"/>
                <a:cs typeface="+mj-cs"/>
              </a:rPr>
              <a:t>COMMISSIONS OF INQUIRY</a:t>
            </a:r>
          </a:p>
        </p:txBody>
      </p:sp>
      <p:sp>
        <p:nvSpPr>
          <p:cNvPr id="17411" name="Content Placeholder 2"/>
          <p:cNvSpPr>
            <a:spLocks noGrp="1"/>
          </p:cNvSpPr>
          <p:nvPr>
            <p:ph idx="1"/>
          </p:nvPr>
        </p:nvSpPr>
        <p:spPr>
          <a:xfrm>
            <a:off x="894638" y="2393316"/>
            <a:ext cx="7522764" cy="3514434"/>
          </a:xfrm>
        </p:spPr>
        <p:txBody>
          <a:bodyPr vert="horz" lIns="91440" tIns="45720" rIns="91440" bIns="45720" numCol="1" anchor="ctr" anchorCtr="0" compatLnSpc="1">
            <a:normAutofit fontScale="92500" lnSpcReduction="20000"/>
          </a:bodyPr>
          <a:lstStyle/>
          <a:p>
            <a:pPr indent="-342900" fontAlgn="base">
              <a:lnSpc>
                <a:spcPct val="90000"/>
              </a:lnSpc>
              <a:spcAft>
                <a:spcPct val="0"/>
              </a:spcAft>
              <a:buClr>
                <a:srgbClr val="0BD0D9"/>
              </a:buClr>
              <a:buSzPct val="95000"/>
              <a:defRPr/>
            </a:pPr>
            <a:r>
              <a:rPr kumimoji="0" lang="en-US" sz="2000" b="0" i="0" u="none" strike="noStrike" kern="1200" cap="none" spc="0" normalizeH="0" baseline="0" noProof="0" dirty="0">
                <a:ln>
                  <a:noFill/>
                </a:ln>
                <a:effectLst/>
                <a:uLnTx/>
                <a:uFillTx/>
                <a:cs typeface="Tahoma" panose="020B0604030504040204" pitchFamily="34" charset="0"/>
              </a:rPr>
              <a:t>What all the forms of inquiry have in common is the </a:t>
            </a:r>
            <a:r>
              <a:rPr kumimoji="0" lang="en-US" sz="2000" b="1" i="0" u="none" strike="noStrike" kern="1200" cap="none" spc="0" normalizeH="0" baseline="0" noProof="0" dirty="0">
                <a:ln>
                  <a:noFill/>
                </a:ln>
                <a:effectLst/>
                <a:uLnTx/>
                <a:uFillTx/>
                <a:cs typeface="Tahoma" panose="020B0604030504040204" pitchFamily="34" charset="0"/>
              </a:rPr>
              <a:t>independence </a:t>
            </a:r>
            <a:r>
              <a:rPr kumimoji="0" lang="en-US" sz="2000" b="0" i="0" u="none" strike="noStrike" kern="1200" cap="none" spc="0" normalizeH="0" baseline="0" noProof="0" dirty="0">
                <a:ln>
                  <a:noFill/>
                </a:ln>
                <a:effectLst/>
                <a:uLnTx/>
                <a:uFillTx/>
                <a:cs typeface="Tahoma" panose="020B0604030504040204" pitchFamily="34" charset="0"/>
              </a:rPr>
              <a:t>of the person who conducts the inquiry and writes the report. Different forms of procedures may be adopted. They may sit in public or in private.</a:t>
            </a:r>
          </a:p>
          <a:p>
            <a:pPr marL="273050" marR="0" lvl="0" indent="-273050" defTabSz="914400" rtl="0" eaLnBrk="1" fontAlgn="base" latinLnBrk="0" hangingPunct="1">
              <a:lnSpc>
                <a:spcPct val="90000"/>
              </a:lnSpc>
              <a:spcBef>
                <a:spcPct val="20000"/>
              </a:spcBef>
              <a:spcAft>
                <a:spcPct val="0"/>
              </a:spcAft>
              <a:buClr>
                <a:srgbClr val="0BD0D9"/>
              </a:buClr>
              <a:buSzPct val="95000"/>
              <a:buFont typeface="Wingdings 2" panose="05020102010507070707" pitchFamily="18" charset="2"/>
              <a:buChar char=""/>
              <a:defRPr/>
            </a:pPr>
            <a:endParaRPr kumimoji="0" lang="en-US" sz="2000" b="0" i="0" u="none" strike="noStrike" kern="1200" cap="none" spc="0" normalizeH="0" baseline="0" noProof="0" dirty="0">
              <a:ln>
                <a:noFill/>
              </a:ln>
              <a:effectLst/>
              <a:uLnTx/>
              <a:uFillTx/>
              <a:cs typeface="Tahoma" panose="020B0604030504040204" pitchFamily="34" charset="0"/>
            </a:endParaRPr>
          </a:p>
          <a:p>
            <a:pPr marL="273050" marR="0" lvl="0" indent="-273050" defTabSz="914400" rtl="0" eaLnBrk="1" fontAlgn="base" latinLnBrk="0" hangingPunct="1">
              <a:lnSpc>
                <a:spcPct val="90000"/>
              </a:lnSpc>
              <a:spcBef>
                <a:spcPct val="20000"/>
              </a:spcBef>
              <a:spcAft>
                <a:spcPct val="0"/>
              </a:spcAft>
              <a:buClr>
                <a:srgbClr val="0BD0D9"/>
              </a:buClr>
              <a:buSzPct val="95000"/>
              <a:buFont typeface="Wingdings 2" panose="05020102010507070707" pitchFamily="18" charset="2"/>
              <a:buChar char=""/>
              <a:defRPr/>
            </a:pPr>
            <a:r>
              <a:rPr kumimoji="0" lang="en-US" sz="2000" b="0" i="0" u="none" strike="noStrike" kern="1200" cap="none" spc="0" normalizeH="0" baseline="0" noProof="0" dirty="0">
                <a:ln>
                  <a:noFill/>
                </a:ln>
                <a:effectLst/>
                <a:uLnTx/>
                <a:uFillTx/>
                <a:cs typeface="Tahoma" panose="020B0604030504040204" pitchFamily="34" charset="0"/>
              </a:rPr>
              <a:t>The Common law presumption that Parliament intends power to be exercised fairly is all the stronger where parliament itself  has provided for a hearing.</a:t>
            </a:r>
          </a:p>
          <a:p>
            <a:pPr marL="0" marR="0" lvl="0" indent="0" defTabSz="914400" rtl="0" eaLnBrk="1" fontAlgn="base" latinLnBrk="0" hangingPunct="1">
              <a:lnSpc>
                <a:spcPct val="90000"/>
              </a:lnSpc>
              <a:spcBef>
                <a:spcPct val="20000"/>
              </a:spcBef>
              <a:spcAft>
                <a:spcPct val="0"/>
              </a:spcAft>
              <a:buClr>
                <a:srgbClr val="0BD0D9"/>
              </a:buClr>
              <a:buSzPct val="95000"/>
              <a:buNone/>
              <a:defRPr/>
            </a:pPr>
            <a:endParaRPr kumimoji="0" lang="en-US" sz="2000" b="0" i="0" u="none" strike="noStrike" kern="1200" cap="none" spc="0" normalizeH="0" baseline="0" noProof="0" dirty="0">
              <a:ln>
                <a:noFill/>
              </a:ln>
              <a:effectLst/>
              <a:uLnTx/>
              <a:uFillTx/>
              <a:cs typeface="Tahoma" panose="020B0604030504040204" pitchFamily="34" charset="0"/>
            </a:endParaRPr>
          </a:p>
          <a:p>
            <a:pPr marL="273050" marR="0" lvl="0" indent="-273050" defTabSz="914400" rtl="0" eaLnBrk="1" fontAlgn="base" latinLnBrk="0" hangingPunct="1">
              <a:lnSpc>
                <a:spcPct val="90000"/>
              </a:lnSpc>
              <a:spcBef>
                <a:spcPct val="20000"/>
              </a:spcBef>
              <a:spcAft>
                <a:spcPct val="0"/>
              </a:spcAft>
              <a:buClr>
                <a:srgbClr val="0BD0D9"/>
              </a:buClr>
              <a:buSzPct val="95000"/>
              <a:buFont typeface="Wingdings 2" panose="05020102010507070707" pitchFamily="18" charset="2"/>
              <a:buChar char=""/>
              <a:defRPr/>
            </a:pPr>
            <a:r>
              <a:rPr lang="en-US" sz="2000" dirty="0">
                <a:cs typeface="Tahoma" panose="020B0604030504040204" pitchFamily="34" charset="0"/>
              </a:rPr>
              <a:t>Commissions of Inquiry in Zambia are initiated by the President to investigate matters of public welfare</a:t>
            </a:r>
          </a:p>
          <a:p>
            <a:pPr marL="273050" marR="0" lvl="0" indent="-273050" defTabSz="914400" rtl="0" eaLnBrk="1" fontAlgn="base" latinLnBrk="0" hangingPunct="1">
              <a:lnSpc>
                <a:spcPct val="90000"/>
              </a:lnSpc>
              <a:spcBef>
                <a:spcPct val="20000"/>
              </a:spcBef>
              <a:spcAft>
                <a:spcPct val="0"/>
              </a:spcAft>
              <a:buClr>
                <a:srgbClr val="0BD0D9"/>
              </a:buClr>
              <a:buSzPct val="95000"/>
              <a:buFont typeface="Wingdings 2" panose="05020102010507070707" pitchFamily="18" charset="2"/>
              <a:buChar char=""/>
              <a:defRPr/>
            </a:pPr>
            <a:endParaRPr kumimoji="0" lang="en-US" sz="2000" b="0" i="0" u="none" strike="noStrike" kern="1200" cap="none" spc="0" normalizeH="0" baseline="0" noProof="0" dirty="0">
              <a:ln>
                <a:noFill/>
              </a:ln>
              <a:effectLst/>
              <a:uLnTx/>
              <a:uFillTx/>
              <a:cs typeface="Tahoma" panose="020B0604030504040204" pitchFamily="34" charset="0"/>
            </a:endParaRPr>
          </a:p>
          <a:p>
            <a:pPr marL="273050" indent="-273050" fontAlgn="base">
              <a:lnSpc>
                <a:spcPct val="90000"/>
              </a:lnSpc>
              <a:spcAft>
                <a:spcPct val="0"/>
              </a:spcAft>
              <a:buClr>
                <a:srgbClr val="0BD0D9"/>
              </a:buClr>
              <a:buSzPct val="95000"/>
              <a:buFont typeface="Wingdings 2" panose="05020102010507070707" pitchFamily="18" charset="2"/>
              <a:buChar char=""/>
              <a:defRPr/>
            </a:pPr>
            <a:r>
              <a:rPr lang="en-US" sz="2000" dirty="0">
                <a:cs typeface="Tahoma" panose="020B0604030504040204" pitchFamily="34" charset="0"/>
              </a:rPr>
              <a:t>See </a:t>
            </a:r>
            <a:r>
              <a:rPr lang="en-US" sz="2000" b="1" i="1" dirty="0" err="1">
                <a:cs typeface="Tahoma" panose="020B0604030504040204" pitchFamily="34" charset="0"/>
              </a:rPr>
              <a:t>Mutuna</a:t>
            </a:r>
            <a:r>
              <a:rPr lang="en-US" sz="2000" b="1" i="1" dirty="0">
                <a:cs typeface="Tahoma" panose="020B0604030504040204" pitchFamily="34" charset="0"/>
              </a:rPr>
              <a:t> and </a:t>
            </a:r>
            <a:r>
              <a:rPr lang="en-US" sz="2000" b="1" i="1" dirty="0" err="1">
                <a:cs typeface="Tahoma" panose="020B0604030504040204" pitchFamily="34" charset="0"/>
              </a:rPr>
              <a:t>Kajimanga</a:t>
            </a:r>
            <a:r>
              <a:rPr lang="en-US" sz="2000" b="1" i="1" dirty="0">
                <a:cs typeface="Tahoma" panose="020B0604030504040204" pitchFamily="34" charset="0"/>
              </a:rPr>
              <a:t> v The Attorney General </a:t>
            </a:r>
            <a:r>
              <a:rPr lang="en-ZA" b="1" dirty="0"/>
              <a:t>[2014] ZMHC 129 (21 December 2014)</a:t>
            </a:r>
          </a:p>
          <a:p>
            <a:pPr marL="273050" marR="0" lvl="0" indent="-273050" defTabSz="914400" rtl="0" eaLnBrk="1" fontAlgn="base" latinLnBrk="0" hangingPunct="1">
              <a:lnSpc>
                <a:spcPct val="90000"/>
              </a:lnSpc>
              <a:spcBef>
                <a:spcPct val="20000"/>
              </a:spcBef>
              <a:spcAft>
                <a:spcPct val="0"/>
              </a:spcAft>
              <a:buClr>
                <a:srgbClr val="0BD0D9"/>
              </a:buClr>
              <a:buSzPct val="95000"/>
              <a:buFont typeface="Wingdings 2" panose="05020102010507070707" pitchFamily="18" charset="2"/>
              <a:buChar char=""/>
              <a:defRPr/>
            </a:pPr>
            <a:endParaRPr kumimoji="0" lang="en-US" sz="2000" b="0" i="0" u="none" strike="noStrike" kern="1200" cap="none" spc="0" normalizeH="0" baseline="0" noProof="0" dirty="0">
              <a:ln>
                <a:noFill/>
              </a:ln>
              <a:effectLst/>
              <a:uLnTx/>
              <a:uFillTx/>
              <a:latin typeface="Tahoma" panose="020B0604030504040204" pitchFamily="34" charset="0"/>
              <a:ea typeface="+mn-ea"/>
              <a:cs typeface="Tahoma" panose="020B0604030504040204" pitchFamily="34" charset="0"/>
            </a:endParaRPr>
          </a:p>
        </p:txBody>
      </p:sp>
    </p:spTree>
    <p:extLst>
      <p:ext uri="{BB962C8B-B14F-4D97-AF65-F5344CB8AC3E}">
        <p14:creationId xmlns:p14="http://schemas.microsoft.com/office/powerpoint/2010/main" val="30709477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18" name="Title 1"/>
          <p:cNvSpPr>
            <a:spLocks noGrp="1"/>
          </p:cNvSpPr>
          <p:nvPr>
            <p:ph type="title"/>
          </p:nvPr>
        </p:nvSpPr>
        <p:spPr>
          <a:xfrm>
            <a:off x="606478" y="386930"/>
            <a:ext cx="6927525" cy="1188950"/>
          </a:xfrm>
        </p:spPr>
        <p:txBody>
          <a:bodyPr vert="horz" lIns="0" tIns="45720" rIns="0" bIns="0" anchor="b">
            <a:normAutofit fontScale="90000"/>
          </a:bodyPr>
          <a:lstStyle/>
          <a:p>
            <a:pPr eaLnBrk="1" hangingPunct="1"/>
            <a:r>
              <a:rPr lang="en-US" altLang="en-US" sz="4700" dirty="0"/>
              <a:t>Inquiries Act Cap 41 of the laws of Zambia</a:t>
            </a:r>
          </a:p>
        </p:txBody>
      </p:sp>
      <p:grpSp>
        <p:nvGrpSpPr>
          <p:cNvPr id="9221" name="Group 73">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1998368"/>
            <a:ext cx="8771274" cy="782176"/>
            <a:chOff x="-2" y="1998368"/>
            <a:chExt cx="11695083" cy="782176"/>
          </a:xfrm>
        </p:grpSpPr>
        <p:sp>
          <p:nvSpPr>
            <p:cNvPr id="75" name="Rectangle 74">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22" name="Rectangle 75">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8537521"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19" name="Content Placeholder 2"/>
          <p:cNvSpPr>
            <a:spLocks noGrp="1"/>
          </p:cNvSpPr>
          <p:nvPr>
            <p:ph idx="1"/>
          </p:nvPr>
        </p:nvSpPr>
        <p:spPr>
          <a:xfrm>
            <a:off x="595245" y="2362200"/>
            <a:ext cx="7607751" cy="3733799"/>
          </a:xfrm>
        </p:spPr>
        <p:txBody>
          <a:bodyPr vert="horz" lIns="91440" tIns="45720" rIns="91440" bIns="45720" anchor="ctr">
            <a:normAutofit/>
          </a:bodyPr>
          <a:lstStyle/>
          <a:p>
            <a:pPr marL="114300" indent="0" eaLnBrk="1" hangingPunct="1">
              <a:lnSpc>
                <a:spcPct val="90000"/>
              </a:lnSpc>
              <a:buNone/>
            </a:pPr>
            <a:r>
              <a:rPr lang="en-US" altLang="en-US" dirty="0">
                <a:cs typeface="Tahoma" panose="020B0604030504040204" pitchFamily="34" charset="0"/>
              </a:rPr>
              <a:t>Preamble:</a:t>
            </a:r>
          </a:p>
          <a:p>
            <a:pPr eaLnBrk="1" hangingPunct="1">
              <a:lnSpc>
                <a:spcPct val="90000"/>
              </a:lnSpc>
              <a:buNone/>
            </a:pPr>
            <a:r>
              <a:rPr lang="en-US" altLang="en-US" sz="1800" dirty="0">
                <a:cs typeface="Tahoma" panose="020B0604030504040204" pitchFamily="34" charset="0"/>
              </a:rPr>
              <a:t>	</a:t>
            </a:r>
            <a:r>
              <a:rPr lang="en-US" altLang="en-US" sz="2000" i="1" dirty="0">
                <a:cs typeface="Tahoma" panose="020B0604030504040204" pitchFamily="34" charset="0"/>
              </a:rPr>
              <a:t>An Act to provide for the issue of commissions and for the appointment of commissioners to inquire into and report on matters referred to them; to prescribe their functions; and to provide for matters incidental to or connected with the foregoing;</a:t>
            </a:r>
          </a:p>
          <a:p>
            <a:pPr marL="114300" indent="0" eaLnBrk="1" hangingPunct="1">
              <a:lnSpc>
                <a:spcPct val="90000"/>
              </a:lnSpc>
              <a:buNone/>
            </a:pPr>
            <a:r>
              <a:rPr lang="en-US" altLang="en-US" sz="2000" i="1" dirty="0">
                <a:cs typeface="Tahoma" panose="020B0604030504040204" pitchFamily="34" charset="0"/>
              </a:rPr>
              <a:t>	1.    This Act may be cited as the Inquiries Act.	</a:t>
            </a:r>
          </a:p>
          <a:p>
            <a:pPr marL="114300" indent="0" eaLnBrk="1" hangingPunct="1">
              <a:lnSpc>
                <a:spcPct val="90000"/>
              </a:lnSpc>
              <a:buNone/>
            </a:pPr>
            <a:r>
              <a:rPr lang="en-US" altLang="en-US" sz="2000" i="1" dirty="0">
                <a:cs typeface="Tahoma" panose="020B0604030504040204" pitchFamily="34" charset="0"/>
              </a:rPr>
              <a:t>	2.  (1)  The President may issue a commission 	appointing one or more commissioners to inquire 	into any matter in which an inquiry would, in the 	opinion of the President, be for the public welfare.</a:t>
            </a:r>
            <a:r>
              <a:rPr lang="en-US" altLang="en-US" sz="1800" i="1" dirty="0">
                <a:cs typeface="Tahoma" panose="020B0604030504040204" pitchFamily="34" charset="0"/>
              </a:rPr>
              <a:t>	</a:t>
            </a:r>
          </a:p>
          <a:p>
            <a:pPr marL="114300" indent="0" eaLnBrk="1" hangingPunct="1">
              <a:lnSpc>
                <a:spcPct val="90000"/>
              </a:lnSpc>
              <a:buNone/>
            </a:pPr>
            <a:r>
              <a:rPr lang="en-US" altLang="en-US" sz="1800" i="1" dirty="0">
                <a:cs typeface="Tahoma" panose="020B0604030504040204" pitchFamily="34" charset="0"/>
              </a:rPr>
              <a:t>	      </a:t>
            </a:r>
            <a:r>
              <a:rPr lang="en-US" altLang="en-US" sz="1800" dirty="0">
                <a:cs typeface="Tahoma" panose="020B0604030504040204" pitchFamily="34" charset="0"/>
              </a:rPr>
              <a:t>	</a:t>
            </a:r>
            <a:endParaRPr lang="en-US" altLang="en-US" sz="1800" dirty="0">
              <a:ea typeface="Tahoma" panose="020B0604030504040204" pitchFamily="34" charset="0"/>
            </a:endParaRPr>
          </a:p>
        </p:txBody>
      </p:sp>
    </p:spTree>
    <p:extLst>
      <p:ext uri="{BB962C8B-B14F-4D97-AF65-F5344CB8AC3E}">
        <p14:creationId xmlns:p14="http://schemas.microsoft.com/office/powerpoint/2010/main" val="1201502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42" name="Title 1"/>
          <p:cNvSpPr>
            <a:spLocks noGrp="1"/>
          </p:cNvSpPr>
          <p:nvPr>
            <p:ph type="title"/>
          </p:nvPr>
        </p:nvSpPr>
        <p:spPr>
          <a:xfrm>
            <a:off x="606478" y="386930"/>
            <a:ext cx="6927525" cy="1188950"/>
          </a:xfrm>
        </p:spPr>
        <p:txBody>
          <a:bodyPr vert="horz" lIns="0" tIns="45720" rIns="0" bIns="0" anchor="b">
            <a:normAutofit/>
          </a:bodyPr>
          <a:lstStyle/>
          <a:p>
            <a:pPr eaLnBrk="1" hangingPunct="1">
              <a:lnSpc>
                <a:spcPct val="90000"/>
              </a:lnSpc>
            </a:pPr>
            <a:r>
              <a:rPr lang="en-US" altLang="en-US" sz="4000"/>
              <a:t>Inquiries act …. contd</a:t>
            </a:r>
          </a:p>
        </p:txBody>
      </p:sp>
      <p:grpSp>
        <p:nvGrpSpPr>
          <p:cNvPr id="74" name="Group 73">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1998368"/>
            <a:ext cx="8771274" cy="782176"/>
            <a:chOff x="-2" y="1998368"/>
            <a:chExt cx="11695083" cy="782176"/>
          </a:xfrm>
        </p:grpSpPr>
        <p:sp>
          <p:nvSpPr>
            <p:cNvPr id="75" name="Rectangle 74">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8537521"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43" name="Content Placeholder 2"/>
          <p:cNvSpPr>
            <a:spLocks noGrp="1"/>
          </p:cNvSpPr>
          <p:nvPr>
            <p:ph idx="1"/>
          </p:nvPr>
        </p:nvSpPr>
        <p:spPr>
          <a:xfrm>
            <a:off x="553092" y="2286000"/>
            <a:ext cx="7984429" cy="3962399"/>
          </a:xfrm>
        </p:spPr>
        <p:txBody>
          <a:bodyPr vert="horz" lIns="91440" tIns="45720" rIns="91440" bIns="45720" anchor="ctr">
            <a:normAutofit fontScale="77500" lnSpcReduction="20000"/>
          </a:bodyPr>
          <a:lstStyle/>
          <a:p>
            <a:pPr marL="114300" indent="0">
              <a:lnSpc>
                <a:spcPct val="90000"/>
              </a:lnSpc>
              <a:buNone/>
            </a:pPr>
            <a:r>
              <a:rPr lang="en-US" altLang="en-US" sz="2200" i="1" dirty="0">
                <a:cs typeface="Tahoma" panose="020B0604030504040204" pitchFamily="34" charset="0"/>
              </a:rPr>
              <a:t>(2)  Every commission shall specify the subject, nature and extent of 	the inquiry concerned, and may contain directions generally for the carrying out of the inquiry and in particular may contain directions as to the following matters: </a:t>
            </a:r>
            <a:r>
              <a:rPr lang="en-US" altLang="en-US" sz="2200" i="1" dirty="0"/>
              <a:t>	</a:t>
            </a:r>
          </a:p>
          <a:p>
            <a:pPr marL="114300" indent="0" eaLnBrk="1" hangingPunct="1">
              <a:lnSpc>
                <a:spcPct val="90000"/>
              </a:lnSpc>
              <a:buNone/>
            </a:pPr>
            <a:r>
              <a:rPr lang="en-US" altLang="en-US" sz="2200" i="1" dirty="0"/>
              <a:t>	(a)	</a:t>
            </a:r>
            <a:r>
              <a:rPr lang="en-US" altLang="en-US" sz="2200" i="1" dirty="0">
                <a:cs typeface="Tahoma" panose="020B0604030504040204" pitchFamily="34" charset="0"/>
              </a:rPr>
              <a:t>the manner in which the commission is to be executed;</a:t>
            </a:r>
          </a:p>
          <a:p>
            <a:pPr marL="114300" indent="0" eaLnBrk="1" hangingPunct="1">
              <a:lnSpc>
                <a:spcPct val="90000"/>
              </a:lnSpc>
              <a:buNone/>
            </a:pPr>
            <a:r>
              <a:rPr lang="en-US" altLang="en-US" sz="2200" i="1" dirty="0">
                <a:cs typeface="Tahoma" panose="020B0604030504040204" pitchFamily="34" charset="0"/>
              </a:rPr>
              <a:t>	(b)	the appointment of a chairman;		</a:t>
            </a:r>
          </a:p>
          <a:p>
            <a:pPr marL="114300" indent="0" eaLnBrk="1" hangingPunct="1">
              <a:lnSpc>
                <a:spcPct val="90000"/>
              </a:lnSpc>
              <a:buNone/>
            </a:pPr>
            <a:r>
              <a:rPr lang="en-US" altLang="en-US" sz="2200" i="1" dirty="0">
                <a:cs typeface="Tahoma" panose="020B0604030504040204" pitchFamily="34" charset="0"/>
              </a:rPr>
              <a:t>	(c)	the constitution of a quorum;		</a:t>
            </a:r>
          </a:p>
          <a:p>
            <a:pPr marL="114300" indent="0" eaLnBrk="1" hangingPunct="1">
              <a:lnSpc>
                <a:spcPct val="90000"/>
              </a:lnSpc>
              <a:buNone/>
            </a:pPr>
            <a:r>
              <a:rPr lang="en-US" altLang="en-US" sz="2200" i="1" dirty="0">
                <a:cs typeface="Tahoma" panose="020B0604030504040204" pitchFamily="34" charset="0"/>
              </a:rPr>
              <a:t>	(d)	the place and time where and time within which the 	inquiry shall be made, and the report thereof rendered;	</a:t>
            </a:r>
          </a:p>
          <a:p>
            <a:pPr marL="114300" indent="0" eaLnBrk="1" hangingPunct="1">
              <a:lnSpc>
                <a:spcPct val="90000"/>
              </a:lnSpc>
              <a:buNone/>
            </a:pPr>
            <a:r>
              <a:rPr lang="en-US" altLang="en-US" sz="2200" i="1" dirty="0">
                <a:cs typeface="Tahoma" panose="020B0604030504040204" pitchFamily="34" charset="0"/>
              </a:rPr>
              <a:t>	(e)	whether or not the proceedings shall, in whole or in 	part, 	be held in public.		</a:t>
            </a:r>
          </a:p>
          <a:p>
            <a:pPr marL="114300" indent="0" eaLnBrk="1" hangingPunct="1">
              <a:lnSpc>
                <a:spcPct val="90000"/>
              </a:lnSpc>
              <a:buNone/>
            </a:pPr>
            <a:r>
              <a:rPr lang="en-US" altLang="en-US" sz="2200" i="1" dirty="0">
                <a:cs typeface="Tahoma" panose="020B0604030504040204" pitchFamily="34" charset="0"/>
              </a:rPr>
              <a:t>(3)  In the absence of a direction to the contrary in the commission concerned, an inquiry shall be held in public, but the commissioners shall nevertheless be entitled to exclude the representatives of the press or any or all other persons if they consider it necessary so to do for the preservation of order, for the due conduct of the inquiry or for any other reason.	</a:t>
            </a:r>
            <a:r>
              <a:rPr lang="en-US" altLang="en-US" sz="1800" i="1" dirty="0">
                <a:cs typeface="Tahoma" panose="020B0604030504040204" pitchFamily="34" charset="0"/>
              </a:rPr>
              <a:t>	</a:t>
            </a:r>
          </a:p>
          <a:p>
            <a:pPr marL="114300" indent="0" eaLnBrk="1" hangingPunct="1">
              <a:lnSpc>
                <a:spcPct val="90000"/>
              </a:lnSpc>
              <a:buNone/>
            </a:pPr>
            <a:r>
              <a:rPr lang="en-US" altLang="en-US" sz="1800" dirty="0">
                <a:cs typeface="Tahoma" panose="020B0604030504040204" pitchFamily="34" charset="0"/>
              </a:rPr>
              <a:t>		</a:t>
            </a:r>
          </a:p>
          <a:p>
            <a:pPr eaLnBrk="1" hangingPunct="1">
              <a:lnSpc>
                <a:spcPct val="90000"/>
              </a:lnSpc>
            </a:pPr>
            <a:endParaRPr lang="en-US" altLang="en-US" sz="1300" dirty="0">
              <a:ea typeface="Tahoma" panose="020B0604030504040204" pitchFamily="34" charset="0"/>
            </a:endParaRPr>
          </a:p>
        </p:txBody>
      </p:sp>
    </p:spTree>
    <p:extLst>
      <p:ext uri="{BB962C8B-B14F-4D97-AF65-F5344CB8AC3E}">
        <p14:creationId xmlns:p14="http://schemas.microsoft.com/office/powerpoint/2010/main" val="35164130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 name="Rectangle 134">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7" name="Picture 136">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266" name="Title 1"/>
          <p:cNvSpPr>
            <a:spLocks noGrp="1"/>
          </p:cNvSpPr>
          <p:nvPr>
            <p:ph type="title"/>
          </p:nvPr>
        </p:nvSpPr>
        <p:spPr>
          <a:xfrm>
            <a:off x="884419" y="826680"/>
            <a:ext cx="7375161" cy="1325563"/>
          </a:xfrm>
        </p:spPr>
        <p:txBody>
          <a:bodyPr vert="horz" lIns="0" tIns="45720" rIns="0" bIns="0">
            <a:normAutofit/>
          </a:bodyPr>
          <a:lstStyle/>
          <a:p>
            <a:r>
              <a:rPr lang="en-US" altLang="en-US">
                <a:solidFill>
                  <a:srgbClr val="FFFFFF"/>
                </a:solidFill>
              </a:rPr>
              <a:t>Reporting</a:t>
            </a:r>
          </a:p>
        </p:txBody>
      </p:sp>
      <p:sp>
        <p:nvSpPr>
          <p:cNvPr id="3" name="Content Placeholder 2"/>
          <p:cNvSpPr>
            <a:spLocks noGrp="1"/>
          </p:cNvSpPr>
          <p:nvPr>
            <p:ph idx="1"/>
          </p:nvPr>
        </p:nvSpPr>
        <p:spPr>
          <a:xfrm>
            <a:off x="884419" y="2667000"/>
            <a:ext cx="7375161" cy="3581400"/>
          </a:xfrm>
        </p:spPr>
        <p:txBody>
          <a:bodyPr vert="horz" lIns="91440" tIns="45720" rIns="91440" bIns="45720" numCol="1" anchorCtr="0" compatLnSpc="1">
            <a:normAutofit/>
          </a:bodyPr>
          <a:lstStyle/>
          <a:p>
            <a:pPr marL="273050" marR="0" lvl="0" indent="-273050" defTabSz="914400" rtl="0" eaLnBrk="0" fontAlgn="base" latinLnBrk="0" hangingPunct="0">
              <a:lnSpc>
                <a:spcPct val="90000"/>
              </a:lnSpc>
              <a:spcBef>
                <a:spcPct val="20000"/>
              </a:spcBef>
              <a:spcAft>
                <a:spcPct val="0"/>
              </a:spcAft>
              <a:buClr>
                <a:srgbClr val="0BD0D9"/>
              </a:buClr>
              <a:buSzPct val="95000"/>
              <a:buFont typeface="Wingdings 2" panose="05020102010507070707" pitchFamily="18" charset="2"/>
              <a:buChar char=""/>
              <a:defRPr/>
            </a:pPr>
            <a:r>
              <a:rPr kumimoji="0" lang="en-US" sz="2000" b="0" i="0" u="none" strike="noStrike" kern="1200" cap="none" spc="0" normalizeH="0" baseline="0" noProof="0" dirty="0">
                <a:ln>
                  <a:noFill/>
                </a:ln>
                <a:solidFill>
                  <a:srgbClr val="000000"/>
                </a:solidFill>
                <a:effectLst/>
                <a:uLnTx/>
                <a:uFillTx/>
                <a:ea typeface="+mn-ea"/>
                <a:cs typeface="+mn-cs"/>
              </a:rPr>
              <a:t>A Commission of Inquiry usually renders its Report or recommendations in public. They hand it over to the President.</a:t>
            </a:r>
          </a:p>
          <a:p>
            <a:pPr marL="273050" marR="0" lvl="0" indent="-273050" defTabSz="914400" rtl="0" eaLnBrk="0" fontAlgn="base" latinLnBrk="0" hangingPunct="0">
              <a:lnSpc>
                <a:spcPct val="90000"/>
              </a:lnSpc>
              <a:spcBef>
                <a:spcPct val="20000"/>
              </a:spcBef>
              <a:spcAft>
                <a:spcPct val="0"/>
              </a:spcAft>
              <a:buClr>
                <a:srgbClr val="0BD0D9"/>
              </a:buClr>
              <a:buSzPct val="95000"/>
              <a:buFont typeface="Wingdings 2" panose="05020102010507070707" pitchFamily="18" charset="2"/>
              <a:buChar char=""/>
              <a:defRPr/>
            </a:pPr>
            <a:r>
              <a:rPr kumimoji="0" lang="en-US" sz="2000" b="0" i="0" u="none" strike="noStrike" kern="1200" cap="none" spc="0" normalizeH="0" baseline="0" noProof="0" dirty="0">
                <a:ln>
                  <a:noFill/>
                </a:ln>
                <a:solidFill>
                  <a:srgbClr val="000000"/>
                </a:solidFill>
                <a:effectLst/>
                <a:uLnTx/>
                <a:uFillTx/>
                <a:ea typeface="+mn-ea"/>
                <a:cs typeface="+mn-cs"/>
              </a:rPr>
              <a:t>The report comes in the form of Recommendation.</a:t>
            </a:r>
          </a:p>
          <a:p>
            <a:pPr marL="273050" marR="0" lvl="0" indent="-273050" defTabSz="914400" rtl="0" eaLnBrk="0" fontAlgn="base" latinLnBrk="0" hangingPunct="0">
              <a:lnSpc>
                <a:spcPct val="90000"/>
              </a:lnSpc>
              <a:spcBef>
                <a:spcPct val="20000"/>
              </a:spcBef>
              <a:spcAft>
                <a:spcPct val="0"/>
              </a:spcAft>
              <a:buClr>
                <a:srgbClr val="0BD0D9"/>
              </a:buClr>
              <a:buSzPct val="95000"/>
              <a:buFont typeface="Wingdings 2" panose="05020102010507070707" pitchFamily="18" charset="2"/>
              <a:buChar char=""/>
              <a:defRPr/>
            </a:pPr>
            <a:r>
              <a:rPr kumimoji="0" lang="en-US" sz="2000" b="0" i="0" u="none" strike="noStrike" kern="1200" cap="none" spc="0" normalizeH="0" baseline="0" noProof="0" dirty="0">
                <a:ln>
                  <a:noFill/>
                </a:ln>
                <a:solidFill>
                  <a:srgbClr val="000000"/>
                </a:solidFill>
                <a:effectLst/>
                <a:uLnTx/>
                <a:uFillTx/>
                <a:ea typeface="+mn-ea"/>
                <a:cs typeface="+mn-cs"/>
              </a:rPr>
              <a:t>This is a weakness in that the President can take the advice or leave it.</a:t>
            </a:r>
          </a:p>
          <a:p>
            <a:pPr marL="273050" marR="0" lvl="0" indent="-273050" defTabSz="914400" rtl="0" eaLnBrk="0" fontAlgn="base" latinLnBrk="0" hangingPunct="0">
              <a:lnSpc>
                <a:spcPct val="90000"/>
              </a:lnSpc>
              <a:spcBef>
                <a:spcPct val="20000"/>
              </a:spcBef>
              <a:spcAft>
                <a:spcPct val="0"/>
              </a:spcAft>
              <a:buClr>
                <a:srgbClr val="0BD0D9"/>
              </a:buClr>
              <a:buSzPct val="95000"/>
              <a:buFont typeface="Wingdings 2" panose="05020102010507070707" pitchFamily="18" charset="2"/>
              <a:buChar char=""/>
              <a:defRPr/>
            </a:pPr>
            <a:r>
              <a:rPr kumimoji="0" lang="en-US" sz="2000" b="0" i="0" u="none" strike="noStrike" kern="1200" cap="none" spc="0" normalizeH="0" baseline="0" noProof="0" dirty="0">
                <a:ln>
                  <a:noFill/>
                </a:ln>
                <a:solidFill>
                  <a:srgbClr val="000000"/>
                </a:solidFill>
                <a:effectLst/>
                <a:uLnTx/>
                <a:uFillTx/>
                <a:ea typeface="+mn-ea"/>
                <a:cs typeface="+mn-cs"/>
              </a:rPr>
              <a:t>Prone to Abuse</a:t>
            </a:r>
          </a:p>
          <a:p>
            <a:pPr marL="273050" marR="0" lvl="0" indent="-273050" defTabSz="914400" rtl="0" eaLnBrk="0" fontAlgn="base" latinLnBrk="0" hangingPunct="0">
              <a:lnSpc>
                <a:spcPct val="90000"/>
              </a:lnSpc>
              <a:spcBef>
                <a:spcPct val="20000"/>
              </a:spcBef>
              <a:spcAft>
                <a:spcPct val="0"/>
              </a:spcAft>
              <a:buClr>
                <a:srgbClr val="0BD0D9"/>
              </a:buClr>
              <a:buSzPct val="95000"/>
              <a:buFont typeface="Wingdings 2" panose="05020102010507070707" pitchFamily="18" charset="2"/>
              <a:buChar char=""/>
              <a:defRPr/>
            </a:pPr>
            <a:r>
              <a:rPr kumimoji="0" lang="en-US" sz="2000" b="0" i="0" u="none" strike="noStrike" kern="1200" cap="none" spc="0" normalizeH="0" baseline="0" noProof="0" dirty="0">
                <a:ln>
                  <a:noFill/>
                </a:ln>
                <a:solidFill>
                  <a:srgbClr val="000000"/>
                </a:solidFill>
                <a:effectLst/>
                <a:uLnTx/>
                <a:uFillTx/>
                <a:ea typeface="+mn-ea"/>
                <a:cs typeface="+mn-cs"/>
              </a:rPr>
              <a:t>Examples of reports which have not been Published:</a:t>
            </a:r>
          </a:p>
          <a:p>
            <a:pPr marL="730250" marR="0" lvl="1" indent="-273050" defTabSz="914400" rtl="0" eaLnBrk="0" fontAlgn="base" latinLnBrk="0" hangingPunct="0">
              <a:lnSpc>
                <a:spcPct val="90000"/>
              </a:lnSpc>
              <a:spcBef>
                <a:spcPct val="20000"/>
              </a:spcBef>
              <a:spcAft>
                <a:spcPct val="0"/>
              </a:spcAft>
              <a:buClr>
                <a:srgbClr val="0BD0D9"/>
              </a:buClr>
              <a:buSzPct val="95000"/>
              <a:buFont typeface="Wingdings" panose="05000000000000000000" pitchFamily="2" charset="2"/>
              <a:buChar char="§"/>
              <a:defRPr/>
            </a:pPr>
            <a:r>
              <a:rPr kumimoji="0" lang="en-US" b="0" i="0" u="none" strike="noStrike" kern="1200" cap="none" spc="0" normalizeH="0" baseline="0" noProof="0" dirty="0">
                <a:ln>
                  <a:noFill/>
                </a:ln>
                <a:solidFill>
                  <a:srgbClr val="000000"/>
                </a:solidFill>
                <a:effectLst/>
                <a:uLnTx/>
                <a:uFillTx/>
                <a:ea typeface="+mn-ea"/>
                <a:cs typeface="+mn-cs"/>
              </a:rPr>
              <a:t>Gabon Air Crush Report</a:t>
            </a:r>
          </a:p>
          <a:p>
            <a:pPr marL="730250" marR="0" lvl="1" indent="-273050" defTabSz="914400" rtl="0" eaLnBrk="0" fontAlgn="base" latinLnBrk="0" hangingPunct="0">
              <a:lnSpc>
                <a:spcPct val="90000"/>
              </a:lnSpc>
              <a:spcBef>
                <a:spcPct val="20000"/>
              </a:spcBef>
              <a:spcAft>
                <a:spcPct val="0"/>
              </a:spcAft>
              <a:buClr>
                <a:srgbClr val="0BD0D9"/>
              </a:buClr>
              <a:buSzPct val="95000"/>
              <a:buFont typeface="Wingdings" panose="05000000000000000000" pitchFamily="2" charset="2"/>
              <a:buChar char="§"/>
              <a:defRPr/>
            </a:pPr>
            <a:r>
              <a:rPr kumimoji="0" lang="en-US" b="0" i="0" u="none" strike="noStrike" kern="1200" cap="none" spc="0" normalizeH="0" baseline="0" noProof="0" dirty="0">
                <a:ln>
                  <a:noFill/>
                </a:ln>
                <a:solidFill>
                  <a:srgbClr val="000000"/>
                </a:solidFill>
                <a:effectLst/>
                <a:uLnTx/>
                <a:uFillTx/>
                <a:ea typeface="+mn-ea"/>
                <a:cs typeface="+mn-cs"/>
              </a:rPr>
              <a:t>Roger Chongwe Commission of Inquiry (</a:t>
            </a:r>
            <a:r>
              <a:rPr kumimoji="0" lang="en-US" b="0" i="0" u="none" strike="noStrike" kern="1200" cap="none" spc="0" normalizeH="0" baseline="0" noProof="0" dirty="0" err="1">
                <a:ln>
                  <a:noFill/>
                </a:ln>
                <a:solidFill>
                  <a:srgbClr val="000000"/>
                </a:solidFill>
                <a:effectLst/>
                <a:uLnTx/>
                <a:uFillTx/>
                <a:ea typeface="+mn-ea"/>
                <a:cs typeface="+mn-cs"/>
              </a:rPr>
              <a:t>Barotse</a:t>
            </a:r>
            <a:r>
              <a:rPr kumimoji="0" lang="en-US" b="0" i="0" u="none" strike="noStrike" kern="1200" cap="none" spc="0" normalizeH="0" baseline="0" noProof="0" dirty="0">
                <a:ln>
                  <a:noFill/>
                </a:ln>
                <a:solidFill>
                  <a:srgbClr val="000000"/>
                </a:solidFill>
                <a:effectLst/>
                <a:uLnTx/>
                <a:uFillTx/>
                <a:ea typeface="+mn-ea"/>
                <a:cs typeface="+mn-cs"/>
              </a:rPr>
              <a:t>)</a:t>
            </a:r>
          </a:p>
          <a:p>
            <a:pPr marL="730250" marR="0" lvl="1" indent="-273050" defTabSz="914400" rtl="0" eaLnBrk="0" fontAlgn="base" latinLnBrk="0" hangingPunct="0">
              <a:lnSpc>
                <a:spcPct val="90000"/>
              </a:lnSpc>
              <a:spcBef>
                <a:spcPct val="20000"/>
              </a:spcBef>
              <a:spcAft>
                <a:spcPct val="0"/>
              </a:spcAft>
              <a:buClr>
                <a:srgbClr val="0BD0D9"/>
              </a:buClr>
              <a:buSzPct val="95000"/>
              <a:buFont typeface="Wingdings" panose="05000000000000000000" pitchFamily="2" charset="2"/>
              <a:buChar char="§"/>
              <a:defRPr/>
            </a:pPr>
            <a:r>
              <a:rPr kumimoji="0" lang="en-US" b="0" i="0" u="none" strike="noStrike" kern="1200" cap="none" spc="0" normalizeH="0" baseline="0" noProof="0" dirty="0">
                <a:ln>
                  <a:noFill/>
                </a:ln>
                <a:solidFill>
                  <a:srgbClr val="000000"/>
                </a:solidFill>
                <a:effectLst/>
                <a:uLnTx/>
                <a:uFillTx/>
                <a:ea typeface="+mn-ea"/>
                <a:cs typeface="+mn-cs"/>
              </a:rPr>
              <a:t>Mutembo Nchito</a:t>
            </a:r>
          </a:p>
          <a:p>
            <a:pPr marL="273050" marR="0" lvl="0" indent="-273050" defTabSz="914400" rtl="0" eaLnBrk="0" fontAlgn="base" latinLnBrk="0" hangingPunct="0">
              <a:lnSpc>
                <a:spcPct val="90000"/>
              </a:lnSpc>
              <a:spcBef>
                <a:spcPct val="20000"/>
              </a:spcBef>
              <a:spcAft>
                <a:spcPct val="0"/>
              </a:spcAft>
              <a:buClr>
                <a:srgbClr val="0BD0D9"/>
              </a:buClr>
              <a:buSzPct val="95000"/>
              <a:buFont typeface="Wingdings" panose="05000000000000000000" pitchFamily="2" charset="2"/>
              <a:buChar char="§"/>
              <a:defRPr/>
            </a:pPr>
            <a:endParaRPr kumimoji="0" lang="en-US" sz="1600" b="0" i="0" u="none" strike="noStrike" kern="1200" cap="none" spc="0" normalizeH="0" baseline="0" noProof="0" dirty="0">
              <a:ln>
                <a:noFill/>
              </a:ln>
              <a:solidFill>
                <a:srgbClr val="000000"/>
              </a:solidFill>
              <a:effectLst/>
              <a:uLnTx/>
              <a:uFillTx/>
              <a:latin typeface="+mn-lt"/>
              <a:ea typeface="+mn-ea"/>
              <a:cs typeface="+mn-cs"/>
            </a:endParaRPr>
          </a:p>
          <a:p>
            <a:pPr marL="273050" marR="0" lvl="0" indent="-273050" defTabSz="914400" rtl="0" eaLnBrk="0" fontAlgn="base" latinLnBrk="0" hangingPunct="0">
              <a:lnSpc>
                <a:spcPct val="90000"/>
              </a:lnSpc>
              <a:spcBef>
                <a:spcPct val="20000"/>
              </a:spcBef>
              <a:spcAft>
                <a:spcPct val="0"/>
              </a:spcAft>
              <a:buClr>
                <a:srgbClr val="0BD0D9"/>
              </a:buClr>
              <a:buSzPct val="95000"/>
              <a:buFont typeface="Wingdings" panose="05000000000000000000" pitchFamily="2" charset="2"/>
              <a:buChar char="§"/>
              <a:defRPr/>
            </a:pPr>
            <a:endParaRPr kumimoji="0" lang="en-US" sz="1600" b="0" i="0" u="none" strike="noStrike" kern="1200" cap="none" spc="0" normalizeH="0" baseline="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41896832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6"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8"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0"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2" name="Rectangle 81">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9218" name="Title 1"/>
          <p:cNvSpPr>
            <a:spLocks noGrp="1"/>
          </p:cNvSpPr>
          <p:nvPr>
            <p:ph type="title"/>
          </p:nvPr>
        </p:nvSpPr>
        <p:spPr>
          <a:xfrm>
            <a:off x="718879" y="800392"/>
            <a:ext cx="7698523" cy="1212102"/>
          </a:xfrm>
        </p:spPr>
        <p:txBody>
          <a:bodyPr vert="horz" lIns="0" tIns="45720" rIns="0" bIns="0">
            <a:normAutofit/>
          </a:bodyPr>
          <a:lstStyle/>
          <a:p>
            <a:r>
              <a:rPr lang="en-GB" altLang="en-US">
                <a:solidFill>
                  <a:srgbClr val="FFFFFF"/>
                </a:solidFill>
              </a:rPr>
              <a:t>OMBUDSMAN: Public Protector</a:t>
            </a:r>
            <a:endParaRPr lang="en-US" altLang="en-US">
              <a:solidFill>
                <a:srgbClr val="FFFFFF"/>
              </a:solidFill>
            </a:endParaRPr>
          </a:p>
        </p:txBody>
      </p:sp>
      <p:sp>
        <p:nvSpPr>
          <p:cNvPr id="9219" name="Content Placeholder 2"/>
          <p:cNvSpPr>
            <a:spLocks noGrp="1"/>
          </p:cNvSpPr>
          <p:nvPr>
            <p:ph idx="1"/>
          </p:nvPr>
        </p:nvSpPr>
        <p:spPr>
          <a:xfrm>
            <a:off x="1015703" y="2378075"/>
            <a:ext cx="7401621" cy="4098925"/>
          </a:xfrm>
        </p:spPr>
        <p:txBody>
          <a:bodyPr vert="horz" lIns="91440" tIns="45720" rIns="91440" bIns="45720" anchor="ctr">
            <a:normAutofit lnSpcReduction="10000"/>
          </a:bodyPr>
          <a:lstStyle/>
          <a:p>
            <a:pPr algn="just">
              <a:lnSpc>
                <a:spcPct val="90000"/>
              </a:lnSpc>
            </a:pPr>
            <a:r>
              <a:rPr lang="en-US" sz="2000" dirty="0"/>
              <a:t>The word Ombudsman is a Scandinavian word meaning officer or commissioner. It means a commissioner who has the duty to  investigate and report to parliament on citizen’s complaints against government.</a:t>
            </a:r>
          </a:p>
          <a:p>
            <a:pPr algn="just">
              <a:lnSpc>
                <a:spcPct val="90000"/>
              </a:lnSpc>
            </a:pPr>
            <a:r>
              <a:rPr lang="en-GB" altLang="en-US" sz="2000" dirty="0"/>
              <a:t>The Zambian equivalent of the Ombudsman is the office of the Public Protector which is established under Act Number 15 of 2016, the Public Protector Act</a:t>
            </a:r>
          </a:p>
          <a:p>
            <a:pPr algn="just">
              <a:lnSpc>
                <a:spcPct val="90000"/>
              </a:lnSpc>
            </a:pPr>
            <a:r>
              <a:rPr lang="en-GB" altLang="en-US" sz="2000" dirty="0"/>
              <a:t>Article 243 of the Constitution of Zambia created the office of the Public Protector (PP).</a:t>
            </a:r>
          </a:p>
          <a:p>
            <a:pPr algn="just">
              <a:lnSpc>
                <a:spcPct val="90000"/>
              </a:lnSpc>
            </a:pPr>
            <a:r>
              <a:rPr lang="en-GB" altLang="en-US" sz="2000" dirty="0"/>
              <a:t>Its predecessor is the Commission for investigations.</a:t>
            </a:r>
          </a:p>
          <a:p>
            <a:pPr algn="just">
              <a:lnSpc>
                <a:spcPct val="90000"/>
              </a:lnSpc>
            </a:pPr>
            <a:r>
              <a:rPr lang="en-GB" altLang="en-US" sz="2000" dirty="0"/>
              <a:t>In order to understand what the PP is you need to understand its past, so we need to know the history of the office of the PP</a:t>
            </a:r>
            <a:endParaRPr lang="en-US" altLang="en-U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07E773EB-1EC1-4E49-9DE2-E6F4604972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0391"/>
            <a:ext cx="9144000" cy="19430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93533" y="320675"/>
            <a:ext cx="8555615" cy="1325563"/>
          </a:xfrm>
        </p:spPr>
        <p:txBody>
          <a:bodyPr>
            <a:normAutofit/>
          </a:bodyPr>
          <a:lstStyle/>
          <a:p>
            <a:pPr>
              <a:lnSpc>
                <a:spcPct val="90000"/>
              </a:lnSpc>
            </a:pPr>
            <a:r>
              <a:rPr lang="en-US" sz="4300">
                <a:solidFill>
                  <a:schemeClr val="bg1"/>
                </a:solidFill>
              </a:rPr>
              <a:t>The Commission for Investigation </a:t>
            </a:r>
          </a:p>
        </p:txBody>
      </p:sp>
      <p:graphicFrame>
        <p:nvGraphicFramePr>
          <p:cNvPr id="5" name="Content Placeholder 2">
            <a:extLst>
              <a:ext uri="{FF2B5EF4-FFF2-40B4-BE49-F238E27FC236}">
                <a16:creationId xmlns:a16="http://schemas.microsoft.com/office/drawing/2014/main" id="{7CE5AA1D-7B84-445B-9550-45FDF544E3C1}"/>
              </a:ext>
            </a:extLst>
          </p:cNvPr>
          <p:cNvGraphicFramePr>
            <a:graphicFrameLocks noGrp="1"/>
          </p:cNvGraphicFramePr>
          <p:nvPr>
            <p:ph idx="1"/>
            <p:extLst>
              <p:ext uri="{D42A27DB-BD31-4B8C-83A1-F6EECF244321}">
                <p14:modId xmlns:p14="http://schemas.microsoft.com/office/powerpoint/2010/main" val="2254769996"/>
              </p:ext>
            </p:extLst>
          </p:nvPr>
        </p:nvGraphicFramePr>
        <p:xfrm>
          <a:off x="293534" y="1976293"/>
          <a:ext cx="8555615"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659" y="321731"/>
            <a:ext cx="8657042" cy="1965960"/>
          </a:xfrm>
          <a:prstGeom prst="rect">
            <a:avLst/>
          </a:pr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568087" y="521208"/>
            <a:ext cx="8065828" cy="1627632"/>
          </a:xfrm>
        </p:spPr>
        <p:txBody>
          <a:bodyPr>
            <a:normAutofit/>
          </a:bodyPr>
          <a:lstStyle/>
          <a:p>
            <a:pPr>
              <a:lnSpc>
                <a:spcPct val="90000"/>
              </a:lnSpc>
            </a:pPr>
            <a:r>
              <a:rPr lang="en-US" sz="3600" dirty="0">
                <a:solidFill>
                  <a:srgbClr val="FFFFFF"/>
                </a:solidFill>
              </a:rPr>
              <a:t>Commission of investigation: HISTORICAL DEVELOPMENT</a:t>
            </a:r>
          </a:p>
        </p:txBody>
      </p:sp>
      <p:sp>
        <p:nvSpPr>
          <p:cNvPr id="12" name="Rectangle 9">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660" y="2447552"/>
            <a:ext cx="8657041" cy="408871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Content Placeholder 2"/>
          <p:cNvSpPr>
            <a:spLocks noGrp="1"/>
          </p:cNvSpPr>
          <p:nvPr>
            <p:ph idx="1"/>
          </p:nvPr>
        </p:nvSpPr>
        <p:spPr>
          <a:xfrm>
            <a:off x="568088" y="2667000"/>
            <a:ext cx="8065827" cy="3538971"/>
          </a:xfrm>
        </p:spPr>
        <p:txBody>
          <a:bodyPr anchor="ctr">
            <a:normAutofit/>
          </a:bodyPr>
          <a:lstStyle/>
          <a:p>
            <a:pPr>
              <a:lnSpc>
                <a:spcPct val="90000"/>
              </a:lnSpc>
            </a:pPr>
            <a:r>
              <a:rPr lang="en-US" sz="1800" dirty="0">
                <a:solidFill>
                  <a:srgbClr val="FFFFFF"/>
                </a:solidFill>
              </a:rPr>
              <a:t>It emerged as one of the recommendations of the Commission appointed in 1972 to determine the modalities of the one-party system of government. </a:t>
            </a:r>
          </a:p>
          <a:p>
            <a:pPr>
              <a:lnSpc>
                <a:spcPct val="90000"/>
              </a:lnSpc>
            </a:pPr>
            <a:r>
              <a:rPr lang="en-US" sz="1800" dirty="0">
                <a:solidFill>
                  <a:srgbClr val="FFFFFF"/>
                </a:solidFill>
              </a:rPr>
              <a:t> Several people who appeared before the Commission called for the establishment of the office of Ombudsman with power to investigate abuse of power and corruption in all its forms in the country</a:t>
            </a:r>
          </a:p>
          <a:p>
            <a:pPr>
              <a:lnSpc>
                <a:spcPct val="90000"/>
              </a:lnSpc>
            </a:pPr>
            <a:r>
              <a:rPr lang="en-US" sz="1800" dirty="0">
                <a:solidFill>
                  <a:srgbClr val="FFFFFF"/>
                </a:solidFill>
              </a:rPr>
              <a:t>The demand for the establishment of this institution was actuated by the concern of some of the petitioners that some people had accumulated considerable wealth through dubious means and in so short a time since independence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91" y="453981"/>
            <a:ext cx="5006340" cy="1877811"/>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p:cNvSpPr>
            <a:spLocks noGrp="1"/>
          </p:cNvSpPr>
          <p:nvPr>
            <p:ph type="title"/>
          </p:nvPr>
        </p:nvSpPr>
        <p:spPr>
          <a:xfrm>
            <a:off x="548640" y="731520"/>
            <a:ext cx="4567428" cy="1426464"/>
          </a:xfrm>
        </p:spPr>
        <p:txBody>
          <a:bodyPr>
            <a:normAutofit/>
          </a:bodyPr>
          <a:lstStyle/>
          <a:p>
            <a:r>
              <a:rPr lang="en-US" dirty="0" err="1">
                <a:solidFill>
                  <a:srgbClr val="FFFFFF"/>
                </a:solidFill>
              </a:rPr>
              <a:t>coi</a:t>
            </a:r>
            <a:r>
              <a:rPr lang="en-US" dirty="0">
                <a:solidFill>
                  <a:srgbClr val="FFFFFF"/>
                </a:solidFill>
              </a:rPr>
              <a:t>: HISTORICAL DEVELOPMENT</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57825" y="461737"/>
            <a:ext cx="1612020" cy="1870055"/>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Rectangle 11">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0326" y="453155"/>
            <a:ext cx="1612018" cy="1878638"/>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4" name="Rectangle 13">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90" y="2480956"/>
            <a:ext cx="8448154" cy="3918122"/>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92092" y="2480954"/>
            <a:ext cx="7948296" cy="3767445"/>
          </a:xfrm>
        </p:spPr>
        <p:txBody>
          <a:bodyPr anchor="ctr">
            <a:noAutofit/>
          </a:bodyPr>
          <a:lstStyle/>
          <a:p>
            <a:pPr marL="114300" indent="0">
              <a:lnSpc>
                <a:spcPct val="90000"/>
              </a:lnSpc>
              <a:buNone/>
            </a:pPr>
            <a:r>
              <a:rPr lang="en-US" sz="2000" b="1" dirty="0"/>
              <a:t>Perceived Advantages:</a:t>
            </a:r>
          </a:p>
          <a:p>
            <a:pPr algn="just">
              <a:lnSpc>
                <a:spcPct val="90000"/>
              </a:lnSpc>
            </a:pPr>
            <a:r>
              <a:rPr lang="en-US" sz="2000" dirty="0"/>
              <a:t>The Ombudsman would be looked upon as an </a:t>
            </a:r>
            <a:r>
              <a:rPr lang="en-US" sz="2000" b="1" dirty="0"/>
              <a:t>independent</a:t>
            </a:r>
            <a:r>
              <a:rPr lang="en-US" sz="2000" dirty="0"/>
              <a:t> and </a:t>
            </a:r>
            <a:r>
              <a:rPr lang="en-US" sz="2000" b="1" dirty="0"/>
              <a:t>impartial</a:t>
            </a:r>
            <a:r>
              <a:rPr lang="en-US" sz="2000" dirty="0"/>
              <a:t> person hence officers or institutions against whom complaint has been lodged people would be inclined to seek his services;</a:t>
            </a:r>
          </a:p>
          <a:p>
            <a:pPr algn="just">
              <a:lnSpc>
                <a:spcPct val="90000"/>
              </a:lnSpc>
            </a:pPr>
            <a:r>
              <a:rPr lang="en-US" sz="2000" dirty="0"/>
              <a:t>Complaints by aggrieved persons would be presented </a:t>
            </a:r>
            <a:r>
              <a:rPr lang="en-US" sz="2000" b="1" dirty="0"/>
              <a:t>informally</a:t>
            </a:r>
            <a:r>
              <a:rPr lang="en-US" sz="2000" dirty="0"/>
              <a:t> and </a:t>
            </a:r>
            <a:r>
              <a:rPr lang="en-US" sz="2000" b="1" dirty="0"/>
              <a:t>without any costs </a:t>
            </a:r>
            <a:r>
              <a:rPr lang="en-US" sz="2000" dirty="0"/>
              <a:t>to them;</a:t>
            </a:r>
          </a:p>
          <a:p>
            <a:pPr algn="just">
              <a:lnSpc>
                <a:spcPct val="90000"/>
              </a:lnSpc>
            </a:pPr>
            <a:r>
              <a:rPr lang="en-US" sz="2000" dirty="0"/>
              <a:t> The Ombudsman would consider the whole field in which a complaint arose by allowing </a:t>
            </a:r>
            <a:r>
              <a:rPr lang="en-US" sz="2000" b="1" dirty="0"/>
              <a:t>flexibility</a:t>
            </a:r>
            <a:r>
              <a:rPr lang="en-US" sz="2000" dirty="0"/>
              <a:t> in investigating complaints, which is not possible with ordinary courts of law;</a:t>
            </a:r>
          </a:p>
          <a:p>
            <a:pPr algn="just">
              <a:lnSpc>
                <a:spcPct val="90000"/>
              </a:lnSpc>
            </a:pPr>
            <a:r>
              <a:rPr lang="en-US" sz="2000" dirty="0"/>
              <a:t>The Ombudsman would be of tremendous value to the administration, in that he will informally </a:t>
            </a:r>
            <a:r>
              <a:rPr lang="en-US" sz="2000" b="1" dirty="0"/>
              <a:t>advise, remind </a:t>
            </a:r>
            <a:r>
              <a:rPr lang="en-US" sz="2000" dirty="0"/>
              <a:t>and </a:t>
            </a:r>
            <a:r>
              <a:rPr lang="en-US" sz="2000" b="1" dirty="0"/>
              <a:t>reprove</a:t>
            </a:r>
            <a:r>
              <a:rPr lang="en-US" sz="2000" dirty="0"/>
              <a:t> the public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659" y="321731"/>
            <a:ext cx="8657042" cy="1965960"/>
          </a:xfrm>
          <a:prstGeom prst="rect">
            <a:avLst/>
          </a:pr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568087" y="521208"/>
            <a:ext cx="8065828" cy="1627632"/>
          </a:xfrm>
        </p:spPr>
        <p:txBody>
          <a:bodyPr>
            <a:normAutofit/>
          </a:bodyPr>
          <a:lstStyle/>
          <a:p>
            <a:r>
              <a:rPr lang="en-US" sz="4200" dirty="0">
                <a:solidFill>
                  <a:srgbClr val="FFFFFF"/>
                </a:solidFill>
              </a:rPr>
              <a:t>COI: POWERS AND JURISDICTION </a:t>
            </a:r>
            <a:r>
              <a:rPr lang="en-US" sz="4200" dirty="0" err="1">
                <a:solidFill>
                  <a:srgbClr val="FFFFFF"/>
                </a:solidFill>
              </a:rPr>
              <a:t>cont</a:t>
            </a:r>
            <a:r>
              <a:rPr lang="en-US" sz="4200" dirty="0">
                <a:solidFill>
                  <a:srgbClr val="FFFFFF"/>
                </a:solidFill>
              </a:rPr>
              <a:t>…</a:t>
            </a:r>
          </a:p>
        </p:txBody>
      </p:sp>
      <p:sp>
        <p:nvSpPr>
          <p:cNvPr id="10" name="Rectangle 9">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660" y="2447552"/>
            <a:ext cx="8657041" cy="408871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p:cNvSpPr>
            <a:spLocks noGrp="1"/>
          </p:cNvSpPr>
          <p:nvPr>
            <p:ph idx="1"/>
          </p:nvPr>
        </p:nvSpPr>
        <p:spPr>
          <a:xfrm>
            <a:off x="568088" y="2590800"/>
            <a:ext cx="8065827" cy="3615171"/>
          </a:xfrm>
        </p:spPr>
        <p:txBody>
          <a:bodyPr anchor="ctr">
            <a:normAutofit/>
          </a:bodyPr>
          <a:lstStyle/>
          <a:p>
            <a:pPr>
              <a:lnSpc>
                <a:spcPct val="90000"/>
              </a:lnSpc>
            </a:pPr>
            <a:r>
              <a:rPr lang="en-US" sz="2000" dirty="0">
                <a:solidFill>
                  <a:srgbClr val="FFFFFF"/>
                </a:solidFill>
              </a:rPr>
              <a:t>The Commission of Investigations Act did not spell out the powers of the commission as such, instead this was inferred from the categories of persons and institutions to whom the Act was applicable.</a:t>
            </a:r>
          </a:p>
          <a:p>
            <a:pPr marL="114300" indent="0">
              <a:lnSpc>
                <a:spcPct val="90000"/>
              </a:lnSpc>
              <a:buNone/>
            </a:pPr>
            <a:endParaRPr lang="en-US" sz="2000" dirty="0">
              <a:solidFill>
                <a:srgbClr val="FFFFFF"/>
              </a:solidFill>
            </a:endParaRPr>
          </a:p>
          <a:p>
            <a:pPr>
              <a:lnSpc>
                <a:spcPct val="90000"/>
              </a:lnSpc>
            </a:pPr>
            <a:r>
              <a:rPr lang="en-US" sz="2000" dirty="0">
                <a:solidFill>
                  <a:srgbClr val="FFFFFF"/>
                </a:solidFill>
              </a:rPr>
              <a:t>The Act applied to government employees and councilors of local authorities, persons in the management of parastatal bodies, those in the service of institutions of higher learning, if such institutions were wholly or partly financed from revenue of the Republic, members and officers in the service of Commissions established by an Act of Parliament or by the Constitution.  </a:t>
            </a:r>
          </a:p>
          <a:p>
            <a:pPr>
              <a:lnSpc>
                <a:spcPct val="90000"/>
              </a:lnSpc>
            </a:pPr>
            <a:endParaRPr lang="en-US" sz="2000" dirty="0">
              <a:solidFill>
                <a:srgbClr val="FFFFFF"/>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7">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659" y="321731"/>
            <a:ext cx="8657042" cy="1965960"/>
          </a:xfrm>
          <a:prstGeom prst="rect">
            <a:avLst/>
          </a:pr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568087" y="521208"/>
            <a:ext cx="8065828" cy="1627632"/>
          </a:xfrm>
        </p:spPr>
        <p:txBody>
          <a:bodyPr>
            <a:normAutofit/>
          </a:bodyPr>
          <a:lstStyle/>
          <a:p>
            <a:r>
              <a:rPr lang="en-US" sz="4200">
                <a:solidFill>
                  <a:srgbClr val="FFFFFF"/>
                </a:solidFill>
              </a:rPr>
              <a:t>coi: POWERS AND JURISDICTION</a:t>
            </a:r>
          </a:p>
        </p:txBody>
      </p:sp>
      <p:sp>
        <p:nvSpPr>
          <p:cNvPr id="17" name="Rectangle 9">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660" y="2447552"/>
            <a:ext cx="8657041" cy="408871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p:cNvSpPr>
            <a:spLocks noGrp="1"/>
          </p:cNvSpPr>
          <p:nvPr>
            <p:ph idx="1"/>
          </p:nvPr>
        </p:nvSpPr>
        <p:spPr>
          <a:xfrm>
            <a:off x="568088" y="2287692"/>
            <a:ext cx="8065827" cy="3918280"/>
          </a:xfrm>
        </p:spPr>
        <p:txBody>
          <a:bodyPr anchor="ctr">
            <a:normAutofit/>
          </a:bodyPr>
          <a:lstStyle/>
          <a:p>
            <a:pPr>
              <a:lnSpc>
                <a:spcPct val="90000"/>
              </a:lnSpc>
            </a:pPr>
            <a:r>
              <a:rPr lang="en-US" sz="1800" dirty="0">
                <a:solidFill>
                  <a:srgbClr val="FFFFFF"/>
                </a:solidFill>
              </a:rPr>
              <a:t>It enjoyed broad powers of investigations in any matter of individual injustice or administrative abuse of power or authority - involving corruption, tribalism, nepotism, intimidation and all other forms of discrimination taken by or on behalf of any department or Ministry of government, any statutory corporation set up entirely or partly out of public funds voted by Parliament, including institutions of higher learning.</a:t>
            </a:r>
          </a:p>
          <a:p>
            <a:pPr marL="114300" indent="0">
              <a:lnSpc>
                <a:spcPct val="90000"/>
              </a:lnSpc>
              <a:buNone/>
            </a:pPr>
            <a:endParaRPr lang="en-US" sz="1800" dirty="0">
              <a:solidFill>
                <a:srgbClr val="FFFFFF"/>
              </a:solidFill>
            </a:endParaRPr>
          </a:p>
          <a:p>
            <a:pPr>
              <a:lnSpc>
                <a:spcPct val="90000"/>
              </a:lnSpc>
            </a:pPr>
            <a:r>
              <a:rPr lang="en-US" sz="1800" dirty="0">
                <a:solidFill>
                  <a:srgbClr val="FFFFFF"/>
                </a:solidFill>
              </a:rPr>
              <a:t>The power of investigations extended to any member of the public service, security forces, organization within the Republic and any person for any action taken in the exercise of the administrative functions of that department, ministry, corporation, authority, organization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F0FA6D-BF07-4768-9E00-37CAEE806113}"/>
              </a:ext>
            </a:extLst>
          </p:cNvPr>
          <p:cNvSpPr>
            <a:spLocks noGrp="1"/>
          </p:cNvSpPr>
          <p:nvPr>
            <p:ph type="title"/>
          </p:nvPr>
        </p:nvSpPr>
        <p:spPr>
          <a:xfrm>
            <a:off x="628650" y="631825"/>
            <a:ext cx="7886700" cy="1325563"/>
          </a:xfrm>
        </p:spPr>
        <p:txBody>
          <a:bodyPr>
            <a:normAutofit/>
          </a:bodyPr>
          <a:lstStyle/>
          <a:p>
            <a:r>
              <a:rPr lang="en-ZA"/>
              <a:t>Introduction</a:t>
            </a:r>
          </a:p>
        </p:txBody>
      </p:sp>
      <p:sp>
        <p:nvSpPr>
          <p:cNvPr id="3" name="Content Placeholder 2">
            <a:extLst>
              <a:ext uri="{FF2B5EF4-FFF2-40B4-BE49-F238E27FC236}">
                <a16:creationId xmlns:a16="http://schemas.microsoft.com/office/drawing/2014/main" id="{19B78BA0-91B2-4DEC-AC1F-1C3EF5C362B0}"/>
              </a:ext>
            </a:extLst>
          </p:cNvPr>
          <p:cNvSpPr>
            <a:spLocks noGrp="1"/>
          </p:cNvSpPr>
          <p:nvPr>
            <p:ph idx="1"/>
          </p:nvPr>
        </p:nvSpPr>
        <p:spPr>
          <a:xfrm>
            <a:off x="628650" y="2057400"/>
            <a:ext cx="7886700" cy="3871762"/>
          </a:xfrm>
        </p:spPr>
        <p:txBody>
          <a:bodyPr>
            <a:normAutofit/>
          </a:bodyPr>
          <a:lstStyle/>
          <a:p>
            <a:r>
              <a:rPr lang="en-ZA" sz="2100" dirty="0"/>
              <a:t>The primary means of judicial address is through the courts of law. </a:t>
            </a:r>
          </a:p>
          <a:p>
            <a:r>
              <a:rPr lang="en-ZA" sz="2100" dirty="0"/>
              <a:t>However, with the emergence of the welfare state, there was need for other means to resolve disputes in the social welfare context. </a:t>
            </a:r>
          </a:p>
          <a:p>
            <a:r>
              <a:rPr lang="en-ZA" sz="2100" dirty="0"/>
              <a:t>These include:</a:t>
            </a:r>
          </a:p>
          <a:p>
            <a:pPr lvl="1">
              <a:buFont typeface="Wingdings" panose="05000000000000000000" pitchFamily="2" charset="2"/>
              <a:buChar char="§"/>
            </a:pPr>
            <a:r>
              <a:rPr lang="en-ZA" sz="2100" dirty="0"/>
              <a:t>Administrative tribunals </a:t>
            </a:r>
          </a:p>
          <a:p>
            <a:pPr lvl="1">
              <a:buFont typeface="Wingdings" panose="05000000000000000000" pitchFamily="2" charset="2"/>
              <a:buChar char="§"/>
            </a:pPr>
            <a:r>
              <a:rPr lang="en-ZA" sz="2100" dirty="0"/>
              <a:t>Tribunals of Inquiry</a:t>
            </a:r>
          </a:p>
          <a:p>
            <a:pPr lvl="1">
              <a:buFont typeface="Wingdings" panose="05000000000000000000" pitchFamily="2" charset="2"/>
              <a:buChar char="§"/>
            </a:pPr>
            <a:r>
              <a:rPr lang="en-ZA" sz="2100" dirty="0"/>
              <a:t>Ombudsmen (Public Protector)</a:t>
            </a:r>
          </a:p>
        </p:txBody>
      </p:sp>
    </p:spTree>
    <p:extLst>
      <p:ext uri="{BB962C8B-B14F-4D97-AF65-F5344CB8AC3E}">
        <p14:creationId xmlns:p14="http://schemas.microsoft.com/office/powerpoint/2010/main" val="16661556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p:spPr>
        <p:txBody>
          <a:bodyPr>
            <a:normAutofit/>
          </a:bodyPr>
          <a:lstStyle/>
          <a:p>
            <a:r>
              <a:rPr lang="en-US" dirty="0"/>
              <a:t>INVESTIGATOR GENERAL</a:t>
            </a:r>
          </a:p>
        </p:txBody>
      </p:sp>
      <p:graphicFrame>
        <p:nvGraphicFramePr>
          <p:cNvPr id="7" name="Content Placeholder 2">
            <a:extLst>
              <a:ext uri="{FF2B5EF4-FFF2-40B4-BE49-F238E27FC236}">
                <a16:creationId xmlns:a16="http://schemas.microsoft.com/office/drawing/2014/main" id="{DBF7DA4A-6774-4FC3-A2DF-6CC34ADF293D}"/>
              </a:ext>
            </a:extLst>
          </p:cNvPr>
          <p:cNvGraphicFramePr>
            <a:graphicFrameLocks noGrp="1"/>
          </p:cNvGraphicFramePr>
          <p:nvPr>
            <p:ph idx="1"/>
            <p:extLst>
              <p:ext uri="{D42A27DB-BD31-4B8C-83A1-F6EECF244321}">
                <p14:modId xmlns:p14="http://schemas.microsoft.com/office/powerpoint/2010/main" val="2142381429"/>
              </p:ext>
            </p:extLst>
          </p:nvPr>
        </p:nvGraphicFramePr>
        <p:xfrm>
          <a:off x="628650" y="1828800"/>
          <a:ext cx="78867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p:spPr>
        <p:txBody>
          <a:bodyPr>
            <a:normAutofit/>
          </a:bodyPr>
          <a:lstStyle/>
          <a:p>
            <a:r>
              <a:rPr lang="en-US" dirty="0"/>
              <a:t>INVESTIGATOR GENERAL</a:t>
            </a:r>
          </a:p>
        </p:txBody>
      </p:sp>
      <p:graphicFrame>
        <p:nvGraphicFramePr>
          <p:cNvPr id="5" name="Content Placeholder 2">
            <a:extLst>
              <a:ext uri="{FF2B5EF4-FFF2-40B4-BE49-F238E27FC236}">
                <a16:creationId xmlns:a16="http://schemas.microsoft.com/office/drawing/2014/main" id="{2EE2BE6D-D8AB-4C5C-A04F-A0BD4DC1A017}"/>
              </a:ext>
            </a:extLst>
          </p:cNvPr>
          <p:cNvGraphicFramePr>
            <a:graphicFrameLocks noGrp="1"/>
          </p:cNvGraphicFramePr>
          <p:nvPr>
            <p:ph idx="1"/>
            <p:extLst>
              <p:ext uri="{D42A27DB-BD31-4B8C-83A1-F6EECF244321}">
                <p14:modId xmlns:p14="http://schemas.microsoft.com/office/powerpoint/2010/main" val="2661631480"/>
              </p:ext>
            </p:extLst>
          </p:nvPr>
        </p:nvGraphicFramePr>
        <p:xfrm>
          <a:off x="628650" y="1828800"/>
          <a:ext cx="78867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631825"/>
            <a:ext cx="7886700" cy="1325563"/>
          </a:xfrm>
        </p:spPr>
        <p:txBody>
          <a:bodyPr>
            <a:normAutofit/>
          </a:bodyPr>
          <a:lstStyle/>
          <a:p>
            <a:r>
              <a:rPr lang="en-US"/>
              <a:t>COI: OPERATION</a:t>
            </a:r>
          </a:p>
        </p:txBody>
      </p:sp>
      <p:sp>
        <p:nvSpPr>
          <p:cNvPr id="3" name="Content Placeholder 2"/>
          <p:cNvSpPr>
            <a:spLocks noGrp="1"/>
          </p:cNvSpPr>
          <p:nvPr>
            <p:ph idx="1"/>
          </p:nvPr>
        </p:nvSpPr>
        <p:spPr>
          <a:xfrm>
            <a:off x="628650" y="1828800"/>
            <a:ext cx="7886700" cy="4100362"/>
          </a:xfrm>
        </p:spPr>
        <p:txBody>
          <a:bodyPr>
            <a:normAutofit/>
          </a:bodyPr>
          <a:lstStyle/>
          <a:p>
            <a:pPr>
              <a:lnSpc>
                <a:spcPct val="90000"/>
              </a:lnSpc>
            </a:pPr>
            <a:r>
              <a:rPr lang="en-US" sz="1900" dirty="0"/>
              <a:t>A complaint or allegation could be made by an individual or group of persons either in writing or orally</a:t>
            </a:r>
          </a:p>
          <a:p>
            <a:pPr>
              <a:lnSpc>
                <a:spcPct val="90000"/>
              </a:lnSpc>
            </a:pPr>
            <a:r>
              <a:rPr lang="en-US" sz="1900" dirty="0"/>
              <a:t>On receipt of the complaints, the Commission would conduct, in respect of deserving cases, an inquiry aimed at ascertaining their genuineness</a:t>
            </a:r>
          </a:p>
          <a:p>
            <a:pPr>
              <a:lnSpc>
                <a:spcPct val="90000"/>
              </a:lnSpc>
            </a:pPr>
            <a:r>
              <a:rPr lang="en-US" sz="1900" dirty="0"/>
              <a:t>The Act empowered the President, where he thinks if fit, to direct the Commission to investigate any allegations of abuse of authority by any public official.  </a:t>
            </a:r>
          </a:p>
          <a:p>
            <a:pPr>
              <a:lnSpc>
                <a:spcPct val="90000"/>
              </a:lnSpc>
            </a:pPr>
            <a:r>
              <a:rPr lang="en-US" sz="1900" dirty="0"/>
              <a:t>It could also investigate any allegation of maladministration or abuse of office or authority by any person to whom the Act applies.  </a:t>
            </a:r>
          </a:p>
          <a:p>
            <a:pPr>
              <a:lnSpc>
                <a:spcPct val="90000"/>
              </a:lnSpc>
            </a:pPr>
            <a:r>
              <a:rPr lang="en-US" sz="1900" dirty="0"/>
              <a:t>The Commission could not move on its own.  There had to be allegations made for it to move into action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631825"/>
            <a:ext cx="7886700" cy="1325563"/>
          </a:xfrm>
        </p:spPr>
        <p:txBody>
          <a:bodyPr>
            <a:normAutofit/>
          </a:bodyPr>
          <a:lstStyle/>
          <a:p>
            <a:r>
              <a:rPr lang="en-US"/>
              <a:t>COI: OPERATION</a:t>
            </a:r>
          </a:p>
        </p:txBody>
      </p:sp>
      <p:sp>
        <p:nvSpPr>
          <p:cNvPr id="3" name="Content Placeholder 2"/>
          <p:cNvSpPr>
            <a:spLocks noGrp="1"/>
          </p:cNvSpPr>
          <p:nvPr>
            <p:ph idx="1"/>
          </p:nvPr>
        </p:nvSpPr>
        <p:spPr>
          <a:xfrm>
            <a:off x="628650" y="1752600"/>
            <a:ext cx="7886700" cy="4176562"/>
          </a:xfrm>
        </p:spPr>
        <p:txBody>
          <a:bodyPr>
            <a:normAutofit/>
          </a:bodyPr>
          <a:lstStyle/>
          <a:p>
            <a:pPr>
              <a:lnSpc>
                <a:spcPct val="90000"/>
              </a:lnSpc>
            </a:pPr>
            <a:r>
              <a:rPr lang="en-US" sz="1600" dirty="0"/>
              <a:t>If the result of the investigation was a finding that by reason of the public official’s conduct, act, omission or decision, the complainant had suffered </a:t>
            </a:r>
            <a:r>
              <a:rPr lang="en-US" sz="1600" b="1" dirty="0"/>
              <a:t>injustice </a:t>
            </a:r>
            <a:r>
              <a:rPr lang="en-US" sz="1600" dirty="0"/>
              <a:t>or </a:t>
            </a:r>
            <a:r>
              <a:rPr lang="en-US" sz="1600" b="1" dirty="0"/>
              <a:t>hardship</a:t>
            </a:r>
            <a:r>
              <a:rPr lang="en-US" sz="1600" dirty="0"/>
              <a:t>, the Commission would make written recommendations to the President in which it would suggest a redress or remedy to the injustice.</a:t>
            </a:r>
          </a:p>
          <a:p>
            <a:pPr>
              <a:lnSpc>
                <a:spcPct val="90000"/>
              </a:lnSpc>
            </a:pPr>
            <a:r>
              <a:rPr lang="en-US" sz="1600" dirty="0"/>
              <a:t>The Commission was expected to submit reports to the President and another report by 31 December every year, to the National Assembly containing the summary of cases investigated and the action taken or recommended.  </a:t>
            </a:r>
          </a:p>
          <a:p>
            <a:pPr>
              <a:lnSpc>
                <a:spcPct val="90000"/>
              </a:lnSpc>
            </a:pPr>
            <a:r>
              <a:rPr lang="en-US" sz="1600" dirty="0"/>
              <a:t>The Report submitted to the National Assembly could not disclose the identity or contain any statement which may point to the identity of the person whose conduct was the subject of investigation by the Commission. </a:t>
            </a:r>
          </a:p>
          <a:p>
            <a:pPr>
              <a:lnSpc>
                <a:spcPct val="90000"/>
              </a:lnSpc>
            </a:pPr>
            <a:r>
              <a:rPr lang="en-US" sz="1600" dirty="0"/>
              <a:t>The work of the Commission could not  be challenged, reviewed quashed or called into question in any court except in situations where the Commission had no jurisdiction to entertain the complaint</a:t>
            </a:r>
          </a:p>
          <a:p>
            <a:pPr marL="114300" indent="0">
              <a:lnSpc>
                <a:spcPct val="90000"/>
              </a:lnSpc>
              <a:buNone/>
            </a:pPr>
            <a:endParaRPr lang="en-US" sz="1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631825"/>
            <a:ext cx="7886700" cy="1325563"/>
          </a:xfrm>
        </p:spPr>
        <p:txBody>
          <a:bodyPr>
            <a:normAutofit/>
          </a:bodyPr>
          <a:lstStyle/>
          <a:p>
            <a:r>
              <a:rPr lang="en-US" dirty="0"/>
              <a:t>COI: LIMITATIONS OF POWER</a:t>
            </a:r>
          </a:p>
        </p:txBody>
      </p:sp>
      <p:sp>
        <p:nvSpPr>
          <p:cNvPr id="3" name="Content Placeholder 2"/>
          <p:cNvSpPr>
            <a:spLocks noGrp="1"/>
          </p:cNvSpPr>
          <p:nvPr>
            <p:ph idx="1"/>
          </p:nvPr>
        </p:nvSpPr>
        <p:spPr>
          <a:xfrm>
            <a:off x="628650" y="1676400"/>
            <a:ext cx="7886700" cy="4252762"/>
          </a:xfrm>
        </p:spPr>
        <p:txBody>
          <a:bodyPr>
            <a:normAutofit/>
          </a:bodyPr>
          <a:lstStyle/>
          <a:p>
            <a:pPr>
              <a:lnSpc>
                <a:spcPct val="90000"/>
              </a:lnSpc>
            </a:pPr>
            <a:r>
              <a:rPr lang="en-US" sz="1900" dirty="0"/>
              <a:t>Although the field of investigations by the Commission was wide, there were serious limitations on this power:</a:t>
            </a:r>
          </a:p>
          <a:p>
            <a:pPr lvl="1">
              <a:lnSpc>
                <a:spcPct val="90000"/>
              </a:lnSpc>
            </a:pPr>
            <a:r>
              <a:rPr lang="en-US" sz="1900" dirty="0"/>
              <a:t>Even if a case fell within the class of cases to be investigated by the Commission, it would not investigate them where the complainant or aggrieved person had the opportunity of obtaining relief by way of representation to an executive authority</a:t>
            </a:r>
          </a:p>
          <a:p>
            <a:pPr lvl="1">
              <a:lnSpc>
                <a:spcPct val="90000"/>
              </a:lnSpc>
            </a:pPr>
            <a:r>
              <a:rPr lang="en-US" sz="1900" dirty="0"/>
              <a:t>the Commission will not hear a complaint where it was possible for the aggrieved person to obtain relief or redress by means of an application, appeal, reference or review to or before a tribunal established by or under any law</a:t>
            </a:r>
          </a:p>
          <a:p>
            <a:pPr lvl="1">
              <a:lnSpc>
                <a:spcPct val="90000"/>
              </a:lnSpc>
            </a:pPr>
            <a:r>
              <a:rPr lang="en-US" sz="1900" dirty="0"/>
              <a:t>the Commission would also not hear a complaint if one had a chance of obtaining redress through the Court.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659" y="321731"/>
            <a:ext cx="8657042" cy="1965960"/>
          </a:xfrm>
          <a:prstGeom prst="rect">
            <a:avLst/>
          </a:pr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218" name="Title 1"/>
          <p:cNvSpPr>
            <a:spLocks noGrp="1"/>
          </p:cNvSpPr>
          <p:nvPr>
            <p:ph type="title"/>
          </p:nvPr>
        </p:nvSpPr>
        <p:spPr>
          <a:xfrm>
            <a:off x="568087" y="521208"/>
            <a:ext cx="8065828" cy="1627632"/>
          </a:xfrm>
        </p:spPr>
        <p:txBody>
          <a:bodyPr vert="horz" lIns="0" tIns="45720" rIns="0" bIns="0">
            <a:normAutofit/>
          </a:bodyPr>
          <a:lstStyle/>
          <a:p>
            <a:r>
              <a:rPr lang="en-GB" altLang="en-US" sz="4200">
                <a:solidFill>
                  <a:srgbClr val="FFFFFF"/>
                </a:solidFill>
              </a:rPr>
              <a:t>Public Protector</a:t>
            </a:r>
            <a:endParaRPr lang="en-US" altLang="en-US" sz="4200">
              <a:solidFill>
                <a:srgbClr val="FFFFFF"/>
              </a:solidFill>
            </a:endParaRPr>
          </a:p>
        </p:txBody>
      </p:sp>
      <p:sp>
        <p:nvSpPr>
          <p:cNvPr id="74" name="Rectangle 73">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660" y="2447552"/>
            <a:ext cx="8657041" cy="408871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219" name="Content Placeholder 2"/>
          <p:cNvSpPr>
            <a:spLocks noGrp="1"/>
          </p:cNvSpPr>
          <p:nvPr>
            <p:ph idx="1"/>
          </p:nvPr>
        </p:nvSpPr>
        <p:spPr>
          <a:xfrm>
            <a:off x="568088" y="2487168"/>
            <a:ext cx="8065827" cy="3718803"/>
          </a:xfrm>
        </p:spPr>
        <p:txBody>
          <a:bodyPr vert="horz" lIns="91440" tIns="45720" rIns="91440" bIns="45720" anchor="ctr">
            <a:normAutofit/>
          </a:bodyPr>
          <a:lstStyle/>
          <a:p>
            <a:pPr>
              <a:lnSpc>
                <a:spcPct val="90000"/>
              </a:lnSpc>
            </a:pPr>
            <a:endParaRPr lang="en-GB" altLang="en-US" sz="2000" dirty="0">
              <a:solidFill>
                <a:srgbClr val="FFFFFF"/>
              </a:solidFill>
            </a:endParaRPr>
          </a:p>
          <a:p>
            <a:pPr>
              <a:lnSpc>
                <a:spcPct val="90000"/>
              </a:lnSpc>
            </a:pPr>
            <a:r>
              <a:rPr lang="en-GB" altLang="en-US" sz="2000" dirty="0">
                <a:solidFill>
                  <a:srgbClr val="FFFFFF"/>
                </a:solidFill>
              </a:rPr>
              <a:t>Although there are some differences, the functions of the Commission for Investigations and the Public Protector remain the same</a:t>
            </a:r>
            <a:endParaRPr lang="en-US" altLang="en-US" sz="2000" dirty="0">
              <a:solidFill>
                <a:srgbClr val="FFFFFF"/>
              </a:solidFill>
            </a:endParaRPr>
          </a:p>
          <a:p>
            <a:pPr>
              <a:lnSpc>
                <a:spcPct val="90000"/>
              </a:lnSpc>
            </a:pPr>
            <a:r>
              <a:rPr lang="en-US" altLang="en-US" sz="2000" dirty="0">
                <a:solidFill>
                  <a:srgbClr val="FFFFFF"/>
                </a:solidFill>
              </a:rPr>
              <a:t>Assets of Commission for Investigation vest in the Public Protector</a:t>
            </a:r>
          </a:p>
          <a:p>
            <a:pPr>
              <a:lnSpc>
                <a:spcPct val="90000"/>
              </a:lnSpc>
            </a:pPr>
            <a:r>
              <a:rPr lang="en-US" altLang="en-US" sz="2000" dirty="0">
                <a:solidFill>
                  <a:srgbClr val="FFFFFF"/>
                </a:solidFill>
              </a:rPr>
              <a:t>Continuity of cases, the office together with its officers</a:t>
            </a:r>
          </a:p>
          <a:p>
            <a:pPr>
              <a:lnSpc>
                <a:spcPct val="90000"/>
              </a:lnSpc>
            </a:pPr>
            <a:r>
              <a:rPr lang="en-US" altLang="en-US" sz="2000" dirty="0">
                <a:solidFill>
                  <a:srgbClr val="FFFFFF"/>
                </a:solidFill>
              </a:rPr>
              <a:t>Section 43 - Minister may issue Statutory Instruments and Regulations  preventing maladministration and anti maladministration strategies in Public Institutions and for and protection of informers.</a:t>
            </a:r>
          </a:p>
          <a:p>
            <a:pPr>
              <a:lnSpc>
                <a:spcPct val="90000"/>
              </a:lnSpc>
            </a:pPr>
            <a:endParaRPr lang="en-GB" altLang="en-US" sz="2000" dirty="0">
              <a:solidFill>
                <a:srgbClr val="FFFFFF"/>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Title 1"/>
          <p:cNvSpPr>
            <a:spLocks noGrp="1"/>
          </p:cNvSpPr>
          <p:nvPr>
            <p:ph type="title"/>
          </p:nvPr>
        </p:nvSpPr>
        <p:spPr>
          <a:xfrm>
            <a:off x="628650" y="365125"/>
            <a:ext cx="7886700" cy="1325563"/>
          </a:xfrm>
        </p:spPr>
        <p:txBody>
          <a:bodyPr vert="horz" lIns="0" tIns="45720" rIns="0" bIns="0">
            <a:normAutofit/>
          </a:bodyPr>
          <a:lstStyle/>
          <a:p>
            <a:r>
              <a:rPr lang="en-US" altLang="en-US"/>
              <a:t>Administrative Action</a:t>
            </a:r>
            <a:endParaRPr lang="en-US" altLang="en-US" dirty="0"/>
          </a:p>
        </p:txBody>
      </p:sp>
      <p:graphicFrame>
        <p:nvGraphicFramePr>
          <p:cNvPr id="16388" name="Content Placeholder 2">
            <a:extLst>
              <a:ext uri="{FF2B5EF4-FFF2-40B4-BE49-F238E27FC236}">
                <a16:creationId xmlns:a16="http://schemas.microsoft.com/office/drawing/2014/main" id="{57810A0F-71F7-445D-9BBA-F75F201E9CAC}"/>
              </a:ext>
            </a:extLst>
          </p:cNvPr>
          <p:cNvGraphicFramePr>
            <a:graphicFrameLocks noGrp="1"/>
          </p:cNvGraphicFramePr>
          <p:nvPr>
            <p:ph idx="1"/>
            <p:extLst>
              <p:ext uri="{D42A27DB-BD31-4B8C-83A1-F6EECF244321}">
                <p14:modId xmlns:p14="http://schemas.microsoft.com/office/powerpoint/2010/main" val="4013666185"/>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9758" y="448055"/>
            <a:ext cx="2560777"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7410" name="Title 1"/>
          <p:cNvSpPr>
            <a:spLocks noGrp="1"/>
          </p:cNvSpPr>
          <p:nvPr>
            <p:ph type="title"/>
          </p:nvPr>
        </p:nvSpPr>
        <p:spPr>
          <a:xfrm>
            <a:off x="582930" y="731519"/>
            <a:ext cx="2133893" cy="3237579"/>
          </a:xfrm>
        </p:spPr>
        <p:txBody>
          <a:bodyPr vert="horz" lIns="0" tIns="45720" rIns="0" bIns="0">
            <a:normAutofit/>
          </a:bodyPr>
          <a:lstStyle/>
          <a:p>
            <a:r>
              <a:rPr lang="en-US" altLang="en-US" sz="2800">
                <a:solidFill>
                  <a:srgbClr val="FFFFFF"/>
                </a:solidFill>
              </a:rPr>
              <a:t>Functions</a:t>
            </a:r>
          </a:p>
        </p:txBody>
      </p:sp>
      <p:sp>
        <p:nvSpPr>
          <p:cNvPr id="73" name="Rectangle 72">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9757" y="4419227"/>
            <a:ext cx="2560777"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75" name="Rectangle 74">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3452" y="448055"/>
            <a:ext cx="5766356"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284781" y="1676400"/>
            <a:ext cx="5278194" cy="4485591"/>
          </a:xfrm>
        </p:spPr>
        <p:txBody>
          <a:bodyPr vert="horz" lIns="91440" tIns="45720" rIns="91440" bIns="45720" numCol="1" anchor="ctr" anchorCtr="0" compatLnSpc="1">
            <a:normAutofit lnSpcReduction="10000"/>
          </a:bodyPr>
          <a:lstStyle/>
          <a:p>
            <a:pPr marL="273050" marR="0" lvl="0" indent="-273050" defTabSz="914400" rtl="0" eaLnBrk="0" fontAlgn="base" latinLnBrk="0" hangingPunct="0">
              <a:lnSpc>
                <a:spcPct val="90000"/>
              </a:lnSpc>
              <a:spcBef>
                <a:spcPct val="20000"/>
              </a:spcBef>
              <a:spcAft>
                <a:spcPct val="0"/>
              </a:spcAft>
              <a:buClr>
                <a:schemeClr val="tx1"/>
              </a:buClr>
              <a:buSzPct val="95000"/>
              <a:buFont typeface="Wingdings" panose="05000000000000000000" pitchFamily="2" charset="2"/>
              <a:buChar char="Ø"/>
              <a:defRPr/>
            </a:pPr>
            <a:r>
              <a:rPr kumimoji="0" lang="en-US" sz="2000" b="0" i="0" u="none" strike="noStrike" kern="1200" cap="none" spc="0" normalizeH="0" baseline="0" noProof="0" dirty="0">
                <a:ln>
                  <a:noFill/>
                </a:ln>
                <a:effectLst/>
                <a:uLnTx/>
                <a:uFillTx/>
                <a:ea typeface="+mn-ea"/>
                <a:cs typeface="Times New Roman" panose="02020603050405020304" pitchFamily="18" charset="0"/>
              </a:rPr>
              <a:t>Consider administrative actions, practices and procedures and make recommendations on appropriate and in appropriate administrative actions</a:t>
            </a:r>
          </a:p>
          <a:p>
            <a:pPr marL="273050" marR="0" lvl="0" indent="-273050" defTabSz="914400" rtl="0" eaLnBrk="0" fontAlgn="base" latinLnBrk="0" hangingPunct="0">
              <a:lnSpc>
                <a:spcPct val="90000"/>
              </a:lnSpc>
              <a:spcBef>
                <a:spcPct val="20000"/>
              </a:spcBef>
              <a:spcAft>
                <a:spcPct val="0"/>
              </a:spcAft>
              <a:buClr>
                <a:schemeClr val="tx1"/>
              </a:buClr>
              <a:buSzPct val="95000"/>
              <a:buFont typeface="Wingdings" panose="05000000000000000000" pitchFamily="2" charset="2"/>
              <a:buChar char="Ø"/>
              <a:defRPr/>
            </a:pPr>
            <a:r>
              <a:rPr kumimoji="0" lang="en-US" sz="2000" b="0" i="0" u="none" strike="noStrike" kern="1200" cap="none" spc="0" normalizeH="0" baseline="0" noProof="0" dirty="0">
                <a:ln>
                  <a:noFill/>
                </a:ln>
                <a:effectLst/>
                <a:uLnTx/>
                <a:uFillTx/>
                <a:ea typeface="+mn-ea"/>
                <a:cs typeface="Times New Roman" panose="02020603050405020304" pitchFamily="18" charset="0"/>
              </a:rPr>
              <a:t>Prevent mal administration in public institutions</a:t>
            </a:r>
          </a:p>
          <a:p>
            <a:pPr marL="273050" marR="0" lvl="0" indent="-273050" defTabSz="914400" rtl="0" eaLnBrk="0" fontAlgn="base" latinLnBrk="0" hangingPunct="0">
              <a:lnSpc>
                <a:spcPct val="90000"/>
              </a:lnSpc>
              <a:spcBef>
                <a:spcPct val="20000"/>
              </a:spcBef>
              <a:spcAft>
                <a:spcPct val="0"/>
              </a:spcAft>
              <a:buClr>
                <a:schemeClr val="tx1"/>
              </a:buClr>
              <a:buSzPct val="95000"/>
              <a:buFont typeface="Wingdings" panose="05000000000000000000" pitchFamily="2" charset="2"/>
              <a:buChar char="Ø"/>
              <a:defRPr/>
            </a:pPr>
            <a:r>
              <a:rPr kumimoji="0" lang="en-US" sz="2000" b="0" i="0" u="none" strike="noStrike" kern="1200" cap="none" spc="0" normalizeH="0" baseline="0" noProof="0" dirty="0">
                <a:ln>
                  <a:noFill/>
                </a:ln>
                <a:effectLst/>
                <a:uLnTx/>
                <a:uFillTx/>
                <a:ea typeface="+mn-ea"/>
                <a:cs typeface="Times New Roman" panose="02020603050405020304" pitchFamily="18" charset="0"/>
              </a:rPr>
              <a:t>Disseminate information on the evils of  mal administration</a:t>
            </a:r>
          </a:p>
          <a:p>
            <a:pPr marL="273050" marR="0" lvl="0" indent="-273050" defTabSz="914400" rtl="0" eaLnBrk="0" fontAlgn="base" latinLnBrk="0" hangingPunct="0">
              <a:lnSpc>
                <a:spcPct val="90000"/>
              </a:lnSpc>
              <a:spcBef>
                <a:spcPct val="20000"/>
              </a:spcBef>
              <a:spcAft>
                <a:spcPct val="0"/>
              </a:spcAft>
              <a:buClr>
                <a:schemeClr val="tx1"/>
              </a:buClr>
              <a:buSzPct val="95000"/>
              <a:buFont typeface="Wingdings" panose="05000000000000000000" pitchFamily="2" charset="2"/>
              <a:buChar char="Ø"/>
              <a:defRPr/>
            </a:pPr>
            <a:r>
              <a:rPr kumimoji="0" lang="en-US" sz="2000" b="0" i="0" u="none" strike="noStrike" kern="1200" cap="none" spc="0" normalizeH="0" baseline="0" noProof="0" dirty="0">
                <a:ln>
                  <a:noFill/>
                </a:ln>
                <a:effectLst/>
                <a:uLnTx/>
                <a:uFillTx/>
                <a:ea typeface="+mn-ea"/>
                <a:cs typeface="Times New Roman" panose="02020603050405020304" pitchFamily="18" charset="0"/>
              </a:rPr>
              <a:t>Enlisting and fostering public confidence and support against mal administration</a:t>
            </a:r>
          </a:p>
          <a:p>
            <a:pPr marL="273050" marR="0" lvl="0" indent="-273050" defTabSz="914400" rtl="0" eaLnBrk="0" fontAlgn="base" latinLnBrk="0" hangingPunct="0">
              <a:lnSpc>
                <a:spcPct val="90000"/>
              </a:lnSpc>
              <a:spcBef>
                <a:spcPct val="20000"/>
              </a:spcBef>
              <a:spcAft>
                <a:spcPct val="0"/>
              </a:spcAft>
              <a:buClr>
                <a:schemeClr val="tx1"/>
              </a:buClr>
              <a:buSzPct val="95000"/>
              <a:buFont typeface="Wingdings" panose="05000000000000000000" pitchFamily="2" charset="2"/>
              <a:buChar char="Ø"/>
              <a:defRPr/>
            </a:pPr>
            <a:r>
              <a:rPr kumimoji="0" lang="en-US" sz="2000" b="0" i="0" u="none" strike="noStrike" kern="1200" cap="none" spc="0" normalizeH="0" baseline="0" noProof="0" dirty="0">
                <a:ln>
                  <a:noFill/>
                </a:ln>
                <a:effectLst/>
                <a:uLnTx/>
                <a:uFillTx/>
                <a:ea typeface="+mn-ea"/>
                <a:cs typeface="Times New Roman" panose="02020603050405020304" pitchFamily="18" charset="0"/>
              </a:rPr>
              <a:t>Initiate complaints against alleged or suspected mal administration</a:t>
            </a:r>
          </a:p>
          <a:p>
            <a:pPr marL="273050" marR="0" lvl="0" indent="-273050" defTabSz="914400" rtl="0" eaLnBrk="0" fontAlgn="base" latinLnBrk="0" hangingPunct="0">
              <a:lnSpc>
                <a:spcPct val="90000"/>
              </a:lnSpc>
              <a:spcBef>
                <a:spcPct val="20000"/>
              </a:spcBef>
              <a:spcAft>
                <a:spcPct val="0"/>
              </a:spcAft>
              <a:buClr>
                <a:schemeClr val="tx1"/>
              </a:buClr>
              <a:buSzPct val="95000"/>
              <a:buFont typeface="Wingdings" panose="05000000000000000000" pitchFamily="2" charset="2"/>
              <a:buChar char="Ø"/>
              <a:defRPr/>
            </a:pPr>
            <a:r>
              <a:rPr kumimoji="0" lang="en-US" sz="2000" b="0" i="0" u="none" strike="noStrike" kern="1200" cap="none" spc="0" normalizeH="0" baseline="0" noProof="0" dirty="0">
                <a:ln>
                  <a:noFill/>
                </a:ln>
                <a:effectLst/>
                <a:uLnTx/>
                <a:uFillTx/>
                <a:ea typeface="+mn-ea"/>
                <a:cs typeface="Times New Roman" panose="02020603050405020304" pitchFamily="18" charset="0"/>
              </a:rPr>
              <a:t>Lead agency against combating maladministration </a:t>
            </a:r>
            <a:r>
              <a:rPr kumimoji="0" lang="en-US" sz="2000" b="0" i="0" u="none" strike="noStrike" kern="1200" cap="none" spc="0" normalizeH="0" baseline="0" noProof="0" dirty="0" err="1">
                <a:ln>
                  <a:noFill/>
                </a:ln>
                <a:effectLst/>
                <a:uLnTx/>
                <a:uFillTx/>
                <a:ea typeface="+mn-ea"/>
                <a:cs typeface="Times New Roman" panose="02020603050405020304" pitchFamily="18" charset="0"/>
              </a:rPr>
              <a:t>etc</a:t>
            </a:r>
            <a:endParaRPr kumimoji="0" lang="en-US" sz="2000" b="0" i="0" u="none" strike="noStrike" kern="1200" cap="none" spc="0" normalizeH="0" baseline="0" noProof="0" dirty="0">
              <a:ln>
                <a:noFill/>
              </a:ln>
              <a:effectLst/>
              <a:uLnTx/>
              <a:uFillTx/>
              <a:ea typeface="+mn-ea"/>
              <a:cs typeface="Times New Roman" panose="02020603050405020304" pitchFamily="18" charset="0"/>
            </a:endParaRPr>
          </a:p>
          <a:p>
            <a:pPr marL="273050" marR="0" lvl="0" indent="-273050" defTabSz="914400" rtl="0" eaLnBrk="0" fontAlgn="base" latinLnBrk="0" hangingPunct="0">
              <a:lnSpc>
                <a:spcPct val="90000"/>
              </a:lnSpc>
              <a:spcBef>
                <a:spcPct val="20000"/>
              </a:spcBef>
              <a:spcAft>
                <a:spcPct val="0"/>
              </a:spcAft>
              <a:buClr>
                <a:srgbClr val="0BD0D9"/>
              </a:buClr>
              <a:buSzPct val="95000"/>
              <a:buFont typeface="Wingdings 2" panose="05020102010507070707" pitchFamily="18" charset="2"/>
              <a:buChar char=""/>
              <a:defRPr/>
            </a:pPr>
            <a:endParaRPr kumimoji="0" lang="en-US" sz="2000" b="0" i="0" u="none" strike="noStrike" kern="1200" cap="none" spc="0" normalizeH="0" baseline="0" noProof="0" dirty="0">
              <a:ln>
                <a:noFill/>
              </a:ln>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Title 1"/>
          <p:cNvSpPr>
            <a:spLocks noGrp="1"/>
          </p:cNvSpPr>
          <p:nvPr>
            <p:ph type="title"/>
          </p:nvPr>
        </p:nvSpPr>
        <p:spPr>
          <a:xfrm>
            <a:off x="628650" y="365125"/>
            <a:ext cx="7886700" cy="1325563"/>
          </a:xfrm>
        </p:spPr>
        <p:txBody>
          <a:bodyPr vert="horz" lIns="0" tIns="45720" rIns="0" bIns="0">
            <a:normAutofit/>
          </a:bodyPr>
          <a:lstStyle/>
          <a:p>
            <a:r>
              <a:rPr lang="en-US" altLang="en-US" dirty="0"/>
              <a:t>Operations</a:t>
            </a:r>
          </a:p>
        </p:txBody>
      </p:sp>
      <p:graphicFrame>
        <p:nvGraphicFramePr>
          <p:cNvPr id="18436" name="Content Placeholder 2">
            <a:extLst>
              <a:ext uri="{FF2B5EF4-FFF2-40B4-BE49-F238E27FC236}">
                <a16:creationId xmlns:a16="http://schemas.microsoft.com/office/drawing/2014/main" id="{5A338CAD-A2E4-42BD-9FB2-19E544BB487D}"/>
              </a:ext>
            </a:extLst>
          </p:cNvPr>
          <p:cNvGraphicFramePr>
            <a:graphicFrameLocks noGrp="1"/>
          </p:cNvGraphicFramePr>
          <p:nvPr>
            <p:ph idx="1"/>
            <p:extLst>
              <p:ext uri="{D42A27DB-BD31-4B8C-83A1-F6EECF244321}">
                <p14:modId xmlns:p14="http://schemas.microsoft.com/office/powerpoint/2010/main" val="3174354525"/>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91" y="453981"/>
            <a:ext cx="5006340" cy="1877811"/>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9458" name="Title 1"/>
          <p:cNvSpPr>
            <a:spLocks noGrp="1"/>
          </p:cNvSpPr>
          <p:nvPr>
            <p:ph type="title"/>
          </p:nvPr>
        </p:nvSpPr>
        <p:spPr>
          <a:xfrm>
            <a:off x="548640" y="731520"/>
            <a:ext cx="4567428" cy="1426464"/>
          </a:xfrm>
        </p:spPr>
        <p:txBody>
          <a:bodyPr vert="horz" lIns="0" tIns="45720" rIns="0" bIns="0">
            <a:normAutofit/>
          </a:bodyPr>
          <a:lstStyle/>
          <a:p>
            <a:r>
              <a:rPr lang="en-US" altLang="en-US">
                <a:solidFill>
                  <a:srgbClr val="FFFFFF"/>
                </a:solidFill>
              </a:rPr>
              <a:t>Powers and Limitations</a:t>
            </a:r>
          </a:p>
        </p:txBody>
      </p:sp>
      <p:sp>
        <p:nvSpPr>
          <p:cNvPr id="73" name="Rectangle 72">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57825" y="461737"/>
            <a:ext cx="1612020" cy="1870055"/>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75" name="Rectangle 74">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0326" y="453155"/>
            <a:ext cx="1612018" cy="1878638"/>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77" name="Rectangle 76">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90" y="2480956"/>
            <a:ext cx="8448154" cy="3918122"/>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94119" y="2435522"/>
            <a:ext cx="7948296" cy="3918121"/>
          </a:xfrm>
        </p:spPr>
        <p:txBody>
          <a:bodyPr vert="horz" lIns="91440" tIns="45720" rIns="91440" bIns="45720" numCol="1" anchor="ctr" anchorCtr="0" compatLnSpc="1">
            <a:normAutofit lnSpcReduction="10000"/>
          </a:bodyPr>
          <a:lstStyle/>
          <a:p>
            <a:pPr marL="273050" marR="0" lvl="0" indent="-273050" defTabSz="914400" rtl="0" eaLnBrk="0" fontAlgn="base" latinLnBrk="0" hangingPunct="0">
              <a:lnSpc>
                <a:spcPct val="90000"/>
              </a:lnSpc>
              <a:spcBef>
                <a:spcPct val="20000"/>
              </a:spcBef>
              <a:spcAft>
                <a:spcPct val="0"/>
              </a:spcAft>
              <a:buClr>
                <a:srgbClr val="0BD0D9"/>
              </a:buClr>
              <a:buSzPct val="95000"/>
              <a:buFont typeface="Wingdings 2" panose="05020102010507070707" pitchFamily="18" charset="2"/>
              <a:buChar char=""/>
              <a:defRPr/>
            </a:pPr>
            <a:r>
              <a:rPr kumimoji="0" lang="en-US" sz="1800" b="0" i="0" u="none" strike="noStrike" kern="1200" cap="none" spc="0" normalizeH="0" baseline="0" noProof="0" dirty="0">
                <a:ln>
                  <a:noFill/>
                </a:ln>
                <a:effectLst/>
                <a:uLnTx/>
                <a:uFillTx/>
                <a:latin typeface="+mn-lt"/>
                <a:ea typeface="+mn-ea"/>
                <a:cs typeface="+mn-cs"/>
              </a:rPr>
              <a:t>Reports to Parliament</a:t>
            </a:r>
          </a:p>
          <a:p>
            <a:pPr marL="273050" marR="0" lvl="0" indent="-273050" defTabSz="914400" rtl="0" eaLnBrk="0" fontAlgn="base" latinLnBrk="0" hangingPunct="0">
              <a:lnSpc>
                <a:spcPct val="90000"/>
              </a:lnSpc>
              <a:spcBef>
                <a:spcPct val="20000"/>
              </a:spcBef>
              <a:spcAft>
                <a:spcPct val="0"/>
              </a:spcAft>
              <a:buClr>
                <a:srgbClr val="0BD0D9"/>
              </a:buClr>
              <a:buSzPct val="95000"/>
              <a:buFont typeface="Wingdings 2" panose="05020102010507070707" pitchFamily="18" charset="2"/>
              <a:buChar char=""/>
              <a:defRPr/>
            </a:pPr>
            <a:r>
              <a:rPr kumimoji="0" lang="en-US" sz="1800" b="0" i="0" u="none" strike="noStrike" kern="1200" cap="none" spc="0" normalizeH="0" baseline="0" noProof="0" dirty="0">
                <a:ln>
                  <a:noFill/>
                </a:ln>
                <a:effectLst/>
                <a:uLnTx/>
                <a:uFillTx/>
                <a:latin typeface="+mn-lt"/>
                <a:ea typeface="+mn-ea"/>
                <a:cs typeface="+mn-cs"/>
              </a:rPr>
              <a:t>Can only be removed or appointed in process as a Judge</a:t>
            </a:r>
          </a:p>
          <a:p>
            <a:pPr marL="273050" marR="0" lvl="0" indent="-273050" defTabSz="914400" rtl="0" eaLnBrk="0" fontAlgn="base" latinLnBrk="0" hangingPunct="0">
              <a:lnSpc>
                <a:spcPct val="90000"/>
              </a:lnSpc>
              <a:spcBef>
                <a:spcPct val="20000"/>
              </a:spcBef>
              <a:spcAft>
                <a:spcPct val="0"/>
              </a:spcAft>
              <a:buClr>
                <a:srgbClr val="0BD0D9"/>
              </a:buClr>
              <a:buSzPct val="95000"/>
              <a:buFont typeface="Wingdings 2" panose="05020102010507070707" pitchFamily="18" charset="2"/>
              <a:buChar char=""/>
              <a:defRPr/>
            </a:pPr>
            <a:r>
              <a:rPr kumimoji="0" lang="en-US" sz="1800" b="0" i="0" u="none" strike="noStrike" kern="1200" cap="none" spc="0" normalizeH="0" baseline="0" noProof="0" dirty="0">
                <a:ln>
                  <a:noFill/>
                </a:ln>
                <a:effectLst/>
                <a:uLnTx/>
                <a:uFillTx/>
                <a:latin typeface="+mn-lt"/>
                <a:ea typeface="+mn-ea"/>
                <a:cs typeface="+mn-cs"/>
              </a:rPr>
              <a:t>Article 244 of the Constitution: Bring action before court, Recommend action against Constitutional Office holder hear appeals</a:t>
            </a:r>
          </a:p>
          <a:p>
            <a:pPr marL="273050" marR="0" lvl="0" indent="-273050" defTabSz="914400" rtl="0" eaLnBrk="0" fontAlgn="base" latinLnBrk="0" hangingPunct="0">
              <a:lnSpc>
                <a:spcPct val="90000"/>
              </a:lnSpc>
              <a:spcBef>
                <a:spcPct val="20000"/>
              </a:spcBef>
              <a:spcAft>
                <a:spcPct val="0"/>
              </a:spcAft>
              <a:buClr>
                <a:srgbClr val="0BD0D9"/>
              </a:buClr>
              <a:buSzPct val="95000"/>
              <a:buFont typeface="Wingdings 2" panose="05020102010507070707" pitchFamily="18" charset="2"/>
              <a:buChar char=""/>
              <a:defRPr/>
            </a:pPr>
            <a:r>
              <a:rPr kumimoji="0" lang="en-US" sz="1800" b="0" i="0" u="none" strike="noStrike" kern="1200" cap="none" spc="0" normalizeH="0" baseline="0" noProof="0" dirty="0">
                <a:ln>
                  <a:noFill/>
                </a:ln>
                <a:effectLst/>
                <a:uLnTx/>
                <a:uFillTx/>
                <a:latin typeface="+mn-lt"/>
                <a:ea typeface="+mn-ea"/>
                <a:cs typeface="+mn-cs"/>
              </a:rPr>
              <a:t>Search, summon witnesses</a:t>
            </a:r>
          </a:p>
          <a:p>
            <a:pPr marL="273050" marR="0" lvl="0" indent="-273050" defTabSz="914400" rtl="0" eaLnBrk="0" fontAlgn="base" latinLnBrk="0" hangingPunct="0">
              <a:lnSpc>
                <a:spcPct val="90000"/>
              </a:lnSpc>
              <a:spcBef>
                <a:spcPct val="20000"/>
              </a:spcBef>
              <a:spcAft>
                <a:spcPct val="0"/>
              </a:spcAft>
              <a:buClr>
                <a:srgbClr val="0BD0D9"/>
              </a:buClr>
              <a:buSzPct val="95000"/>
              <a:buFont typeface="Wingdings 2" panose="05020102010507070707" pitchFamily="18" charset="2"/>
              <a:buChar char=""/>
              <a:defRPr/>
            </a:pPr>
            <a:r>
              <a:rPr kumimoji="0" lang="en-US" sz="1800" b="0" i="0" u="none" strike="noStrike" kern="1200" cap="none" spc="0" normalizeH="0" baseline="0" noProof="0" dirty="0">
                <a:ln>
                  <a:noFill/>
                </a:ln>
                <a:effectLst/>
                <a:uLnTx/>
                <a:uFillTx/>
                <a:latin typeface="+mn-lt"/>
                <a:ea typeface="+mn-ea"/>
                <a:cs typeface="+mn-cs"/>
              </a:rPr>
              <a:t>Report to be made within 12 months after complaint was made</a:t>
            </a:r>
          </a:p>
          <a:p>
            <a:pPr marL="273050" marR="0" lvl="0" indent="-273050" defTabSz="914400" rtl="0" eaLnBrk="0" fontAlgn="base" latinLnBrk="0" hangingPunct="0">
              <a:lnSpc>
                <a:spcPct val="90000"/>
              </a:lnSpc>
              <a:spcBef>
                <a:spcPct val="20000"/>
              </a:spcBef>
              <a:spcAft>
                <a:spcPct val="0"/>
              </a:spcAft>
              <a:buClr>
                <a:srgbClr val="0BD0D9"/>
              </a:buClr>
              <a:buSzPct val="95000"/>
              <a:buFont typeface="Wingdings 2" panose="05020102010507070707" pitchFamily="18" charset="2"/>
              <a:buChar char=""/>
              <a:defRPr/>
            </a:pPr>
            <a:r>
              <a:rPr kumimoji="0" lang="en-US" sz="1800" b="0" i="0" u="none" strike="noStrike" kern="1200" cap="none" spc="0" normalizeH="0" baseline="0" noProof="0" dirty="0">
                <a:ln>
                  <a:noFill/>
                </a:ln>
                <a:effectLst/>
                <a:uLnTx/>
                <a:uFillTx/>
                <a:latin typeface="+mn-lt"/>
                <a:ea typeface="+mn-ea"/>
                <a:cs typeface="+mn-cs"/>
              </a:rPr>
              <a:t>Cannot investigate </a:t>
            </a:r>
          </a:p>
          <a:p>
            <a:pPr marL="570230" lvl="1" indent="-273050" eaLnBrk="0" fontAlgn="base" hangingPunct="0">
              <a:lnSpc>
                <a:spcPct val="90000"/>
              </a:lnSpc>
              <a:spcAft>
                <a:spcPct val="0"/>
              </a:spcAft>
              <a:buClr>
                <a:srgbClr val="0BD0D9"/>
              </a:buClr>
              <a:buSzPct val="95000"/>
              <a:buFont typeface="Wingdings 2" panose="05020102010507070707" pitchFamily="18" charset="2"/>
              <a:buChar char=""/>
              <a:defRPr/>
            </a:pPr>
            <a:r>
              <a:rPr kumimoji="0" lang="en-US" sz="1600" b="0" i="0" u="none" strike="noStrike" kern="1200" cap="none" spc="0" normalizeH="0" baseline="0" noProof="0" dirty="0">
                <a:ln>
                  <a:noFill/>
                </a:ln>
                <a:effectLst/>
                <a:uLnTx/>
                <a:uFillTx/>
                <a:latin typeface="+mn-lt"/>
                <a:ea typeface="+mn-ea"/>
                <a:cs typeface="+mn-cs"/>
              </a:rPr>
              <a:t>Judiciary or Parliament, or </a:t>
            </a:r>
          </a:p>
          <a:p>
            <a:pPr marL="570230" lvl="1" indent="-273050" eaLnBrk="0" fontAlgn="base" hangingPunct="0">
              <a:lnSpc>
                <a:spcPct val="90000"/>
              </a:lnSpc>
              <a:spcAft>
                <a:spcPct val="0"/>
              </a:spcAft>
              <a:buClr>
                <a:srgbClr val="0BD0D9"/>
              </a:buClr>
              <a:buSzPct val="95000"/>
              <a:buFont typeface="Wingdings 2" panose="05020102010507070707" pitchFamily="18" charset="2"/>
              <a:buChar char=""/>
              <a:defRPr/>
            </a:pPr>
            <a:r>
              <a:rPr kumimoji="0" lang="en-US" sz="1600" b="0" i="0" u="none" strike="noStrike" kern="1200" cap="none" spc="0" normalizeH="0" baseline="0" noProof="0" dirty="0">
                <a:ln>
                  <a:noFill/>
                </a:ln>
                <a:effectLst/>
                <a:uLnTx/>
                <a:uFillTx/>
                <a:latin typeface="+mn-lt"/>
                <a:ea typeface="+mn-ea"/>
                <a:cs typeface="+mn-cs"/>
              </a:rPr>
              <a:t>any matter before the Court (sub-judice rule)</a:t>
            </a:r>
            <a:endParaRPr lang="en-US" sz="1600" dirty="0"/>
          </a:p>
          <a:p>
            <a:pPr marL="570230" lvl="1" indent="-273050" eaLnBrk="0" fontAlgn="base" hangingPunct="0">
              <a:lnSpc>
                <a:spcPct val="90000"/>
              </a:lnSpc>
              <a:spcAft>
                <a:spcPct val="0"/>
              </a:spcAft>
              <a:buClr>
                <a:srgbClr val="0BD0D9"/>
              </a:buClr>
              <a:buSzPct val="95000"/>
              <a:buFont typeface="Wingdings 2" panose="05020102010507070707" pitchFamily="18" charset="2"/>
              <a:buChar char=""/>
              <a:defRPr/>
            </a:pPr>
            <a:r>
              <a:rPr lang="en-US" sz="1600" dirty="0"/>
              <a:t>Matter w</a:t>
            </a:r>
            <a:r>
              <a:rPr kumimoji="0" lang="en-US" sz="1600" b="0" i="0" u="none" strike="noStrike" kern="1200" cap="none" spc="0" normalizeH="0" baseline="0" noProof="0" dirty="0" err="1">
                <a:ln>
                  <a:noFill/>
                </a:ln>
                <a:effectLst/>
                <a:uLnTx/>
                <a:uFillTx/>
                <a:latin typeface="+mn-lt"/>
                <a:ea typeface="+mn-ea"/>
                <a:cs typeface="+mn-cs"/>
              </a:rPr>
              <a:t>hich</a:t>
            </a:r>
            <a:r>
              <a:rPr kumimoji="0" lang="en-US" sz="1600" b="0" i="0" u="none" strike="noStrike" kern="1200" cap="none" spc="0" normalizeH="0" baseline="0" noProof="0" dirty="0">
                <a:ln>
                  <a:noFill/>
                </a:ln>
                <a:effectLst/>
                <a:uLnTx/>
                <a:uFillTx/>
                <a:latin typeface="+mn-lt"/>
                <a:ea typeface="+mn-ea"/>
                <a:cs typeface="+mn-cs"/>
              </a:rPr>
              <a:t> is of a criminal nature</a:t>
            </a:r>
          </a:p>
          <a:p>
            <a:pPr marL="570230" lvl="1" indent="-273050" eaLnBrk="0" fontAlgn="base" hangingPunct="0">
              <a:lnSpc>
                <a:spcPct val="90000"/>
              </a:lnSpc>
              <a:spcAft>
                <a:spcPct val="0"/>
              </a:spcAft>
              <a:buClr>
                <a:srgbClr val="0BD0D9"/>
              </a:buClr>
              <a:buSzPct val="95000"/>
              <a:buFont typeface="Wingdings 2" panose="05020102010507070707" pitchFamily="18" charset="2"/>
              <a:buChar char=""/>
              <a:defRPr/>
            </a:pPr>
            <a:r>
              <a:rPr lang="en-US" sz="1600" dirty="0"/>
              <a:t>Matter </a:t>
            </a:r>
            <a:r>
              <a:rPr kumimoji="0" lang="en-US" sz="1600" b="0" i="0" u="none" strike="noStrike" kern="1200" cap="none" spc="0" normalizeH="0" baseline="0" noProof="0" dirty="0">
                <a:ln>
                  <a:noFill/>
                </a:ln>
                <a:effectLst/>
                <a:uLnTx/>
                <a:uFillTx/>
                <a:latin typeface="+mn-lt"/>
                <a:ea typeface="+mn-ea"/>
                <a:cs typeface="+mn-cs"/>
              </a:rPr>
              <a:t>Which relates to the Prerogative of mercy</a:t>
            </a:r>
          </a:p>
          <a:p>
            <a:pPr marL="273050" marR="0" lvl="0" indent="-273050" defTabSz="914400" rtl="0" eaLnBrk="0" fontAlgn="base" latinLnBrk="0" hangingPunct="0">
              <a:lnSpc>
                <a:spcPct val="90000"/>
              </a:lnSpc>
              <a:spcBef>
                <a:spcPct val="20000"/>
              </a:spcBef>
              <a:spcAft>
                <a:spcPct val="0"/>
              </a:spcAft>
              <a:buClr>
                <a:srgbClr val="0BD0D9"/>
              </a:buClr>
              <a:buSzPct val="95000"/>
              <a:buFont typeface="Wingdings 2" panose="05020102010507070707" pitchFamily="18" charset="2"/>
              <a:buChar char=""/>
              <a:defRPr/>
            </a:pPr>
            <a:r>
              <a:rPr kumimoji="0" lang="en-US" sz="1800" b="0" i="0" u="none" strike="noStrike" kern="1200" cap="none" spc="0" normalizeH="0" baseline="0" noProof="0" dirty="0">
                <a:ln>
                  <a:noFill/>
                </a:ln>
                <a:effectLst/>
                <a:uLnTx/>
                <a:uFillTx/>
                <a:latin typeface="+mn-lt"/>
                <a:ea typeface="+mn-ea"/>
                <a:cs typeface="+mn-cs"/>
              </a:rPr>
              <a:t>Instead, can refer such matters to the relevant authority e.g. ACC, DEC,</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2" name="Rectangle 191">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Rectangle 192">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631825"/>
            <a:ext cx="7886700" cy="816777"/>
          </a:xfrm>
        </p:spPr>
        <p:txBody>
          <a:bodyPr vert="horz" lIns="0" tIns="45720" rIns="0" bIns="0" numCol="1" anchorCtr="0" compatLnSpc="1">
            <a:normAutofit fontScale="90000"/>
          </a:bodyPr>
          <a:lstStyle/>
          <a:p>
            <a:pPr marL="0" marR="0" lvl="0" indent="0" defTabSz="914400" rtl="0" eaLnBrk="1" fontAlgn="auto" latinLnBrk="0" hangingPunct="1">
              <a:lnSpc>
                <a:spcPct val="90000"/>
              </a:lnSpc>
              <a:spcBef>
                <a:spcPct val="0"/>
              </a:spcBef>
              <a:spcAft>
                <a:spcPts val="0"/>
              </a:spcAft>
              <a:buClrTx/>
              <a:buSzTx/>
              <a:buFontTx/>
              <a:buNone/>
              <a:defRPr/>
            </a:pPr>
            <a:br>
              <a:rPr kumimoji="0" lang="en-US" sz="1700" b="0" i="0" u="none" strike="noStrike" kern="1200" cap="none" spc="0" normalizeH="0" baseline="0" noProof="0" dirty="0">
                <a:ln>
                  <a:noFill/>
                </a:ln>
                <a:effectLst/>
                <a:uLnTx/>
                <a:uFillTx/>
                <a:latin typeface="Cambria" panose="02040503050406030204" pitchFamily="18" charset="0"/>
                <a:ea typeface="+mj-ea"/>
                <a:cs typeface="+mj-cs"/>
              </a:rPr>
            </a:br>
            <a:br>
              <a:rPr lang="en-US" sz="1700" cap="none" dirty="0">
                <a:latin typeface="Cambria" panose="02040503050406030204" pitchFamily="18" charset="0"/>
              </a:rPr>
            </a:br>
            <a:br>
              <a:rPr lang="en-US" sz="1700" cap="none" dirty="0">
                <a:latin typeface="Cambria" panose="02040503050406030204" pitchFamily="18" charset="0"/>
              </a:rPr>
            </a:br>
            <a:br>
              <a:rPr lang="en-US" sz="3600" b="1" cap="none" dirty="0">
                <a:latin typeface="Cambria" panose="02040503050406030204" pitchFamily="18" charset="0"/>
              </a:rPr>
            </a:br>
            <a:r>
              <a:rPr kumimoji="0" lang="en-US" sz="3600" b="1" i="0" u="none" strike="noStrike" kern="1200" cap="none" spc="0" normalizeH="0" baseline="0" noProof="0" dirty="0">
                <a:ln>
                  <a:noFill/>
                </a:ln>
                <a:effectLst/>
                <a:uLnTx/>
                <a:uFillTx/>
                <a:latin typeface="Cambria" panose="02040503050406030204" pitchFamily="18" charset="0"/>
                <a:ea typeface="+mj-ea"/>
                <a:cs typeface="+mj-cs"/>
              </a:rPr>
              <a:t>Administrative Tribunals</a:t>
            </a:r>
            <a:endParaRPr kumimoji="0" lang="en-US" sz="3600" b="1" i="0" u="none" strike="noStrike" kern="1200" cap="none" spc="0" normalizeH="0" baseline="0" noProof="0" dirty="0">
              <a:ln>
                <a:noFill/>
              </a:ln>
              <a:effectLst/>
              <a:uLnTx/>
              <a:uFillTx/>
              <a:latin typeface="+mj-lt"/>
              <a:ea typeface="+mj-ea"/>
              <a:cs typeface="+mj-cs"/>
            </a:endParaRPr>
          </a:p>
        </p:txBody>
      </p:sp>
      <p:sp>
        <p:nvSpPr>
          <p:cNvPr id="12291" name="Content Placeholder 2"/>
          <p:cNvSpPr>
            <a:spLocks noGrp="1"/>
          </p:cNvSpPr>
          <p:nvPr>
            <p:ph idx="1"/>
          </p:nvPr>
        </p:nvSpPr>
        <p:spPr>
          <a:xfrm>
            <a:off x="628650" y="2057400"/>
            <a:ext cx="7886700" cy="4038600"/>
          </a:xfrm>
        </p:spPr>
        <p:txBody>
          <a:bodyPr vert="horz" lIns="91440" tIns="45720" rIns="91440" bIns="45720" numCol="1" anchorCtr="0" compatLnSpc="1">
            <a:normAutofit lnSpcReduction="10000"/>
          </a:bodyPr>
          <a:lstStyle/>
          <a:p>
            <a:pPr marL="274320" marR="0" lvl="0" indent="-274320" algn="just" defTabSz="914400" rtl="0" eaLnBrk="1" fontAlgn="auto" latinLnBrk="0" hangingPunct="1">
              <a:lnSpc>
                <a:spcPct val="90000"/>
              </a:lnSpc>
              <a:spcBef>
                <a:spcPct val="20000"/>
              </a:spcBef>
              <a:spcAft>
                <a:spcPts val="0"/>
              </a:spcAft>
              <a:buClr>
                <a:schemeClr val="accent3"/>
              </a:buClr>
              <a:buSzPct val="95000"/>
              <a:buFont typeface="Wingdings 2" panose="05020102010507070707"/>
              <a:buChar char=""/>
              <a:defRPr/>
            </a:pPr>
            <a:r>
              <a:rPr kumimoji="0" lang="en-US" sz="1900" b="0" i="0" u="none" strike="noStrike" kern="1200" cap="none" spc="0" normalizeH="0" baseline="0" noProof="0" dirty="0">
                <a:ln>
                  <a:noFill/>
                </a:ln>
                <a:effectLst/>
                <a:uLnTx/>
                <a:uFillTx/>
                <a:ea typeface="Tahoma" panose="020B0604030504040204" pitchFamily="34" charset="0"/>
                <a:cs typeface="Tahoma" panose="020B0604030504040204" pitchFamily="34" charset="0"/>
              </a:rPr>
              <a:t>Parliament has established several special tribunals which are designed to be part of some scheme of administration. Collectively they are sometimes called administrative tribunals. </a:t>
            </a:r>
          </a:p>
          <a:p>
            <a:pPr marL="0" marR="0" lvl="0" indent="0" algn="just" defTabSz="914400" rtl="0" eaLnBrk="1" fontAlgn="auto" latinLnBrk="0" hangingPunct="1">
              <a:lnSpc>
                <a:spcPct val="90000"/>
              </a:lnSpc>
              <a:spcBef>
                <a:spcPct val="20000"/>
              </a:spcBef>
              <a:spcAft>
                <a:spcPts val="0"/>
              </a:spcAft>
              <a:buClr>
                <a:schemeClr val="accent3"/>
              </a:buClr>
              <a:buSzPct val="95000"/>
              <a:buNone/>
              <a:defRPr/>
            </a:pPr>
            <a:endParaRPr kumimoji="0" lang="en-US" sz="1900" b="0" i="0" u="none" strike="noStrike" kern="1200" cap="none" spc="0" normalizeH="0" baseline="0" noProof="0" dirty="0">
              <a:ln>
                <a:noFill/>
              </a:ln>
              <a:effectLst/>
              <a:uLnTx/>
              <a:uFillTx/>
              <a:ea typeface="Tahoma" panose="020B0604030504040204" pitchFamily="34" charset="0"/>
              <a:cs typeface="Tahoma" panose="020B0604030504040204" pitchFamily="34" charset="0"/>
            </a:endParaRPr>
          </a:p>
          <a:p>
            <a:pPr marL="274320" marR="0" lvl="0" indent="-274320" algn="just" defTabSz="914400" rtl="0" eaLnBrk="1" fontAlgn="auto" latinLnBrk="0" hangingPunct="1">
              <a:lnSpc>
                <a:spcPct val="90000"/>
              </a:lnSpc>
              <a:spcBef>
                <a:spcPct val="20000"/>
              </a:spcBef>
              <a:spcAft>
                <a:spcPts val="0"/>
              </a:spcAft>
              <a:buClr>
                <a:schemeClr val="accent3"/>
              </a:buClr>
              <a:buSzPct val="95000"/>
              <a:buFont typeface="Wingdings 2" panose="05020102010507070707"/>
              <a:buChar char=""/>
              <a:defRPr/>
            </a:pPr>
            <a:r>
              <a:rPr kumimoji="0" lang="en-US" sz="1900" b="0" i="0" u="none" strike="noStrike" kern="1200" cap="none" spc="0" normalizeH="0" baseline="0" noProof="0" dirty="0">
                <a:ln>
                  <a:noFill/>
                </a:ln>
                <a:effectLst/>
                <a:uLnTx/>
                <a:uFillTx/>
                <a:ea typeface="Tahoma" panose="020B0604030504040204" pitchFamily="34" charset="0"/>
                <a:cs typeface="Tahoma" panose="020B0604030504040204" pitchFamily="34" charset="0"/>
              </a:rPr>
              <a:t>Many tribunals make decisions by applying legal rules to the facts of cases. To this extent, their function is not dissimilar to courts of law.</a:t>
            </a:r>
          </a:p>
          <a:p>
            <a:pPr marL="0" marR="0" lvl="0" indent="0" algn="just" defTabSz="914400" rtl="0" eaLnBrk="1" fontAlgn="auto" latinLnBrk="0" hangingPunct="1">
              <a:lnSpc>
                <a:spcPct val="90000"/>
              </a:lnSpc>
              <a:spcBef>
                <a:spcPct val="20000"/>
              </a:spcBef>
              <a:spcAft>
                <a:spcPts val="0"/>
              </a:spcAft>
              <a:buClr>
                <a:schemeClr val="accent3"/>
              </a:buClr>
              <a:buSzPct val="95000"/>
              <a:buNone/>
              <a:defRPr/>
            </a:pPr>
            <a:endParaRPr kumimoji="0" lang="en-US" sz="1900" b="0" i="0" u="none" strike="noStrike" kern="1200" cap="none" spc="0" normalizeH="0" baseline="0" noProof="0" dirty="0">
              <a:ln>
                <a:noFill/>
              </a:ln>
              <a:effectLst/>
              <a:uLnTx/>
              <a:uFillTx/>
              <a:ea typeface="Tahoma" panose="020B0604030504040204" pitchFamily="34" charset="0"/>
              <a:cs typeface="Tahoma" panose="020B0604030504040204" pitchFamily="34" charset="0"/>
            </a:endParaRPr>
          </a:p>
          <a:p>
            <a:pPr marL="274320" marR="0" lvl="0" indent="-274320" algn="just" defTabSz="914400" rtl="0" eaLnBrk="1" fontAlgn="auto" latinLnBrk="0" hangingPunct="1">
              <a:lnSpc>
                <a:spcPct val="90000"/>
              </a:lnSpc>
              <a:spcBef>
                <a:spcPct val="20000"/>
              </a:spcBef>
              <a:spcAft>
                <a:spcPts val="0"/>
              </a:spcAft>
              <a:buClr>
                <a:schemeClr val="accent3"/>
              </a:buClr>
              <a:buSzPct val="95000"/>
              <a:buFont typeface="Wingdings 2" panose="05020102010507070707"/>
              <a:buChar char=""/>
              <a:defRPr/>
            </a:pPr>
            <a:r>
              <a:rPr kumimoji="0" lang="en-US" sz="1900" b="0" i="0" u="none" strike="noStrike" kern="1200" cap="none" spc="0" normalizeH="0" baseline="0" noProof="0" dirty="0">
                <a:ln>
                  <a:noFill/>
                </a:ln>
                <a:effectLst/>
                <a:uLnTx/>
                <a:uFillTx/>
                <a:ea typeface="Tahoma" panose="020B0604030504040204" pitchFamily="34" charset="0"/>
                <a:cs typeface="Tahoma" panose="020B0604030504040204" pitchFamily="34" charset="0"/>
              </a:rPr>
              <a:t>Some tribunals deal with land matters, tax matters service providers and service commissions. They usually focus on a technical subject. They also deal with abuse by public officers.</a:t>
            </a:r>
          </a:p>
          <a:p>
            <a:pPr marL="274320" marR="0" lvl="0" indent="-274320" algn="just" defTabSz="914400" rtl="0" eaLnBrk="1" fontAlgn="auto" latinLnBrk="0" hangingPunct="1">
              <a:lnSpc>
                <a:spcPct val="90000"/>
              </a:lnSpc>
              <a:spcBef>
                <a:spcPct val="20000"/>
              </a:spcBef>
              <a:spcAft>
                <a:spcPts val="0"/>
              </a:spcAft>
              <a:buClr>
                <a:schemeClr val="accent3"/>
              </a:buClr>
              <a:buSzPct val="95000"/>
              <a:buFont typeface="Wingdings 2" panose="05020102010507070707"/>
              <a:buChar char=""/>
              <a:defRPr/>
            </a:pPr>
            <a:endParaRPr kumimoji="0" lang="en-US" sz="1900" b="0" i="0" u="none" strike="noStrike" kern="1200" cap="none" spc="0" normalizeH="0" baseline="0" noProof="0" dirty="0">
              <a:ln>
                <a:noFill/>
              </a:ln>
              <a:effectLst/>
              <a:uLnTx/>
              <a:uFillTx/>
              <a:ea typeface="Tahoma" panose="020B0604030504040204" pitchFamily="34" charset="0"/>
              <a:cs typeface="Tahoma" panose="020B0604030504040204" pitchFamily="34" charset="0"/>
            </a:endParaRPr>
          </a:p>
          <a:p>
            <a:pPr marL="274320" marR="0" lvl="0" indent="-274320" algn="just" defTabSz="914400" rtl="0" eaLnBrk="1" fontAlgn="auto" latinLnBrk="0" hangingPunct="1">
              <a:lnSpc>
                <a:spcPct val="90000"/>
              </a:lnSpc>
              <a:spcBef>
                <a:spcPct val="20000"/>
              </a:spcBef>
              <a:spcAft>
                <a:spcPts val="0"/>
              </a:spcAft>
              <a:buClr>
                <a:schemeClr val="accent3"/>
              </a:buClr>
              <a:buSzPct val="95000"/>
              <a:buFont typeface="Wingdings 2" panose="05020102010507070707"/>
              <a:buChar char=""/>
              <a:defRPr/>
            </a:pPr>
            <a:r>
              <a:rPr kumimoji="0" lang="en-US" sz="1900" b="0" i="0" u="none" strike="noStrike" kern="1200" cap="none" spc="0" normalizeH="0" baseline="0" noProof="0" dirty="0">
                <a:ln>
                  <a:noFill/>
                </a:ln>
                <a:effectLst/>
                <a:uLnTx/>
                <a:uFillTx/>
                <a:ea typeface="Tahoma" panose="020B0604030504040204" pitchFamily="34" charset="0"/>
                <a:cs typeface="Tahoma" panose="020B0604030504040204" pitchFamily="34" charset="0"/>
              </a:rPr>
              <a:t>Tribunals are conspicuous in Administrative law because they have limited jurisdictions and their errors are subject to judicial review by the High Court.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Title 1"/>
          <p:cNvSpPr>
            <a:spLocks noGrp="1"/>
          </p:cNvSpPr>
          <p:nvPr>
            <p:ph type="title"/>
          </p:nvPr>
        </p:nvSpPr>
        <p:spPr>
          <a:xfrm>
            <a:off x="628650" y="365125"/>
            <a:ext cx="7886700" cy="1325563"/>
          </a:xfrm>
        </p:spPr>
        <p:txBody>
          <a:bodyPr vert="horz" lIns="0" tIns="45720" rIns="0" bIns="0">
            <a:normAutofit/>
          </a:bodyPr>
          <a:lstStyle/>
          <a:p>
            <a:r>
              <a:rPr lang="en-US" altLang="en-US" dirty="0"/>
              <a:t>Offenses Under the Act</a:t>
            </a:r>
          </a:p>
        </p:txBody>
      </p:sp>
      <p:graphicFrame>
        <p:nvGraphicFramePr>
          <p:cNvPr id="20486" name="Content Placeholder 2">
            <a:extLst>
              <a:ext uri="{FF2B5EF4-FFF2-40B4-BE49-F238E27FC236}">
                <a16:creationId xmlns:a16="http://schemas.microsoft.com/office/drawing/2014/main" id="{F3401AAA-5695-408E-A428-6312E935136D}"/>
              </a:ext>
            </a:extLst>
          </p:cNvPr>
          <p:cNvGraphicFramePr>
            <a:graphicFrameLocks noGrp="1"/>
          </p:cNvGraphicFramePr>
          <p:nvPr>
            <p:ph idx="1"/>
            <p:extLst>
              <p:ext uri="{D42A27DB-BD31-4B8C-83A1-F6EECF244321}">
                <p14:modId xmlns:p14="http://schemas.microsoft.com/office/powerpoint/2010/main" val="3774904786"/>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B22C2-1D6D-4E79-A5D9-8428438002FD}"/>
              </a:ext>
            </a:extLst>
          </p:cNvPr>
          <p:cNvSpPr>
            <a:spLocks noGrp="1"/>
          </p:cNvSpPr>
          <p:nvPr>
            <p:ph type="title"/>
          </p:nvPr>
        </p:nvSpPr>
        <p:spPr/>
        <p:txBody>
          <a:bodyPr/>
          <a:lstStyle/>
          <a:p>
            <a:r>
              <a:rPr lang="en-US" dirty="0"/>
              <a:t>Case</a:t>
            </a:r>
            <a:endParaRPr lang="en-ZM" dirty="0"/>
          </a:p>
        </p:txBody>
      </p:sp>
      <p:sp>
        <p:nvSpPr>
          <p:cNvPr id="3" name="Content Placeholder 2">
            <a:extLst>
              <a:ext uri="{FF2B5EF4-FFF2-40B4-BE49-F238E27FC236}">
                <a16:creationId xmlns:a16="http://schemas.microsoft.com/office/drawing/2014/main" id="{0B8721C0-CBD6-4B31-A62A-85E9830410F8}"/>
              </a:ext>
            </a:extLst>
          </p:cNvPr>
          <p:cNvSpPr>
            <a:spLocks noGrp="1"/>
          </p:cNvSpPr>
          <p:nvPr>
            <p:ph idx="1"/>
          </p:nvPr>
        </p:nvSpPr>
        <p:spPr/>
        <p:txBody>
          <a:bodyPr/>
          <a:lstStyle/>
          <a:p>
            <a:r>
              <a:rPr lang="en-US" dirty="0"/>
              <a:t> The Public Protector of the Republic of Zambia v Indeni Petroleum Refinery Limited 2018/CCZ/R001</a:t>
            </a:r>
          </a:p>
        </p:txBody>
      </p:sp>
    </p:spTree>
    <p:extLst>
      <p:ext uri="{BB962C8B-B14F-4D97-AF65-F5344CB8AC3E}">
        <p14:creationId xmlns:p14="http://schemas.microsoft.com/office/powerpoint/2010/main" val="2555578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8" name="Rectangle 137">
            <a:extLst>
              <a:ext uri="{FF2B5EF4-FFF2-40B4-BE49-F238E27FC236}">
                <a16:creationId xmlns:a16="http://schemas.microsoft.com/office/drawing/2014/main" id="{07E773EB-1EC1-4E49-9DE2-E6F4604972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0391"/>
            <a:ext cx="9144000" cy="19430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93533" y="320675"/>
            <a:ext cx="8555615" cy="1325563"/>
          </a:xfrm>
        </p:spPr>
        <p:txBody>
          <a:bodyPr>
            <a:normAutofit fontScale="90000"/>
          </a:bodyPr>
          <a:lstStyle/>
          <a:p>
            <a:r>
              <a:rPr lang="en-US" sz="4700" b="1" cap="none" dirty="0">
                <a:solidFill>
                  <a:schemeClr val="bg1"/>
                </a:solidFill>
                <a:latin typeface="Cambria" panose="02040503050406030204" pitchFamily="18" charset="0"/>
              </a:rPr>
              <a:t>Tribunals: Rationale and Nature</a:t>
            </a:r>
            <a:endParaRPr lang="en-US" sz="4700" b="1" cap="none" dirty="0">
              <a:solidFill>
                <a:schemeClr val="bg1"/>
              </a:solidFill>
            </a:endParaRPr>
          </a:p>
        </p:txBody>
      </p:sp>
      <p:graphicFrame>
        <p:nvGraphicFramePr>
          <p:cNvPr id="8197" name="Content Placeholder 2">
            <a:extLst>
              <a:ext uri="{FF2B5EF4-FFF2-40B4-BE49-F238E27FC236}">
                <a16:creationId xmlns:a16="http://schemas.microsoft.com/office/drawing/2014/main" id="{AFAA87E5-1656-407A-AEFA-98601646363D}"/>
              </a:ext>
            </a:extLst>
          </p:cNvPr>
          <p:cNvGraphicFramePr>
            <a:graphicFrameLocks noGrp="1"/>
          </p:cNvGraphicFramePr>
          <p:nvPr>
            <p:ph idx="1"/>
            <p:extLst>
              <p:ext uri="{D42A27DB-BD31-4B8C-83A1-F6EECF244321}">
                <p14:modId xmlns:p14="http://schemas.microsoft.com/office/powerpoint/2010/main" val="2421704884"/>
              </p:ext>
            </p:extLst>
          </p:nvPr>
        </p:nvGraphicFramePr>
        <p:xfrm>
          <a:off x="293534" y="1976293"/>
          <a:ext cx="8555615"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9575" y="349250"/>
            <a:ext cx="8324850" cy="18034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BBC25BC-91CD-40CD-AAE5-1CE8F7DF62FC}"/>
              </a:ext>
            </a:extLst>
          </p:cNvPr>
          <p:cNvSpPr>
            <a:spLocks noGrp="1"/>
          </p:cNvSpPr>
          <p:nvPr>
            <p:ph type="title"/>
          </p:nvPr>
        </p:nvSpPr>
        <p:spPr>
          <a:xfrm>
            <a:off x="628650" y="588168"/>
            <a:ext cx="7886700" cy="1325563"/>
          </a:xfrm>
        </p:spPr>
        <p:txBody>
          <a:bodyPr>
            <a:normAutofit/>
          </a:bodyPr>
          <a:lstStyle/>
          <a:p>
            <a:r>
              <a:rPr lang="en-ZA" sz="4000">
                <a:solidFill>
                  <a:srgbClr val="FFFFFF"/>
                </a:solidFill>
              </a:rPr>
              <a:t>Composition</a:t>
            </a:r>
          </a:p>
        </p:txBody>
      </p:sp>
      <p:sp>
        <p:nvSpPr>
          <p:cNvPr id="3" name="Content Placeholder 2">
            <a:extLst>
              <a:ext uri="{FF2B5EF4-FFF2-40B4-BE49-F238E27FC236}">
                <a16:creationId xmlns:a16="http://schemas.microsoft.com/office/drawing/2014/main" id="{0CEF446D-4D9D-4B56-B799-66DAAE4EBF28}"/>
              </a:ext>
            </a:extLst>
          </p:cNvPr>
          <p:cNvSpPr>
            <a:spLocks noGrp="1"/>
          </p:cNvSpPr>
          <p:nvPr>
            <p:ph idx="1"/>
          </p:nvPr>
        </p:nvSpPr>
        <p:spPr>
          <a:xfrm>
            <a:off x="628650" y="2391568"/>
            <a:ext cx="7886700" cy="3785394"/>
          </a:xfrm>
        </p:spPr>
        <p:txBody>
          <a:bodyPr anchor="ctr">
            <a:normAutofit/>
          </a:bodyPr>
          <a:lstStyle/>
          <a:p>
            <a:pPr>
              <a:lnSpc>
                <a:spcPct val="90000"/>
              </a:lnSpc>
            </a:pPr>
            <a:r>
              <a:rPr lang="en-ZA" sz="2100" dirty="0"/>
              <a:t>There is no general principle requiring all tribunals to be similarly constituted. The composition depends upon its enabling legislation and subject matter.</a:t>
            </a:r>
          </a:p>
          <a:p>
            <a:pPr>
              <a:lnSpc>
                <a:spcPct val="90000"/>
              </a:lnSpc>
            </a:pPr>
            <a:r>
              <a:rPr lang="en-ZA" sz="2100" dirty="0"/>
              <a:t>Usually, each tribunal is composed of a legally qualified chairperson with two other members appropriately qualified.</a:t>
            </a:r>
          </a:p>
          <a:p>
            <a:pPr>
              <a:lnSpc>
                <a:spcPct val="90000"/>
              </a:lnSpc>
            </a:pPr>
            <a:r>
              <a:rPr lang="en-ZA" sz="2100" dirty="0"/>
              <a:t>In some cases, these will be experts in the relevant subject matter or simply possess some representative quality.</a:t>
            </a:r>
          </a:p>
          <a:p>
            <a:pPr>
              <a:lnSpc>
                <a:spcPct val="90000"/>
              </a:lnSpc>
            </a:pPr>
            <a:r>
              <a:rPr lang="en-ZA" sz="2100" dirty="0"/>
              <a:t>Generally, composition and independence can be determined by considering the enabling legislation.</a:t>
            </a:r>
          </a:p>
        </p:txBody>
      </p:sp>
    </p:spTree>
    <p:extLst>
      <p:ext uri="{BB962C8B-B14F-4D97-AF65-F5344CB8AC3E}">
        <p14:creationId xmlns:p14="http://schemas.microsoft.com/office/powerpoint/2010/main" val="2133553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22F9423-F4B1-45D4-8445-E9991ECCB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27054A-F865-41CA-B0B0-B353FAC7E035}"/>
              </a:ext>
            </a:extLst>
          </p:cNvPr>
          <p:cNvSpPr>
            <a:spLocks noGrp="1"/>
          </p:cNvSpPr>
          <p:nvPr>
            <p:ph type="title"/>
          </p:nvPr>
        </p:nvSpPr>
        <p:spPr>
          <a:xfrm>
            <a:off x="1359672" y="518649"/>
            <a:ext cx="7411709" cy="1067634"/>
          </a:xfrm>
        </p:spPr>
        <p:txBody>
          <a:bodyPr anchor="ctr">
            <a:normAutofit/>
          </a:bodyPr>
          <a:lstStyle/>
          <a:p>
            <a:pPr>
              <a:lnSpc>
                <a:spcPct val="90000"/>
              </a:lnSpc>
            </a:pPr>
            <a:r>
              <a:rPr lang="en-ZA" dirty="0"/>
              <a:t>Examples of particular tribunals</a:t>
            </a:r>
            <a:endParaRPr lang="en-ZA"/>
          </a:p>
        </p:txBody>
      </p:sp>
      <p:grpSp>
        <p:nvGrpSpPr>
          <p:cNvPr id="12" name="Group 11">
            <a:extLst>
              <a:ext uri="{FF2B5EF4-FFF2-40B4-BE49-F238E27FC236}">
                <a16:creationId xmlns:a16="http://schemas.microsoft.com/office/drawing/2014/main" id="{770AE191-D2EA-45C9-A44D-830C188F74C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54015" y="628863"/>
            <a:ext cx="846287" cy="847206"/>
            <a:chOff x="8183879" y="1000124"/>
            <a:chExt cx="1562267" cy="1172973"/>
          </a:xfrm>
        </p:grpSpPr>
        <p:sp>
          <p:nvSpPr>
            <p:cNvPr id="13" name="Freeform 5">
              <a:extLst>
                <a:ext uri="{FF2B5EF4-FFF2-40B4-BE49-F238E27FC236}">
                  <a16:creationId xmlns:a16="http://schemas.microsoft.com/office/drawing/2014/main" id="{23A0E4C1-B7A6-4637-AC51-4A5AE3841FF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183879" y="1348782"/>
              <a:ext cx="935037" cy="8243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14" name="Freeform 5">
              <a:extLst>
                <a:ext uri="{FF2B5EF4-FFF2-40B4-BE49-F238E27FC236}">
                  <a16:creationId xmlns:a16="http://schemas.microsoft.com/office/drawing/2014/main" id="{F4E8C039-CC58-44F3-8A7B-E0A934C1D01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983979" y="1000124"/>
              <a:ext cx="762167" cy="6719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graphicFrame>
        <p:nvGraphicFramePr>
          <p:cNvPr id="5" name="Content Placeholder 2">
            <a:extLst>
              <a:ext uri="{FF2B5EF4-FFF2-40B4-BE49-F238E27FC236}">
                <a16:creationId xmlns:a16="http://schemas.microsoft.com/office/drawing/2014/main" id="{41E20B57-BCDD-4A7F-B206-640AA6768D02}"/>
              </a:ext>
            </a:extLst>
          </p:cNvPr>
          <p:cNvGraphicFramePr>
            <a:graphicFrameLocks noGrp="1"/>
          </p:cNvGraphicFramePr>
          <p:nvPr>
            <p:ph idx="1"/>
            <p:extLst>
              <p:ext uri="{D42A27DB-BD31-4B8C-83A1-F6EECF244321}">
                <p14:modId xmlns:p14="http://schemas.microsoft.com/office/powerpoint/2010/main" val="2288510040"/>
              </p:ext>
            </p:extLst>
          </p:nvPr>
        </p:nvGraphicFramePr>
        <p:xfrm>
          <a:off x="472390" y="1860604"/>
          <a:ext cx="8180618" cy="40949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8123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LANDS TRIBUNAL</a:t>
            </a:r>
          </a:p>
        </p:txBody>
      </p:sp>
      <p:sp>
        <p:nvSpPr>
          <p:cNvPr id="3" name="Content Placeholder 2"/>
          <p:cNvSpPr>
            <a:spLocks noGrp="1"/>
          </p:cNvSpPr>
          <p:nvPr>
            <p:ph idx="1"/>
          </p:nvPr>
        </p:nvSpPr>
        <p:spPr/>
        <p:txBody>
          <a:bodyPr>
            <a:normAutofit fontScale="77500" lnSpcReduction="20000"/>
          </a:bodyPr>
          <a:lstStyle/>
          <a:p>
            <a:r>
              <a:rPr lang="en-US" dirty="0"/>
              <a:t>Created pursuant to section 20 of the Lands Act, Chapter 184 of the Laws of Zambia with a mandate to investigate and deliberate on matters relating to land under the Act</a:t>
            </a:r>
          </a:p>
          <a:p>
            <a:pPr marL="114300" indent="0">
              <a:buNone/>
            </a:pPr>
            <a:endParaRPr lang="en-US" dirty="0"/>
          </a:p>
          <a:p>
            <a:r>
              <a:rPr lang="en-US" dirty="0"/>
              <a:t>Had limited jurisdiction, particularly unable to hear matters arising under customary land tenure; see </a:t>
            </a:r>
            <a:r>
              <a:rPr lang="en-US" b="1" i="1" dirty="0" err="1"/>
              <a:t>Chilala</a:t>
            </a:r>
            <a:r>
              <a:rPr lang="en-US" b="1" i="1" dirty="0"/>
              <a:t> v </a:t>
            </a:r>
            <a:r>
              <a:rPr lang="en-US" b="1" i="1" dirty="0" err="1"/>
              <a:t>Milimo</a:t>
            </a:r>
            <a:r>
              <a:rPr lang="en-US" b="1" i="1" dirty="0"/>
              <a:t> </a:t>
            </a:r>
            <a:r>
              <a:rPr lang="en-US" b="1" dirty="0"/>
              <a:t>LAT/09/99</a:t>
            </a:r>
          </a:p>
          <a:p>
            <a:pPr marL="114300" indent="0">
              <a:buNone/>
            </a:pPr>
            <a:endParaRPr lang="en-US" b="1" dirty="0"/>
          </a:p>
          <a:p>
            <a:r>
              <a:rPr lang="en-US" dirty="0"/>
              <a:t>Lands Tribunal Act No 39 of 2010 enacted to continue the Lands Tribunal but with expanded jurisdiction</a:t>
            </a:r>
          </a:p>
          <a:p>
            <a:pPr marL="114300" indent="0">
              <a:buNone/>
            </a:pPr>
            <a:endParaRPr lang="en-US" dirty="0"/>
          </a:p>
          <a:p>
            <a:r>
              <a:rPr lang="en-US" dirty="0"/>
              <a:t>Able to hear cases involving customary land tenure</a:t>
            </a:r>
          </a:p>
          <a:p>
            <a:endParaRPr lang="en-US" dirty="0"/>
          </a:p>
          <a:p>
            <a:r>
              <a:rPr lang="en-US" dirty="0"/>
              <a:t>Not encumbered by strict rules of evidence and procedure</a:t>
            </a:r>
          </a:p>
          <a:p>
            <a:endParaRPr lang="en-US" dirty="0"/>
          </a:p>
          <a:p>
            <a:r>
              <a:rPr lang="en-US" dirty="0"/>
              <a:t>Appeals from the Lands Tribunal lie to the High Court – section 16</a:t>
            </a:r>
          </a:p>
          <a:p>
            <a:endParaRPr lang="en-US" dirty="0"/>
          </a:p>
        </p:txBody>
      </p:sp>
    </p:spTree>
    <p:extLst>
      <p:ext uri="{BB962C8B-B14F-4D97-AF65-F5344CB8AC3E}">
        <p14:creationId xmlns:p14="http://schemas.microsoft.com/office/powerpoint/2010/main" val="2567434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TAX APPEALS TRIBUNAL</a:t>
            </a:r>
          </a:p>
        </p:txBody>
      </p:sp>
      <p:sp>
        <p:nvSpPr>
          <p:cNvPr id="3" name="Content Placeholder 2"/>
          <p:cNvSpPr>
            <a:spLocks noGrp="1"/>
          </p:cNvSpPr>
          <p:nvPr>
            <p:ph idx="1"/>
          </p:nvPr>
        </p:nvSpPr>
        <p:spPr/>
        <p:txBody>
          <a:bodyPr>
            <a:normAutofit lnSpcReduction="10000"/>
          </a:bodyPr>
          <a:lstStyle/>
          <a:p>
            <a:pPr algn="just"/>
            <a:r>
              <a:rPr lang="en-US" dirty="0"/>
              <a:t>A quasi-judicial body that deals with matters relating to customs and excise duty, income tax and value added tax.</a:t>
            </a:r>
          </a:p>
          <a:p>
            <a:pPr marL="114300" indent="0" algn="just">
              <a:buNone/>
            </a:pPr>
            <a:endParaRPr lang="en-US" dirty="0"/>
          </a:p>
          <a:p>
            <a:pPr algn="just"/>
            <a:r>
              <a:rPr lang="en-US" dirty="0"/>
              <a:t>Established under the Tax Appeals Tribunal Act No 1 of 2015.</a:t>
            </a:r>
          </a:p>
          <a:p>
            <a:pPr marL="114300" indent="0" algn="just">
              <a:buNone/>
            </a:pPr>
            <a:endParaRPr lang="en-US" dirty="0"/>
          </a:p>
          <a:p>
            <a:pPr algn="just"/>
            <a:r>
              <a:rPr lang="en-US" dirty="0"/>
              <a:t>Appeals lie to the Supreme Court Section 15(1) of the Tax Appeals Act and  Zambia Revenue Authority v Professional Insurance Appeal No. 34 of 2017. </a:t>
            </a:r>
          </a:p>
        </p:txBody>
      </p:sp>
    </p:spTree>
    <p:extLst>
      <p:ext uri="{BB962C8B-B14F-4D97-AF65-F5344CB8AC3E}">
        <p14:creationId xmlns:p14="http://schemas.microsoft.com/office/powerpoint/2010/main" val="1061288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1" name="Rectangle 8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8194" name="Title 1"/>
          <p:cNvSpPr>
            <a:spLocks noGrp="1"/>
          </p:cNvSpPr>
          <p:nvPr>
            <p:ph type="title"/>
          </p:nvPr>
        </p:nvSpPr>
        <p:spPr>
          <a:xfrm>
            <a:off x="718879" y="800392"/>
            <a:ext cx="7698523" cy="1212102"/>
          </a:xfrm>
        </p:spPr>
        <p:txBody>
          <a:bodyPr vert="horz" lIns="0" tIns="45720" rIns="0" bIns="0">
            <a:normAutofit/>
          </a:bodyPr>
          <a:lstStyle/>
          <a:p>
            <a:pPr eaLnBrk="1" hangingPunct="1"/>
            <a:r>
              <a:rPr lang="en-US" altLang="en-US" dirty="0">
                <a:solidFill>
                  <a:srgbClr val="FFFFFF"/>
                </a:solidFill>
              </a:rPr>
              <a:t>Commissions of Inquiry</a:t>
            </a:r>
          </a:p>
        </p:txBody>
      </p:sp>
      <p:sp>
        <p:nvSpPr>
          <p:cNvPr id="3" name="Content Placeholder 2"/>
          <p:cNvSpPr>
            <a:spLocks noGrp="1"/>
          </p:cNvSpPr>
          <p:nvPr>
            <p:ph idx="1"/>
          </p:nvPr>
        </p:nvSpPr>
        <p:spPr>
          <a:xfrm>
            <a:off x="1025717" y="2177170"/>
            <a:ext cx="7514913" cy="4299830"/>
          </a:xfrm>
        </p:spPr>
        <p:txBody>
          <a:bodyPr vert="horz" lIns="91440" tIns="45720" rIns="91440" bIns="45720" numCol="1" anchor="ctr" anchorCtr="0" compatLnSpc="1">
            <a:normAutofit fontScale="92500" lnSpcReduction="20000"/>
          </a:bodyPr>
          <a:lstStyle/>
          <a:p>
            <a:pPr marL="273050" lvl="0" indent="-273050" algn="just" fontAlgn="base">
              <a:lnSpc>
                <a:spcPct val="90000"/>
              </a:lnSpc>
              <a:spcAft>
                <a:spcPct val="0"/>
              </a:spcAft>
              <a:buClr>
                <a:srgbClr val="0BD0D9"/>
              </a:buClr>
              <a:buSzPct val="95000"/>
              <a:buFont typeface="Wingdings 2" panose="05020102010507070707" pitchFamily="18" charset="2"/>
              <a:buChar char=""/>
              <a:defRPr/>
            </a:pPr>
            <a:endParaRPr lang="en-ZA" sz="1300" dirty="0">
              <a:latin typeface="Tahoma" panose="020B0604030504040204" pitchFamily="34" charset="0"/>
              <a:ea typeface="Tahoma" panose="020B0604030504040204" pitchFamily="34" charset="0"/>
              <a:cs typeface="Tahoma" panose="020B0604030504040204" pitchFamily="34" charset="0"/>
            </a:endParaRPr>
          </a:p>
          <a:p>
            <a:pPr marL="273050" lvl="0" indent="-273050" algn="just" fontAlgn="base">
              <a:lnSpc>
                <a:spcPct val="90000"/>
              </a:lnSpc>
              <a:spcAft>
                <a:spcPct val="0"/>
              </a:spcAft>
              <a:buClr>
                <a:srgbClr val="0BD0D9"/>
              </a:buClr>
              <a:buSzPct val="95000"/>
              <a:buFont typeface="Wingdings 2" panose="05020102010507070707" pitchFamily="18" charset="2"/>
              <a:buChar char=""/>
              <a:defRPr/>
            </a:pPr>
            <a:r>
              <a:rPr lang="en-ZA" sz="1800" dirty="0">
                <a:ea typeface="Tahoma" panose="020B0604030504040204" pitchFamily="34" charset="0"/>
                <a:cs typeface="Tahoma" panose="020B0604030504040204" pitchFamily="34" charset="0"/>
              </a:rPr>
              <a:t>Commissions of inquiry are fact-finding bodies</a:t>
            </a:r>
          </a:p>
          <a:p>
            <a:pPr marL="0" lvl="0" indent="0" algn="just" fontAlgn="base">
              <a:lnSpc>
                <a:spcPct val="90000"/>
              </a:lnSpc>
              <a:spcAft>
                <a:spcPct val="0"/>
              </a:spcAft>
              <a:buClr>
                <a:srgbClr val="0BD0D9"/>
              </a:buClr>
              <a:buSzPct val="95000"/>
              <a:buNone/>
              <a:defRPr/>
            </a:pPr>
            <a:endParaRPr lang="en-ZA" sz="1800" dirty="0">
              <a:ea typeface="Tahoma" panose="020B0604030504040204" pitchFamily="34" charset="0"/>
              <a:cs typeface="Tahoma" panose="020B0604030504040204" pitchFamily="34" charset="0"/>
            </a:endParaRPr>
          </a:p>
          <a:p>
            <a:pPr marL="273050" lvl="0" indent="-273050" algn="just" fontAlgn="base">
              <a:lnSpc>
                <a:spcPct val="90000"/>
              </a:lnSpc>
              <a:spcAft>
                <a:spcPct val="0"/>
              </a:spcAft>
              <a:buClr>
                <a:srgbClr val="0BD0D9"/>
              </a:buClr>
              <a:buSzPct val="95000"/>
              <a:buFont typeface="Wingdings 2" panose="05020102010507070707" pitchFamily="18" charset="2"/>
              <a:buChar char=""/>
              <a:defRPr/>
            </a:pPr>
            <a:r>
              <a:rPr lang="en-ZA" sz="1800" dirty="0">
                <a:ea typeface="Tahoma" panose="020B0604030504040204" pitchFamily="34" charset="0"/>
                <a:cs typeface="Tahoma" panose="020B0604030504040204" pitchFamily="34" charset="0"/>
              </a:rPr>
              <a:t>A statutory inquiry is a formalised version of the fair hearing which is required by common law according to the principles of natural justice. It is a framework within which natural justice can operate.</a:t>
            </a:r>
          </a:p>
          <a:p>
            <a:pPr marL="273050" lvl="0" indent="-273050" algn="just" fontAlgn="base">
              <a:lnSpc>
                <a:spcPct val="90000"/>
              </a:lnSpc>
              <a:spcAft>
                <a:spcPct val="0"/>
              </a:spcAft>
              <a:buClr>
                <a:srgbClr val="0BD0D9"/>
              </a:buClr>
              <a:buSzPct val="95000"/>
              <a:buFont typeface="Wingdings 2" panose="05020102010507070707" pitchFamily="18" charset="2"/>
              <a:buChar char=""/>
              <a:defRPr/>
            </a:pPr>
            <a:endParaRPr lang="en-ZA" sz="1800" dirty="0">
              <a:ea typeface="Tahoma" panose="020B0604030504040204" pitchFamily="34" charset="0"/>
              <a:cs typeface="Tahoma" panose="020B0604030504040204" pitchFamily="34" charset="0"/>
            </a:endParaRPr>
          </a:p>
          <a:p>
            <a:pPr marL="273050" lvl="0" indent="-273050" algn="just" fontAlgn="base">
              <a:lnSpc>
                <a:spcPct val="90000"/>
              </a:lnSpc>
              <a:spcAft>
                <a:spcPct val="0"/>
              </a:spcAft>
              <a:buClr>
                <a:srgbClr val="0BD0D9"/>
              </a:buClr>
              <a:buSzPct val="95000"/>
              <a:buFont typeface="Wingdings 2" panose="05020102010507070707" pitchFamily="18" charset="2"/>
              <a:buChar char=""/>
              <a:defRPr/>
            </a:pPr>
            <a:r>
              <a:rPr lang="en-ZA" sz="1800" dirty="0">
                <a:ea typeface="Tahoma" panose="020B0604030504040204" pitchFamily="34" charset="0"/>
                <a:cs typeface="Tahoma" panose="020B0604030504040204" pitchFamily="34" charset="0"/>
              </a:rPr>
              <a:t>A group of people set up to determine a specific matter referred to it under the Inquiries Act.</a:t>
            </a:r>
          </a:p>
          <a:p>
            <a:pPr marL="273050" marR="0" lvl="0" indent="-273050" algn="just" defTabSz="914400" rtl="0" eaLnBrk="1" fontAlgn="base" latinLnBrk="0" hangingPunct="1">
              <a:lnSpc>
                <a:spcPct val="90000"/>
              </a:lnSpc>
              <a:spcBef>
                <a:spcPct val="20000"/>
              </a:spcBef>
              <a:spcAft>
                <a:spcPct val="0"/>
              </a:spcAft>
              <a:buClr>
                <a:srgbClr val="0BD0D9"/>
              </a:buClr>
              <a:buSzPct val="95000"/>
              <a:buFont typeface="Wingdings 2" panose="05020102010507070707" pitchFamily="18" charset="2"/>
              <a:buChar char=""/>
              <a:defRPr/>
            </a:pPr>
            <a:endParaRPr kumimoji="0" lang="en-US" sz="1800" b="0" i="0" u="none" strike="noStrike" kern="1200" cap="none" spc="0" normalizeH="0" baseline="0" noProof="0" dirty="0">
              <a:ln>
                <a:noFill/>
              </a:ln>
              <a:effectLst/>
              <a:uLnTx/>
              <a:uFillTx/>
              <a:ea typeface="Tahoma" panose="020B0604030504040204" pitchFamily="34" charset="0"/>
              <a:cs typeface="Tahoma" panose="020B0604030504040204" pitchFamily="34" charset="0"/>
            </a:endParaRPr>
          </a:p>
          <a:p>
            <a:pPr marL="273050" marR="0" lvl="0" indent="-273050" algn="just" defTabSz="914400" rtl="0" eaLnBrk="1" fontAlgn="base" latinLnBrk="0" hangingPunct="1">
              <a:lnSpc>
                <a:spcPct val="90000"/>
              </a:lnSpc>
              <a:spcBef>
                <a:spcPct val="20000"/>
              </a:spcBef>
              <a:spcAft>
                <a:spcPct val="0"/>
              </a:spcAft>
              <a:buClr>
                <a:srgbClr val="0BD0D9"/>
              </a:buClr>
              <a:buSzPct val="95000"/>
              <a:buFont typeface="Wingdings 2" panose="05020102010507070707" pitchFamily="18" charset="2"/>
              <a:buChar char=""/>
              <a:defRPr/>
            </a:pPr>
            <a:r>
              <a:rPr kumimoji="0" lang="en-US" sz="1800" b="0" i="0" u="none" strike="noStrike" kern="1200" cap="none" spc="0" normalizeH="0" baseline="0" noProof="0" dirty="0">
                <a:ln>
                  <a:noFill/>
                </a:ln>
                <a:effectLst/>
                <a:uLnTx/>
                <a:uFillTx/>
                <a:ea typeface="Tahoma" panose="020B0604030504040204" pitchFamily="34" charset="0"/>
                <a:cs typeface="Tahoma" panose="020B0604030504040204" pitchFamily="34" charset="0"/>
              </a:rPr>
              <a:t>A statutory inquiry is the standard technique for giving a fair hearing to objectors before the final decision is made on some question of government policy affecting citizens’ rights or interest. For example, in 1972 prior to the establishment of the one-party participatory democracy.  </a:t>
            </a:r>
            <a:r>
              <a:rPr kumimoji="0" lang="en-US" sz="1800" b="0" i="0" u="none" strike="noStrike" kern="1200" cap="none" spc="0" normalizeH="0" baseline="0" noProof="0" dirty="0" err="1">
                <a:ln>
                  <a:noFill/>
                </a:ln>
                <a:effectLst/>
                <a:uLnTx/>
                <a:uFillTx/>
                <a:ea typeface="Tahoma" panose="020B0604030504040204" pitchFamily="34" charset="0"/>
                <a:cs typeface="Tahoma" panose="020B0604030504040204" pitchFamily="34" charset="0"/>
              </a:rPr>
              <a:t>Masebo</a:t>
            </a:r>
            <a:r>
              <a:rPr kumimoji="0" lang="en-US" sz="1800" b="0" i="0" u="none" strike="noStrike" kern="1200" cap="none" spc="0" normalizeH="0" baseline="0" noProof="0" dirty="0">
                <a:ln>
                  <a:noFill/>
                </a:ln>
                <a:effectLst/>
                <a:uLnTx/>
                <a:uFillTx/>
                <a:ea typeface="Tahoma" panose="020B0604030504040204" pitchFamily="34" charset="0"/>
                <a:cs typeface="Tahoma" panose="020B0604030504040204" pitchFamily="34" charset="0"/>
              </a:rPr>
              <a:t> Inquiry, </a:t>
            </a:r>
            <a:r>
              <a:rPr kumimoji="0" lang="en-US" sz="1800" b="0" i="0" u="none" strike="noStrike" kern="1200" cap="none" spc="0" normalizeH="0" baseline="0" noProof="0" dirty="0" err="1">
                <a:ln>
                  <a:noFill/>
                </a:ln>
                <a:effectLst/>
                <a:uLnTx/>
                <a:uFillTx/>
                <a:ea typeface="Tahoma" panose="020B0604030504040204" pitchFamily="34" charset="0"/>
                <a:cs typeface="Tahoma" panose="020B0604030504040204" pitchFamily="34" charset="0"/>
              </a:rPr>
              <a:t>Siliya</a:t>
            </a:r>
            <a:r>
              <a:rPr kumimoji="0" lang="en-US" sz="1800" b="0" i="0" u="none" strike="noStrike" kern="1200" cap="none" spc="0" normalizeH="0" baseline="0" noProof="0" dirty="0">
                <a:ln>
                  <a:noFill/>
                </a:ln>
                <a:effectLst/>
                <a:uLnTx/>
                <a:uFillTx/>
                <a:ea typeface="Tahoma" panose="020B0604030504040204" pitchFamily="34" charset="0"/>
                <a:cs typeface="Tahoma" panose="020B0604030504040204" pitchFamily="34" charset="0"/>
              </a:rPr>
              <a:t> inquiry </a:t>
            </a:r>
            <a:r>
              <a:rPr kumimoji="0" lang="en-US" sz="1800" b="0" i="0" u="none" strike="noStrike" kern="1200" cap="none" spc="0" normalizeH="0" baseline="0" noProof="0" dirty="0" err="1">
                <a:ln>
                  <a:noFill/>
                </a:ln>
                <a:effectLst/>
                <a:uLnTx/>
                <a:uFillTx/>
                <a:ea typeface="Tahoma" panose="020B0604030504040204" pitchFamily="34" charset="0"/>
                <a:cs typeface="Tahoma" panose="020B0604030504040204" pitchFamily="34" charset="0"/>
              </a:rPr>
              <a:t>etc</a:t>
            </a:r>
            <a:endParaRPr kumimoji="0" lang="en-US" sz="1800" b="0" i="0" u="none" strike="noStrike" kern="1200" cap="none" spc="0" normalizeH="0" baseline="0" noProof="0" dirty="0">
              <a:ln>
                <a:noFill/>
              </a:ln>
              <a:effectLst/>
              <a:uLnTx/>
              <a:uFillTx/>
              <a:ea typeface="Tahoma" panose="020B0604030504040204" pitchFamily="34" charset="0"/>
              <a:cs typeface="Tahoma" panose="020B0604030504040204" pitchFamily="34" charset="0"/>
            </a:endParaRPr>
          </a:p>
          <a:p>
            <a:pPr marL="273050" marR="0" lvl="0" indent="-273050" algn="just" defTabSz="914400" rtl="0" eaLnBrk="1" fontAlgn="base" latinLnBrk="0" hangingPunct="1">
              <a:lnSpc>
                <a:spcPct val="90000"/>
              </a:lnSpc>
              <a:spcBef>
                <a:spcPct val="20000"/>
              </a:spcBef>
              <a:spcAft>
                <a:spcPct val="0"/>
              </a:spcAft>
              <a:buClr>
                <a:srgbClr val="0BD0D9"/>
              </a:buClr>
              <a:buSzPct val="95000"/>
              <a:buFont typeface="Wingdings 2" panose="05020102010507070707" pitchFamily="18" charset="2"/>
              <a:buChar char=""/>
              <a:defRPr/>
            </a:pPr>
            <a:endParaRPr kumimoji="0" lang="en-US" sz="1800" b="0" i="0" u="none" strike="noStrike" kern="1200" cap="none" spc="0" normalizeH="0" baseline="0" noProof="0" dirty="0">
              <a:ln>
                <a:noFill/>
              </a:ln>
              <a:effectLst/>
              <a:uLnTx/>
              <a:uFillTx/>
              <a:ea typeface="Tahoma" panose="020B0604030504040204" pitchFamily="34" charset="0"/>
              <a:cs typeface="Tahoma" panose="020B0604030504040204" pitchFamily="34" charset="0"/>
            </a:endParaRPr>
          </a:p>
          <a:p>
            <a:pPr marL="273050" marR="0" lvl="0" indent="-273050" algn="just" defTabSz="914400" rtl="0" eaLnBrk="1" fontAlgn="base" latinLnBrk="0" hangingPunct="1">
              <a:lnSpc>
                <a:spcPct val="90000"/>
              </a:lnSpc>
              <a:spcBef>
                <a:spcPct val="20000"/>
              </a:spcBef>
              <a:spcAft>
                <a:spcPct val="0"/>
              </a:spcAft>
              <a:buClr>
                <a:srgbClr val="0BD0D9"/>
              </a:buClr>
              <a:buSzPct val="95000"/>
              <a:buFont typeface="Wingdings 2" panose="05020102010507070707" pitchFamily="18" charset="2"/>
              <a:buChar char=""/>
              <a:defRPr/>
            </a:pPr>
            <a:r>
              <a:rPr kumimoji="0" lang="en-US" sz="1800" b="0" i="0" u="none" strike="noStrike" kern="1200" cap="none" spc="0" normalizeH="0" baseline="0" noProof="0" dirty="0">
                <a:ln>
                  <a:noFill/>
                </a:ln>
                <a:effectLst/>
                <a:uLnTx/>
                <a:uFillTx/>
                <a:ea typeface="Tahoma" panose="020B0604030504040204" pitchFamily="34" charset="0"/>
                <a:cs typeface="Tahoma" panose="020B0604030504040204" pitchFamily="34" charset="0"/>
              </a:rPr>
              <a:t>On the other hand, an inquiry may be essential once something has gone wrong to establish facts. For example, if there is an accident. </a:t>
            </a:r>
            <a:r>
              <a:rPr kumimoji="0" lang="en-US" sz="1800" b="0" i="0" u="none" strike="noStrike" kern="1200" cap="none" spc="0" normalizeH="0" baseline="0" noProof="0" dirty="0" err="1">
                <a:ln>
                  <a:noFill/>
                </a:ln>
                <a:effectLst/>
                <a:uLnTx/>
                <a:uFillTx/>
                <a:ea typeface="Tahoma" panose="020B0604030504040204" pitchFamily="34" charset="0"/>
                <a:cs typeface="Tahoma" panose="020B0604030504040204" pitchFamily="34" charset="0"/>
              </a:rPr>
              <a:t>Eg</a:t>
            </a:r>
            <a:r>
              <a:rPr kumimoji="0" lang="en-US" sz="1800" b="0" i="0" u="none" strike="noStrike" kern="1200" cap="none" spc="0" normalizeH="0" baseline="0" noProof="0" dirty="0">
                <a:ln>
                  <a:noFill/>
                </a:ln>
                <a:effectLst/>
                <a:uLnTx/>
                <a:uFillTx/>
                <a:ea typeface="Tahoma" panose="020B0604030504040204" pitchFamily="34" charset="0"/>
                <a:cs typeface="Tahoma" panose="020B0604030504040204" pitchFamily="34" charset="0"/>
              </a:rPr>
              <a:t> Mufulira Disaster. Inquiries are usually discretionary.</a:t>
            </a:r>
          </a:p>
          <a:p>
            <a:pPr marL="273050" marR="0" lvl="0" indent="-273050" defTabSz="914400" rtl="0" eaLnBrk="1" fontAlgn="base" latinLnBrk="0" hangingPunct="1">
              <a:lnSpc>
                <a:spcPct val="90000"/>
              </a:lnSpc>
              <a:spcBef>
                <a:spcPct val="20000"/>
              </a:spcBef>
              <a:spcAft>
                <a:spcPct val="0"/>
              </a:spcAft>
              <a:buClr>
                <a:srgbClr val="0BD0D9"/>
              </a:buClr>
              <a:buSzPct val="95000"/>
              <a:buFont typeface="Wingdings 2" panose="05020102010507070707" pitchFamily="18" charset="2"/>
              <a:buChar char=""/>
              <a:defRPr/>
            </a:pPr>
            <a:endParaRPr kumimoji="0" lang="en-US" sz="1300" b="0" i="0" u="none" strike="noStrike" kern="1200" cap="none" spc="0" normalizeH="0" baseline="0" noProof="0" dirty="0">
              <a:ln>
                <a:noFill/>
              </a:ln>
              <a:effectLst/>
              <a:uLnTx/>
              <a:uFillTx/>
              <a:latin typeface="+mn-lt"/>
              <a:ea typeface="+mn-ea"/>
              <a:cs typeface="+mn-cs"/>
            </a:endParaRPr>
          </a:p>
        </p:txBody>
      </p:sp>
    </p:spTree>
    <p:extLst>
      <p:ext uri="{BB962C8B-B14F-4D97-AF65-F5344CB8AC3E}">
        <p14:creationId xmlns:p14="http://schemas.microsoft.com/office/powerpoint/2010/main" val="32116010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TotalTime>
  <Words>2833</Words>
  <Application>Microsoft Office PowerPoint</Application>
  <PresentationFormat>On-screen Show (4:3)</PresentationFormat>
  <Paragraphs>196</Paragraphs>
  <Slides>31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31</vt:i4>
      </vt:variant>
    </vt:vector>
  </HeadingPairs>
  <TitlesOfParts>
    <vt:vector size="41" baseType="lpstr">
      <vt:lpstr>Arial</vt:lpstr>
      <vt:lpstr>Book Antiqua</vt:lpstr>
      <vt:lpstr>Calibri</vt:lpstr>
      <vt:lpstr>Cambria</vt:lpstr>
      <vt:lpstr>Century Gothic</vt:lpstr>
      <vt:lpstr>Tahoma</vt:lpstr>
      <vt:lpstr>Times New Roman</vt:lpstr>
      <vt:lpstr>Wingdings</vt:lpstr>
      <vt:lpstr>Wingdings 2</vt:lpstr>
      <vt:lpstr>Apothecary</vt:lpstr>
      <vt:lpstr>EXTRA-JUDICIAL AVENUES OF REDRESS </vt:lpstr>
      <vt:lpstr>Introduction</vt:lpstr>
      <vt:lpstr>    Administrative Tribunals</vt:lpstr>
      <vt:lpstr>Tribunals: Rationale and Nature</vt:lpstr>
      <vt:lpstr>Composition</vt:lpstr>
      <vt:lpstr>Examples of particular tribunals</vt:lpstr>
      <vt:lpstr>THE LANDS TRIBUNAL</vt:lpstr>
      <vt:lpstr>THE TAX APPEALS TRIBUNAL</vt:lpstr>
      <vt:lpstr>Commissions of Inquiry</vt:lpstr>
      <vt:lpstr>COMMISSIONS OF INQUIRY</vt:lpstr>
      <vt:lpstr>Inquiries Act Cap 41 of the laws of Zambia</vt:lpstr>
      <vt:lpstr>Inquiries act …. contd</vt:lpstr>
      <vt:lpstr>Reporting</vt:lpstr>
      <vt:lpstr>OMBUDSMAN: Public Protector</vt:lpstr>
      <vt:lpstr>The Commission for Investigation </vt:lpstr>
      <vt:lpstr>Commission of investigation: HISTORICAL DEVELOPMENT</vt:lpstr>
      <vt:lpstr>coi: HISTORICAL DEVELOPMENT</vt:lpstr>
      <vt:lpstr>COI: POWERS AND JURISDICTION cont…</vt:lpstr>
      <vt:lpstr>coi: POWERS AND JURISDICTION</vt:lpstr>
      <vt:lpstr>INVESTIGATOR GENERAL</vt:lpstr>
      <vt:lpstr>INVESTIGATOR GENERAL</vt:lpstr>
      <vt:lpstr>COI: OPERATION</vt:lpstr>
      <vt:lpstr>COI: OPERATION</vt:lpstr>
      <vt:lpstr>COI: LIMITATIONS OF POWER</vt:lpstr>
      <vt:lpstr>Public Protector</vt:lpstr>
      <vt:lpstr>Administrative Action</vt:lpstr>
      <vt:lpstr>Functions</vt:lpstr>
      <vt:lpstr>Operations</vt:lpstr>
      <vt:lpstr>Powers and Limitations</vt:lpstr>
      <vt:lpstr>Offenses Under the Act</vt:lpstr>
      <vt:lpstr>Case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EXTRA-JUDICIAL AVENUES OF REDRESS </dc:title>
  <dc:creator>Winjie Siwale</dc:creator>
  <cp:lastModifiedBy>Chewe Chilufya</cp:lastModifiedBy>
  <cp:revision>7</cp:revision>
  <dcterms:created xsi:type="dcterms:W3CDTF">2020-04-15T10:47:48Z</dcterms:created>
  <dcterms:modified xsi:type="dcterms:W3CDTF">2022-03-16T17:09:32Z</dcterms:modified>
</cp:coreProperties>
</file>