
<file path=[Content_Types].xml><?xml version="1.0" encoding="utf-8"?>
<Types xmlns="http://schemas.openxmlformats.org/package/2006/content-types">
  <Default Extension="rels" ContentType="application/vnd.openxmlformats-package.relationships+xml"/>
  <Default Extension="xml" ContentType="application/xml"/>
  <Default Extension="mp4" ContentType="video/mp4"/>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diagrams/layout1.xml" ContentType="application/vnd.openxmlformats-officedocument.drawingml.diagramLayout+xml"/>
  <Override PartName="/ppt/diagrams/data1.xml" ContentType="application/vnd.openxmlformats-officedocument.drawingml.diagramData+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2.xml" ContentType="application/vnd.openxmlformats-officedocument.drawingml.diagramLayout+xml"/>
  <Override PartName="/ppt/diagrams/data2.xml" ContentType="application/vnd.openxmlformats-officedocument.drawingml.diagramData+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slides/slide2.xml" ContentType="application/vnd.openxmlformats-officedocument.presentationml.slide+xml"/>
  <Override PartName="/ppt/diagrams/layout3.xml" ContentType="application/vnd.openxmlformats-officedocument.drawingml.diagramLayout+xml"/>
  <Override PartName="/ppt/diagrams/data3.xml" ContentType="application/vnd.openxmlformats-officedocument.drawingml.diagramData+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slides/slide3.xml" ContentType="application/vnd.openxmlformats-officedocument.presentationml.slide+xml"/>
  <Override PartName="/ppt/diagrams/layout4.xml" ContentType="application/vnd.openxmlformats-officedocument.drawingml.diagramLayout+xml"/>
  <Override PartName="/ppt/diagrams/data4.xml" ContentType="application/vnd.openxmlformats-officedocument.drawingml.diagramData+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slides/slide4.xml" ContentType="application/vnd.openxmlformats-officedocument.presentationml.slide+xml"/>
  <Override PartName="/ppt/diagrams/layout5.xml" ContentType="application/vnd.openxmlformats-officedocument.drawingml.diagramLayout+xml"/>
  <Override PartName="/ppt/diagrams/data5.xml" ContentType="application/vnd.openxmlformats-officedocument.drawingml.diagramData+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6.xml" ContentType="application/vnd.openxmlformats-officedocument.drawingml.diagramLayout+xml"/>
  <Override PartName="/ppt/diagrams/data6.xml" ContentType="application/vnd.openxmlformats-officedocument.drawingml.diagramData+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slides/slide5.xml" ContentType="application/vnd.openxmlformats-officedocument.presentationml.slide+xml"/>
  <Override PartName="/ppt/slides/slide6.xml" ContentType="application/vnd.openxmlformats-officedocument.presentationml.slide+xml"/>
  <Override PartName="/ppt/diagrams/layout7.xml" ContentType="application/vnd.openxmlformats-officedocument.drawingml.diagramLayout+xml"/>
  <Override PartName="/ppt/diagrams/data7.xml" ContentType="application/vnd.openxmlformats-officedocument.drawingml.diagramData+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slides/slide7.xml" ContentType="application/vnd.openxmlformats-officedocument.presentationml.slide+xml"/>
  <Override PartName="/ppt/slides/slide8.xml" ContentType="application/vnd.openxmlformats-officedocument.presentationml.slide+xml"/>
  <Override PartName="/ppt/diagrams/layout8.xml" ContentType="application/vnd.openxmlformats-officedocument.drawingml.diagramLayout+xml"/>
  <Override PartName="/ppt/diagrams/data8.xml" ContentType="application/vnd.openxmlformats-officedocument.drawingml.diagramData+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slides/slide9.xml" ContentType="application/vnd.openxmlformats-officedocument.presentationml.slide+xml"/>
  <Override PartName="/ppt/slides/slide10.xml" ContentType="application/vnd.openxmlformats-officedocument.presentationml.slide+xml"/>
  <Override PartName="/ppt/diagrams/layout9.xml" ContentType="application/vnd.openxmlformats-officedocument.drawingml.diagramLayout+xml"/>
  <Override PartName="/ppt/diagrams/data9.xml" ContentType="application/vnd.openxmlformats-officedocument.drawingml.diagramData+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slides/slide11.xml" ContentType="application/vnd.openxmlformats-officedocument.presentationml.slide+xml"/>
  <Override PartName="/ppt/slides/slide12.xml" ContentType="application/vnd.openxmlformats-officedocument.presentationml.slide+xml"/>
  <Override PartName="/ppt/diagrams/layout10.xml" ContentType="application/vnd.openxmlformats-officedocument.drawingml.diagramLayout+xml"/>
  <Override PartName="/ppt/diagrams/data10.xml" ContentType="application/vnd.openxmlformats-officedocument.drawingml.diagramData+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slides/slide13.xml" ContentType="application/vnd.openxmlformats-officedocument.presentationml.slide+xml"/>
  <Override PartName="/ppt/diagrams/layout11.xml" ContentType="application/vnd.openxmlformats-officedocument.drawingml.diagramLayout+xml"/>
  <Override PartName="/ppt/diagrams/data11.xml" ContentType="application/vnd.openxmlformats-officedocument.drawingml.diagramData+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slides/slide14.xml" ContentType="application/vnd.openxmlformats-officedocument.presentationml.slide+xml"/>
  <Override PartName="/ppt/slides/slide15.xml" ContentType="application/vnd.openxmlformats-officedocument.presentationml.slide+xml"/>
  <Override PartName="/ppt/diagrams/layout12.xml" ContentType="application/vnd.openxmlformats-officedocument.drawingml.diagramLayout+xml"/>
  <Override PartName="/ppt/diagrams/data12.xml" ContentType="application/vnd.openxmlformats-officedocument.drawingml.diagramData+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slides/slide16.xml" ContentType="application/vnd.openxmlformats-officedocument.presentationml.slide+xml"/>
  <Override PartName="/ppt/diagrams/layout13.xml" ContentType="application/vnd.openxmlformats-officedocument.drawingml.diagramLayout+xml"/>
  <Override PartName="/ppt/diagrams/data13.xml" ContentType="application/vnd.openxmlformats-officedocument.drawingml.diagramData+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slides/slide17.xml" ContentType="application/vnd.openxmlformats-officedocument.presentationml.slide+xml"/>
  <Override PartName="/ppt/slides/slide18.xml" ContentType="application/vnd.openxmlformats-officedocument.presentationml.slide+xml"/>
  <Override PartName="/ppt/diagrams/layout14.xml" ContentType="application/vnd.openxmlformats-officedocument.drawingml.diagramLayout+xml"/>
  <Override PartName="/ppt/diagrams/data14.xml" ContentType="application/vnd.openxmlformats-officedocument.drawingml.diagramData+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slides/slide19.xml" ContentType="application/vnd.openxmlformats-officedocument.presentationml.slide+xml"/>
  <Override PartName="/ppt/slides/slide20.xml" ContentType="application/vnd.openxmlformats-officedocument.presentationml.slide+xml"/>
  <Override PartName="/ppt/diagrams/layout15.xml" ContentType="application/vnd.openxmlformats-officedocument.drawingml.diagramLayout+xml"/>
  <Override PartName="/ppt/diagrams/data15.xml" ContentType="application/vnd.openxmlformats-officedocument.drawingml.diagramData+xml"/>
  <Override PartName="/ppt/diagrams/drawing15.xml" ContentType="application/vnd.ms-office.drawingml.diagramDrawing+xml"/>
  <Override PartName="/ppt/diagrams/colors15.xml" ContentType="application/vnd.openxmlformats-officedocument.drawingml.diagramColors+xml"/>
  <Override PartName="/ppt/diagrams/quickStyle15.xml" ContentType="application/vnd.openxmlformats-officedocument.drawingml.diagramStyle+xml"/>
  <Override PartName="/ppt/slides/slide21.xml" ContentType="application/vnd.openxmlformats-officedocument.presentationml.slide+xml"/>
  <Override PartName="/ppt/slides/slide22.xml" ContentType="application/vnd.openxmlformats-officedocument.presentationml.slide+xml"/>
  <Override PartName="/ppt/diagrams/layout16.xml" ContentType="application/vnd.openxmlformats-officedocument.drawingml.diagramLayout+xml"/>
  <Override PartName="/ppt/diagrams/data16.xml" ContentType="application/vnd.openxmlformats-officedocument.drawingml.diagramData+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slides/slide23.xml" ContentType="application/vnd.openxmlformats-officedocument.presentationml.slide+xml"/>
  <Override PartName="/ppt/slides/slide24.xml" ContentType="application/vnd.openxmlformats-officedocument.presentationml.slide+xml"/>
  <Override PartName="/ppt/diagrams/layout17.xml" ContentType="application/vnd.openxmlformats-officedocument.drawingml.diagramLayout+xml"/>
  <Override PartName="/ppt/diagrams/data17.xml" ContentType="application/vnd.openxmlformats-officedocument.drawingml.diagramData+xml"/>
  <Override PartName="/ppt/diagrams/drawing17.xml" ContentType="application/vnd.ms-office.drawingml.diagramDrawing+xml"/>
  <Override PartName="/ppt/diagrams/colors17.xml" ContentType="application/vnd.openxmlformats-officedocument.drawingml.diagramColors+xml"/>
  <Override PartName="/ppt/diagrams/quickStyle17.xml" ContentType="application/vnd.openxmlformats-officedocument.drawingml.diagramStyle+xml"/>
  <Override PartName="/ppt/slides/slide25.xml" ContentType="application/vnd.openxmlformats-officedocument.presentationml.slide+xml"/>
  <Override PartName="/ppt/slides/slide26.xml" ContentType="application/vnd.openxmlformats-officedocument.presentationml.slide+xml"/>
  <Override PartName="/ppt/diagrams/layout18.xml" ContentType="application/vnd.openxmlformats-officedocument.drawingml.diagramLayout+xml"/>
  <Override PartName="/ppt/diagrams/data18.xml" ContentType="application/vnd.openxmlformats-officedocument.drawingml.diagramData+xml"/>
  <Override PartName="/ppt/diagrams/drawing18.xml" ContentType="application/vnd.ms-office.drawingml.diagramDrawing+xml"/>
  <Override PartName="/ppt/diagrams/colors18.xml" ContentType="application/vnd.openxmlformats-officedocument.drawingml.diagramColors+xml"/>
  <Override PartName="/ppt/diagrams/quickStyle18.xml" ContentType="application/vnd.openxmlformats-officedocument.drawingml.diagramStyle+xml"/>
  <Override PartName="/ppt/diagrams/layout19.xml" ContentType="application/vnd.openxmlformats-officedocument.drawingml.diagramLayout+xml"/>
  <Override PartName="/ppt/diagrams/data19.xml" ContentType="application/vnd.openxmlformats-officedocument.drawingml.diagramData+xml"/>
  <Override PartName="/ppt/diagrams/drawing19.xml" ContentType="application/vnd.ms-office.drawingml.diagramDrawing+xml"/>
  <Override PartName="/ppt/diagrams/colors19.xml" ContentType="application/vnd.openxmlformats-officedocument.drawingml.diagramColors+xml"/>
  <Override PartName="/ppt/diagrams/quickStyle19.xml" ContentType="application/vnd.openxmlformats-officedocument.drawingml.diagram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autoCompressPictures="0">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type="screen16x9" cy="6858000" cx="12192000"/>
  <p:notesSz cx="6858000" cy="9144000"/>
  <p:defaultText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25131" autoAdjust="0"/>
    <p:restoredTop sz="94660"/>
  </p:normalViewPr>
  <p:slideViewPr>
    <p:cSldViewPr snapToGrid="0">
      <p:cViewPr>
        <p:scale>
          <a:sx n="75" d="100"/>
          <a:sy n="75" d="100"/>
        </p:scale>
        <p:origin x="509" y="403"/>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tableStyles" Target="tableStyles.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F14B9-53C6-46AE-862C-4BC3033E2EDF}" type="doc">
      <dgm:prSet loTypeId="urn:microsoft.com/office/officeart/2005/8/layout/vList2" loCatId="list" qsTypeId="urn:microsoft.com/office/officeart/2005/8/quickstyle/3d3" qsCatId="3D" csTypeId="urn:microsoft.com/office/officeart/2005/8/colors/accent0_3" csCatId="mainScheme"/>
      <dgm:spPr/>
      <dgm:t>
        <a:bodyPr/>
        <a:lstStyle/>
        <a:p>
          <a:endParaRPr lang="en-US"/>
        </a:p>
      </dgm:t>
    </dgm:pt>
    <dgm:pt modelId="{C4D00965-F526-403A-9244-AEE8FC762178}">
      <dgm:prSet/>
      <dgm:spPr/>
      <dgm:t>
        <a:bodyPr/>
        <a:lstStyle/>
        <a:p>
          <a:pPr rtl="0"/>
          <a:r>
            <a:rPr lang="en-US" b="1" dirty="0" smtClean="0"/>
            <a:t>THE UNIVERSITY OF ZAMBIA</a:t>
          </a:r>
          <a:br>
            <a:rPr lang="en-US" b="1" dirty="0" smtClean="0"/>
          </a:br>
          <a:r>
            <a:rPr lang="en-US" b="1" dirty="0" smtClean="0"/>
            <a:t>SCHOOL OF AGRICULTURAL SCIENCES</a:t>
          </a:r>
          <a:br>
            <a:rPr lang="en-US" b="1" dirty="0" smtClean="0"/>
          </a:br>
          <a:r>
            <a:rPr lang="en-US" b="1" dirty="0" smtClean="0"/>
            <a:t>DEPARTMENT OF ANIMAL SCIENCE COURSE:BEEF AND SMALL RUMINANTS   PRODUCTION</a:t>
          </a:r>
          <a:br>
            <a:rPr lang="en-US" b="1" dirty="0" smtClean="0"/>
          </a:br>
          <a:r>
            <a:rPr lang="en-US" b="1" dirty="0" smtClean="0"/>
            <a:t>GROUP NUMBER:FIVE (5)</a:t>
          </a:r>
          <a:br>
            <a:rPr lang="en-US" b="1" dirty="0" smtClean="0"/>
          </a:br>
          <a:r>
            <a:rPr lang="en-US" b="1" dirty="0" smtClean="0"/>
            <a:t>TASK: ASSIGNMENT ONE</a:t>
          </a:r>
          <a:br>
            <a:rPr lang="en-US" b="1" dirty="0" smtClean="0"/>
          </a:br>
          <a:endParaRPr lang="en-US" dirty="0"/>
        </a:p>
      </dgm:t>
    </dgm:pt>
    <dgm:pt modelId="{BC31E510-16DF-4D83-9830-586812A32AF9}" type="parTrans" cxnId="{1381D74F-78BC-4B7C-AA1B-A8AAFB1FB7BC}">
      <dgm:prSet/>
      <dgm:spPr/>
      <dgm:t>
        <a:bodyPr/>
        <a:lstStyle/>
        <a:p>
          <a:endParaRPr lang="en-US"/>
        </a:p>
      </dgm:t>
    </dgm:pt>
    <dgm:pt modelId="{89CC8F84-0FD1-4671-AD2F-F9A86680E236}" type="sibTrans" cxnId="{1381D74F-78BC-4B7C-AA1B-A8AAFB1FB7BC}">
      <dgm:prSet/>
      <dgm:spPr/>
      <dgm:t>
        <a:bodyPr/>
        <a:lstStyle/>
        <a:p>
          <a:endParaRPr lang="en-US"/>
        </a:p>
      </dgm:t>
    </dgm:pt>
    <dgm:pt modelId="{F865B6E2-34BD-4AA3-A538-989FBD3AB6FB}" type="pres">
      <dgm:prSet presAssocID="{9A6F14B9-53C6-46AE-862C-4BC3033E2EDF}" presName="linear" presStyleCnt="0">
        <dgm:presLayoutVars>
          <dgm:animLvl val="lvl"/>
          <dgm:resizeHandles val="exact"/>
        </dgm:presLayoutVars>
      </dgm:prSet>
      <dgm:spPr/>
      <dgm:t>
        <a:bodyPr/>
        <a:lstStyle/>
        <a:p>
          <a:endParaRPr lang="en-US"/>
        </a:p>
      </dgm:t>
    </dgm:pt>
    <dgm:pt modelId="{59BB5CF4-CFAA-4B0E-8190-DF98C41051CB}" type="pres">
      <dgm:prSet presAssocID="{C4D00965-F526-403A-9244-AEE8FC762178}" presName="parentText" presStyleLbl="node1" presStyleIdx="0" presStyleCnt="1">
        <dgm:presLayoutVars>
          <dgm:chMax val="0"/>
          <dgm:bulletEnabled val="1"/>
        </dgm:presLayoutVars>
      </dgm:prSet>
      <dgm:spPr/>
      <dgm:t>
        <a:bodyPr/>
        <a:lstStyle/>
        <a:p>
          <a:endParaRPr lang="en-US"/>
        </a:p>
      </dgm:t>
    </dgm:pt>
  </dgm:ptLst>
  <dgm:cxnLst>
    <dgm:cxn modelId="{5C8C69AE-EC34-40E4-AC40-0F4554DA2CCE}" type="presOf" srcId="{C4D00965-F526-403A-9244-AEE8FC762178}" destId="{59BB5CF4-CFAA-4B0E-8190-DF98C41051CB}" srcOrd="0" destOrd="0" presId="urn:microsoft.com/office/officeart/2005/8/layout/vList2"/>
    <dgm:cxn modelId="{15BED207-0B1F-401E-8E05-4BDD4102C3E8}" type="presOf" srcId="{9A6F14B9-53C6-46AE-862C-4BC3033E2EDF}" destId="{F865B6E2-34BD-4AA3-A538-989FBD3AB6FB}" srcOrd="0" destOrd="0" presId="urn:microsoft.com/office/officeart/2005/8/layout/vList2"/>
    <dgm:cxn modelId="{1381D74F-78BC-4B7C-AA1B-A8AAFB1FB7BC}" srcId="{9A6F14B9-53C6-46AE-862C-4BC3033E2EDF}" destId="{C4D00965-F526-403A-9244-AEE8FC762178}" srcOrd="0" destOrd="0" parTransId="{BC31E510-16DF-4D83-9830-586812A32AF9}" sibTransId="{89CC8F84-0FD1-4671-AD2F-F9A86680E236}"/>
    <dgm:cxn modelId="{4FF20F96-97EE-42D9-B700-BA96375D664D}" type="presParOf" srcId="{F865B6E2-34BD-4AA3-A538-989FBD3AB6FB}" destId="{59BB5CF4-CFAA-4B0E-8190-DF98C41051CB}" srcOrd="0" destOrd="0" presId="urn:microsoft.com/office/officeart/2005/8/layout/vList2"/>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44D536-A5B7-4E2D-85B1-42DFB734B91C}" type="doc">
      <dgm:prSet loTypeId="urn:microsoft.com/office/officeart/2005/8/layout/bProcess3" loCatId="process" qsTypeId="urn:microsoft.com/office/officeart/2005/8/quickstyle/3d4" qsCatId="3D" csTypeId="urn:microsoft.com/office/officeart/2005/8/colors/colorful3" csCatId="colorful" phldr="1"/>
      <dgm:spPr/>
      <dgm:t>
        <a:bodyPr/>
        <a:lstStyle/>
        <a:p>
          <a:endParaRPr lang="en-US"/>
        </a:p>
      </dgm:t>
    </dgm:pt>
    <dgm:pt modelId="{82C15C5E-01C5-40D2-BCE9-C144E1E53D12}">
      <dgm:prSet custT="1"/>
      <dgm:spPr/>
      <dgm:t>
        <a:bodyPr/>
        <a:lstStyle/>
        <a:p>
          <a:pPr rtl="0"/>
          <a:r>
            <a:rPr lang="en-US" sz="1800" b="1" dirty="0" smtClean="0">
              <a:effectLst>
                <a:outerShdw blurRad="38100" dist="38100" dir="2700000" algn="tl">
                  <a:srgbClr val="000000">
                    <a:alpha val="43137"/>
                  </a:srgbClr>
                </a:outerShdw>
              </a:effectLst>
            </a:rPr>
            <a:t>THE TOGGENBURG</a:t>
          </a:r>
          <a:endParaRPr lang="en-US" sz="1800" dirty="0">
            <a:effectLst>
              <a:outerShdw blurRad="38100" dist="38100" dir="2700000" algn="tl">
                <a:srgbClr val="000000">
                  <a:alpha val="43137"/>
                </a:srgbClr>
              </a:outerShdw>
            </a:effectLst>
          </a:endParaRPr>
        </a:p>
      </dgm:t>
    </dgm:pt>
    <dgm:pt modelId="{19C41539-3BD9-440F-BC72-340E157150FB}" type="parTrans" cxnId="{A91A604F-5954-437F-85F9-59EC6B8CEC04}">
      <dgm:prSet/>
      <dgm:spPr/>
      <dgm:t>
        <a:bodyPr/>
        <a:lstStyle/>
        <a:p>
          <a:endParaRPr lang="en-US"/>
        </a:p>
      </dgm:t>
    </dgm:pt>
    <dgm:pt modelId="{89B57054-BD5F-483F-A03F-449141887175}" type="sibTrans" cxnId="{A91A604F-5954-437F-85F9-59EC6B8CEC04}">
      <dgm:prSet/>
      <dgm:spPr/>
      <dgm:t>
        <a:bodyPr/>
        <a:lstStyle/>
        <a:p>
          <a:endParaRPr lang="en-US"/>
        </a:p>
      </dgm:t>
    </dgm:pt>
    <dgm:pt modelId="{260A3371-5283-4E95-8605-A768B9F2FFE5}">
      <dgm:prSet custT="1"/>
      <dgm:spPr/>
      <dgm:t>
        <a:bodyPr/>
        <a:lstStyle/>
        <a:p>
          <a:pPr rtl="0"/>
          <a:r>
            <a:rPr lang="en-US" sz="1800" b="1" dirty="0" smtClean="0">
              <a:effectLst>
                <a:outerShdw blurRad="38100" dist="38100" dir="2700000" algn="tl">
                  <a:srgbClr val="000000">
                    <a:alpha val="43137"/>
                  </a:srgbClr>
                </a:outerShdw>
              </a:effectLst>
            </a:rPr>
            <a:t>The Toggenburg also originated from Switzerland. This is a chocolate colored goat with white markings on the face, the hindquarters and the legs</a:t>
          </a:r>
          <a:r>
            <a:rPr lang="en-US" sz="1800" dirty="0" smtClean="0"/>
            <a:t>.</a:t>
          </a:r>
          <a:endParaRPr lang="en-US" sz="1800" dirty="0"/>
        </a:p>
      </dgm:t>
    </dgm:pt>
    <dgm:pt modelId="{2AB02908-2E1B-49E9-A872-DACFA29B0C81}" type="parTrans" cxnId="{6A0127D1-A905-447B-B0F9-811ECDC78915}">
      <dgm:prSet/>
      <dgm:spPr/>
      <dgm:t>
        <a:bodyPr/>
        <a:lstStyle/>
        <a:p>
          <a:endParaRPr lang="en-US"/>
        </a:p>
      </dgm:t>
    </dgm:pt>
    <dgm:pt modelId="{5D3D2FF1-1B59-4DF7-919C-D9B64DD54682}" type="sibTrans" cxnId="{6A0127D1-A905-447B-B0F9-811ECDC78915}">
      <dgm:prSet/>
      <dgm:spPr/>
      <dgm:t>
        <a:bodyPr/>
        <a:lstStyle/>
        <a:p>
          <a:endParaRPr lang="en-US"/>
        </a:p>
      </dgm:t>
    </dgm:pt>
    <dgm:pt modelId="{0EEF5D8A-652B-4C87-8CF6-D665D77AD16E}">
      <dgm:prSet/>
      <dgm:spPr/>
      <dgm:t>
        <a:bodyPr/>
        <a:lstStyle/>
        <a:p>
          <a:pPr rtl="0"/>
          <a:r>
            <a:rPr lang="en-US" b="1" dirty="0" smtClean="0">
              <a:effectLst>
                <a:outerShdw blurRad="38100" dist="38100" dir="2700000" algn="tl">
                  <a:srgbClr val="000000">
                    <a:alpha val="43137"/>
                  </a:srgbClr>
                </a:outerShdw>
              </a:effectLst>
            </a:rPr>
            <a:t>It is a very good milking goat that has been introduced into many tropical countries, including Zambia.</a:t>
          </a:r>
          <a:endParaRPr lang="en-US" b="1" dirty="0">
            <a:effectLst>
              <a:outerShdw blurRad="38100" dist="38100" dir="2700000" algn="tl">
                <a:srgbClr val="000000">
                  <a:alpha val="43137"/>
                </a:srgbClr>
              </a:outerShdw>
            </a:effectLst>
          </a:endParaRPr>
        </a:p>
      </dgm:t>
    </dgm:pt>
    <dgm:pt modelId="{D09A4BE9-9AEE-423F-B6CE-3FE64D7BB2BA}" type="parTrans" cxnId="{2CEB5E7C-9DBB-41FF-8365-98170435C3C5}">
      <dgm:prSet/>
      <dgm:spPr/>
      <dgm:t>
        <a:bodyPr/>
        <a:lstStyle/>
        <a:p>
          <a:endParaRPr lang="en-US"/>
        </a:p>
      </dgm:t>
    </dgm:pt>
    <dgm:pt modelId="{5930CC4F-E8C9-4F93-B677-E01F86B455FF}" type="sibTrans" cxnId="{2CEB5E7C-9DBB-41FF-8365-98170435C3C5}">
      <dgm:prSet/>
      <dgm:spPr/>
      <dgm:t>
        <a:bodyPr/>
        <a:lstStyle/>
        <a:p>
          <a:endParaRPr lang="en-US"/>
        </a:p>
      </dgm:t>
    </dgm:pt>
    <dgm:pt modelId="{6EF74B4A-012E-43FD-B88B-A318DA62187B}">
      <dgm:prSet/>
      <dgm:spPr/>
      <dgm:t>
        <a:bodyPr/>
        <a:lstStyle/>
        <a:p>
          <a:pPr rtl="0"/>
          <a:r>
            <a:rPr lang="en-US" smtClean="0"/>
            <a:t>The adult females weigh about 65kg and adult males about</a:t>
          </a:r>
          <a:endParaRPr lang="en-US"/>
        </a:p>
      </dgm:t>
    </dgm:pt>
    <dgm:pt modelId="{9D35B6AD-2E00-4DF3-8BFD-78BC7FB3F0B6}" type="parTrans" cxnId="{9704ABB0-FF0F-4C5F-AEA4-7F27134BE71C}">
      <dgm:prSet/>
      <dgm:spPr/>
      <dgm:t>
        <a:bodyPr/>
        <a:lstStyle/>
        <a:p>
          <a:endParaRPr lang="en-US"/>
        </a:p>
      </dgm:t>
    </dgm:pt>
    <dgm:pt modelId="{65DD7DE4-6272-4800-82D3-680BED0E117F}" type="sibTrans" cxnId="{9704ABB0-FF0F-4C5F-AEA4-7F27134BE71C}">
      <dgm:prSet/>
      <dgm:spPr/>
      <dgm:t>
        <a:bodyPr/>
        <a:lstStyle/>
        <a:p>
          <a:endParaRPr lang="en-US"/>
        </a:p>
      </dgm:t>
    </dgm:pt>
    <dgm:pt modelId="{5D179283-904C-46E5-B5B3-46D1394C6D9B}">
      <dgm:prSet/>
      <dgm:spPr/>
      <dgm:t>
        <a:bodyPr/>
        <a:lstStyle/>
        <a:p>
          <a:pPr rtl="0"/>
          <a:r>
            <a:rPr lang="en-US" smtClean="0"/>
            <a:t>50kg live­weight.Their</a:t>
          </a:r>
          <a:endParaRPr lang="en-US"/>
        </a:p>
      </dgm:t>
    </dgm:pt>
    <dgm:pt modelId="{9B36716C-6D30-40DC-BBAD-B80AEF1C3479}" type="parTrans" cxnId="{59E89569-E0D4-42F2-AF83-90FA9EDE21D8}">
      <dgm:prSet/>
      <dgm:spPr/>
      <dgm:t>
        <a:bodyPr/>
        <a:lstStyle/>
        <a:p>
          <a:endParaRPr lang="en-US"/>
        </a:p>
      </dgm:t>
    </dgm:pt>
    <dgm:pt modelId="{22C2D705-54CC-49A2-9B21-10F89745ABAB}" type="sibTrans" cxnId="{59E89569-E0D4-42F2-AF83-90FA9EDE21D8}">
      <dgm:prSet/>
      <dgm:spPr/>
      <dgm:t>
        <a:bodyPr/>
        <a:lstStyle/>
        <a:p>
          <a:endParaRPr lang="en-US"/>
        </a:p>
      </dgm:t>
    </dgm:pt>
    <dgm:pt modelId="{20101E67-8275-4AD4-B28C-7A2416CF775B}">
      <dgm:prSet/>
      <dgm:spPr/>
      <dgm:t>
        <a:bodyPr/>
        <a:lstStyle/>
        <a:p>
          <a:pPr rtl="0"/>
          <a:r>
            <a:rPr lang="en-US" smtClean="0"/>
            <a:t>milk (2 –5 litres/day) has an average butterfat content of 3.7 p</a:t>
          </a:r>
          <a:endParaRPr lang="en-US"/>
        </a:p>
      </dgm:t>
    </dgm:pt>
    <dgm:pt modelId="{8D47E0BE-8C74-4D90-AF69-F082D6AE138F}" type="parTrans" cxnId="{F4E5AA84-A859-430F-9BAB-6B867150570C}">
      <dgm:prSet/>
      <dgm:spPr/>
      <dgm:t>
        <a:bodyPr/>
        <a:lstStyle/>
        <a:p>
          <a:endParaRPr lang="en-US"/>
        </a:p>
      </dgm:t>
    </dgm:pt>
    <dgm:pt modelId="{ECFF117F-BFDE-497D-BF24-643019C68CB7}" type="sibTrans" cxnId="{F4E5AA84-A859-430F-9BAB-6B867150570C}">
      <dgm:prSet/>
      <dgm:spPr/>
      <dgm:t>
        <a:bodyPr/>
        <a:lstStyle/>
        <a:p>
          <a:endParaRPr lang="en-US"/>
        </a:p>
      </dgm:t>
    </dgm:pt>
    <dgm:pt modelId="{C11DE7BB-9BB1-46B9-8124-9DCDAA3DD637}" type="pres">
      <dgm:prSet presAssocID="{9D44D536-A5B7-4E2D-85B1-42DFB734B91C}" presName="Name0" presStyleCnt="0">
        <dgm:presLayoutVars>
          <dgm:dir/>
          <dgm:resizeHandles val="exact"/>
        </dgm:presLayoutVars>
      </dgm:prSet>
      <dgm:spPr/>
      <dgm:t>
        <a:bodyPr/>
        <a:lstStyle/>
        <a:p>
          <a:endParaRPr lang="en-US"/>
        </a:p>
      </dgm:t>
    </dgm:pt>
    <dgm:pt modelId="{E99F809A-6932-43CB-9762-5889E8E302C8}" type="pres">
      <dgm:prSet presAssocID="{82C15C5E-01C5-40D2-BCE9-C144E1E53D12}" presName="node" presStyleLbl="node1" presStyleIdx="0" presStyleCnt="6">
        <dgm:presLayoutVars>
          <dgm:bulletEnabled val="1"/>
        </dgm:presLayoutVars>
      </dgm:prSet>
      <dgm:spPr/>
      <dgm:t>
        <a:bodyPr/>
        <a:lstStyle/>
        <a:p>
          <a:endParaRPr lang="en-US"/>
        </a:p>
      </dgm:t>
    </dgm:pt>
    <dgm:pt modelId="{99FC2A2B-4FCE-4F48-BE38-3250DC4AB38C}" type="pres">
      <dgm:prSet presAssocID="{89B57054-BD5F-483F-A03F-449141887175}" presName="sibTrans" presStyleLbl="sibTrans1D1" presStyleIdx="0" presStyleCnt="5"/>
      <dgm:spPr/>
      <dgm:t>
        <a:bodyPr/>
        <a:lstStyle/>
        <a:p>
          <a:endParaRPr lang="en-US"/>
        </a:p>
      </dgm:t>
    </dgm:pt>
    <dgm:pt modelId="{1DBA57F3-48B4-4A04-8072-4CAE24EECEA0}" type="pres">
      <dgm:prSet presAssocID="{89B57054-BD5F-483F-A03F-449141887175}" presName="connectorText" presStyleLbl="sibTrans1D1" presStyleIdx="0" presStyleCnt="5"/>
      <dgm:spPr/>
      <dgm:t>
        <a:bodyPr/>
        <a:lstStyle/>
        <a:p>
          <a:endParaRPr lang="en-US"/>
        </a:p>
      </dgm:t>
    </dgm:pt>
    <dgm:pt modelId="{97A3CB33-0377-49F9-925A-E601EAA075E6}" type="pres">
      <dgm:prSet presAssocID="{260A3371-5283-4E95-8605-A768B9F2FFE5}" presName="node" presStyleLbl="node1" presStyleIdx="1" presStyleCnt="6">
        <dgm:presLayoutVars>
          <dgm:bulletEnabled val="1"/>
        </dgm:presLayoutVars>
      </dgm:prSet>
      <dgm:spPr/>
      <dgm:t>
        <a:bodyPr/>
        <a:lstStyle/>
        <a:p>
          <a:endParaRPr lang="en-US"/>
        </a:p>
      </dgm:t>
    </dgm:pt>
    <dgm:pt modelId="{DD887200-9A22-4F67-B12A-3C54D3319468}" type="pres">
      <dgm:prSet presAssocID="{5D3D2FF1-1B59-4DF7-919C-D9B64DD54682}" presName="sibTrans" presStyleLbl="sibTrans1D1" presStyleIdx="1" presStyleCnt="5"/>
      <dgm:spPr/>
      <dgm:t>
        <a:bodyPr/>
        <a:lstStyle/>
        <a:p>
          <a:endParaRPr lang="en-US"/>
        </a:p>
      </dgm:t>
    </dgm:pt>
    <dgm:pt modelId="{8CC3EFAA-E413-4AD7-B098-0733017611E5}" type="pres">
      <dgm:prSet presAssocID="{5D3D2FF1-1B59-4DF7-919C-D9B64DD54682}" presName="connectorText" presStyleLbl="sibTrans1D1" presStyleIdx="1" presStyleCnt="5"/>
      <dgm:spPr/>
      <dgm:t>
        <a:bodyPr/>
        <a:lstStyle/>
        <a:p>
          <a:endParaRPr lang="en-US"/>
        </a:p>
      </dgm:t>
    </dgm:pt>
    <dgm:pt modelId="{6D0C6DDB-4352-4373-A7B9-E960848EACB8}" type="pres">
      <dgm:prSet presAssocID="{0EEF5D8A-652B-4C87-8CF6-D665D77AD16E}" presName="node" presStyleLbl="node1" presStyleIdx="2" presStyleCnt="6">
        <dgm:presLayoutVars>
          <dgm:bulletEnabled val="1"/>
        </dgm:presLayoutVars>
      </dgm:prSet>
      <dgm:spPr/>
      <dgm:t>
        <a:bodyPr/>
        <a:lstStyle/>
        <a:p>
          <a:endParaRPr lang="en-US"/>
        </a:p>
      </dgm:t>
    </dgm:pt>
    <dgm:pt modelId="{B7248C74-1137-46B8-99AF-90E3A1E7D0DC}" type="pres">
      <dgm:prSet presAssocID="{5930CC4F-E8C9-4F93-B677-E01F86B455FF}" presName="sibTrans" presStyleLbl="sibTrans1D1" presStyleIdx="2" presStyleCnt="5"/>
      <dgm:spPr/>
      <dgm:t>
        <a:bodyPr/>
        <a:lstStyle/>
        <a:p>
          <a:endParaRPr lang="en-US"/>
        </a:p>
      </dgm:t>
    </dgm:pt>
    <dgm:pt modelId="{2E5524A7-798F-4809-BF73-A8EDF8BFBBC3}" type="pres">
      <dgm:prSet presAssocID="{5930CC4F-E8C9-4F93-B677-E01F86B455FF}" presName="connectorText" presStyleLbl="sibTrans1D1" presStyleIdx="2" presStyleCnt="5"/>
      <dgm:spPr/>
      <dgm:t>
        <a:bodyPr/>
        <a:lstStyle/>
        <a:p>
          <a:endParaRPr lang="en-US"/>
        </a:p>
      </dgm:t>
    </dgm:pt>
    <dgm:pt modelId="{5D429043-BD51-41B4-B290-77856AC930E4}" type="pres">
      <dgm:prSet presAssocID="{6EF74B4A-012E-43FD-B88B-A318DA62187B}" presName="node" presStyleLbl="node1" presStyleIdx="3" presStyleCnt="6">
        <dgm:presLayoutVars>
          <dgm:bulletEnabled val="1"/>
        </dgm:presLayoutVars>
      </dgm:prSet>
      <dgm:spPr/>
      <dgm:t>
        <a:bodyPr/>
        <a:lstStyle/>
        <a:p>
          <a:endParaRPr lang="en-US"/>
        </a:p>
      </dgm:t>
    </dgm:pt>
    <dgm:pt modelId="{96EA5B47-A77F-4450-8B0A-5FF07D224988}" type="pres">
      <dgm:prSet presAssocID="{65DD7DE4-6272-4800-82D3-680BED0E117F}" presName="sibTrans" presStyleLbl="sibTrans1D1" presStyleIdx="3" presStyleCnt="5"/>
      <dgm:spPr/>
      <dgm:t>
        <a:bodyPr/>
        <a:lstStyle/>
        <a:p>
          <a:endParaRPr lang="en-US"/>
        </a:p>
      </dgm:t>
    </dgm:pt>
    <dgm:pt modelId="{BDD44253-17A0-4A32-A869-4A3B01CEE358}" type="pres">
      <dgm:prSet presAssocID="{65DD7DE4-6272-4800-82D3-680BED0E117F}" presName="connectorText" presStyleLbl="sibTrans1D1" presStyleIdx="3" presStyleCnt="5"/>
      <dgm:spPr/>
      <dgm:t>
        <a:bodyPr/>
        <a:lstStyle/>
        <a:p>
          <a:endParaRPr lang="en-US"/>
        </a:p>
      </dgm:t>
    </dgm:pt>
    <dgm:pt modelId="{168ADC4D-B05B-457D-8895-AB7521F866F5}" type="pres">
      <dgm:prSet presAssocID="{5D179283-904C-46E5-B5B3-46D1394C6D9B}" presName="node" presStyleLbl="node1" presStyleIdx="4" presStyleCnt="6">
        <dgm:presLayoutVars>
          <dgm:bulletEnabled val="1"/>
        </dgm:presLayoutVars>
      </dgm:prSet>
      <dgm:spPr/>
      <dgm:t>
        <a:bodyPr/>
        <a:lstStyle/>
        <a:p>
          <a:endParaRPr lang="en-US"/>
        </a:p>
      </dgm:t>
    </dgm:pt>
    <dgm:pt modelId="{DF97CE2D-0197-4390-8A84-C8923BAFC925}" type="pres">
      <dgm:prSet presAssocID="{22C2D705-54CC-49A2-9B21-10F89745ABAB}" presName="sibTrans" presStyleLbl="sibTrans1D1" presStyleIdx="4" presStyleCnt="5"/>
      <dgm:spPr/>
      <dgm:t>
        <a:bodyPr/>
        <a:lstStyle/>
        <a:p>
          <a:endParaRPr lang="en-US"/>
        </a:p>
      </dgm:t>
    </dgm:pt>
    <dgm:pt modelId="{B82CD0F6-D896-4494-AEBA-6C74A7CF29AF}" type="pres">
      <dgm:prSet presAssocID="{22C2D705-54CC-49A2-9B21-10F89745ABAB}" presName="connectorText" presStyleLbl="sibTrans1D1" presStyleIdx="4" presStyleCnt="5"/>
      <dgm:spPr/>
      <dgm:t>
        <a:bodyPr/>
        <a:lstStyle/>
        <a:p>
          <a:endParaRPr lang="en-US"/>
        </a:p>
      </dgm:t>
    </dgm:pt>
    <dgm:pt modelId="{1508A7C9-FFD6-41DD-8D16-8AC3855BCB5D}" type="pres">
      <dgm:prSet presAssocID="{20101E67-8275-4AD4-B28C-7A2416CF775B}" presName="node" presStyleLbl="node1" presStyleIdx="5" presStyleCnt="6">
        <dgm:presLayoutVars>
          <dgm:bulletEnabled val="1"/>
        </dgm:presLayoutVars>
      </dgm:prSet>
      <dgm:spPr/>
      <dgm:t>
        <a:bodyPr/>
        <a:lstStyle/>
        <a:p>
          <a:endParaRPr lang="en-US"/>
        </a:p>
      </dgm:t>
    </dgm:pt>
  </dgm:ptLst>
  <dgm:cxnLst>
    <dgm:cxn modelId="{F937B444-C794-4752-92A9-51AC6E9CE540}" type="presOf" srcId="{89B57054-BD5F-483F-A03F-449141887175}" destId="{1DBA57F3-48B4-4A04-8072-4CAE24EECEA0}" srcOrd="1" destOrd="0" presId="urn:microsoft.com/office/officeart/2005/8/layout/bProcess3"/>
    <dgm:cxn modelId="{3DB3F736-B196-4E7B-92E0-CC3633FB4A78}" type="presOf" srcId="{5D3D2FF1-1B59-4DF7-919C-D9B64DD54682}" destId="{8CC3EFAA-E413-4AD7-B098-0733017611E5}" srcOrd="1" destOrd="0" presId="urn:microsoft.com/office/officeart/2005/8/layout/bProcess3"/>
    <dgm:cxn modelId="{F4E5AA84-A859-430F-9BAB-6B867150570C}" srcId="{9D44D536-A5B7-4E2D-85B1-42DFB734B91C}" destId="{20101E67-8275-4AD4-B28C-7A2416CF775B}" srcOrd="5" destOrd="0" parTransId="{8D47E0BE-8C74-4D90-AF69-F082D6AE138F}" sibTransId="{ECFF117F-BFDE-497D-BF24-643019C68CB7}"/>
    <dgm:cxn modelId="{68F2F260-4C68-4F35-8AF3-609690BAFB34}" type="presOf" srcId="{260A3371-5283-4E95-8605-A768B9F2FFE5}" destId="{97A3CB33-0377-49F9-925A-E601EAA075E6}" srcOrd="0" destOrd="0" presId="urn:microsoft.com/office/officeart/2005/8/layout/bProcess3"/>
    <dgm:cxn modelId="{2CEB5E7C-9DBB-41FF-8365-98170435C3C5}" srcId="{9D44D536-A5B7-4E2D-85B1-42DFB734B91C}" destId="{0EEF5D8A-652B-4C87-8CF6-D665D77AD16E}" srcOrd="2" destOrd="0" parTransId="{D09A4BE9-9AEE-423F-B6CE-3FE64D7BB2BA}" sibTransId="{5930CC4F-E8C9-4F93-B677-E01F86B455FF}"/>
    <dgm:cxn modelId="{C4FE425E-DD49-4EF8-BE4B-E66010C5A2D2}" type="presOf" srcId="{5930CC4F-E8C9-4F93-B677-E01F86B455FF}" destId="{B7248C74-1137-46B8-99AF-90E3A1E7D0DC}" srcOrd="0" destOrd="0" presId="urn:microsoft.com/office/officeart/2005/8/layout/bProcess3"/>
    <dgm:cxn modelId="{CFECBDC8-82EB-40AB-8DF9-8955FDE6F349}" type="presOf" srcId="{5930CC4F-E8C9-4F93-B677-E01F86B455FF}" destId="{2E5524A7-798F-4809-BF73-A8EDF8BFBBC3}" srcOrd="1" destOrd="0" presId="urn:microsoft.com/office/officeart/2005/8/layout/bProcess3"/>
    <dgm:cxn modelId="{89802FB0-7D20-4860-BF01-2DCE58924F91}" type="presOf" srcId="{9D44D536-A5B7-4E2D-85B1-42DFB734B91C}" destId="{C11DE7BB-9BB1-46B9-8124-9DCDAA3DD637}" srcOrd="0" destOrd="0" presId="urn:microsoft.com/office/officeart/2005/8/layout/bProcess3"/>
    <dgm:cxn modelId="{A91A604F-5954-437F-85F9-59EC6B8CEC04}" srcId="{9D44D536-A5B7-4E2D-85B1-42DFB734B91C}" destId="{82C15C5E-01C5-40D2-BCE9-C144E1E53D12}" srcOrd="0" destOrd="0" parTransId="{19C41539-3BD9-440F-BC72-340E157150FB}" sibTransId="{89B57054-BD5F-483F-A03F-449141887175}"/>
    <dgm:cxn modelId="{60108E3B-59E8-43EA-9821-B9B100C17AF2}" type="presOf" srcId="{22C2D705-54CC-49A2-9B21-10F89745ABAB}" destId="{B82CD0F6-D896-4494-AEBA-6C74A7CF29AF}" srcOrd="1" destOrd="0" presId="urn:microsoft.com/office/officeart/2005/8/layout/bProcess3"/>
    <dgm:cxn modelId="{6B66FAEA-4BAF-4DEA-B1D9-CF39BAD50942}" type="presOf" srcId="{65DD7DE4-6272-4800-82D3-680BED0E117F}" destId="{96EA5B47-A77F-4450-8B0A-5FF07D224988}" srcOrd="0" destOrd="0" presId="urn:microsoft.com/office/officeart/2005/8/layout/bProcess3"/>
    <dgm:cxn modelId="{9704ABB0-FF0F-4C5F-AEA4-7F27134BE71C}" srcId="{9D44D536-A5B7-4E2D-85B1-42DFB734B91C}" destId="{6EF74B4A-012E-43FD-B88B-A318DA62187B}" srcOrd="3" destOrd="0" parTransId="{9D35B6AD-2E00-4DF3-8BFD-78BC7FB3F0B6}" sibTransId="{65DD7DE4-6272-4800-82D3-680BED0E117F}"/>
    <dgm:cxn modelId="{6A0127D1-A905-447B-B0F9-811ECDC78915}" srcId="{9D44D536-A5B7-4E2D-85B1-42DFB734B91C}" destId="{260A3371-5283-4E95-8605-A768B9F2FFE5}" srcOrd="1" destOrd="0" parTransId="{2AB02908-2E1B-49E9-A872-DACFA29B0C81}" sibTransId="{5D3D2FF1-1B59-4DF7-919C-D9B64DD54682}"/>
    <dgm:cxn modelId="{D7D12951-7FBA-44BE-ACC5-DD4FAD9C80F1}" type="presOf" srcId="{5D3D2FF1-1B59-4DF7-919C-D9B64DD54682}" destId="{DD887200-9A22-4F67-B12A-3C54D3319468}" srcOrd="0" destOrd="0" presId="urn:microsoft.com/office/officeart/2005/8/layout/bProcess3"/>
    <dgm:cxn modelId="{9EABFF21-CBEF-4841-9E1D-1A64D1238FB0}" type="presOf" srcId="{65DD7DE4-6272-4800-82D3-680BED0E117F}" destId="{BDD44253-17A0-4A32-A869-4A3B01CEE358}" srcOrd="1" destOrd="0" presId="urn:microsoft.com/office/officeart/2005/8/layout/bProcess3"/>
    <dgm:cxn modelId="{E6875472-C342-419F-9F90-DE73E8076BFF}" type="presOf" srcId="{5D179283-904C-46E5-B5B3-46D1394C6D9B}" destId="{168ADC4D-B05B-457D-8895-AB7521F866F5}" srcOrd="0" destOrd="0" presId="urn:microsoft.com/office/officeart/2005/8/layout/bProcess3"/>
    <dgm:cxn modelId="{59E89569-E0D4-42F2-AF83-90FA9EDE21D8}" srcId="{9D44D536-A5B7-4E2D-85B1-42DFB734B91C}" destId="{5D179283-904C-46E5-B5B3-46D1394C6D9B}" srcOrd="4" destOrd="0" parTransId="{9B36716C-6D30-40DC-BBAD-B80AEF1C3479}" sibTransId="{22C2D705-54CC-49A2-9B21-10F89745ABAB}"/>
    <dgm:cxn modelId="{5EB9974F-0E6D-4CB0-B1DF-940CA24BADFB}" type="presOf" srcId="{22C2D705-54CC-49A2-9B21-10F89745ABAB}" destId="{DF97CE2D-0197-4390-8A84-C8923BAFC925}" srcOrd="0" destOrd="0" presId="urn:microsoft.com/office/officeart/2005/8/layout/bProcess3"/>
    <dgm:cxn modelId="{959B1981-5F5E-4336-AF89-29B6A5C0A99F}" type="presOf" srcId="{6EF74B4A-012E-43FD-B88B-A318DA62187B}" destId="{5D429043-BD51-41B4-B290-77856AC930E4}" srcOrd="0" destOrd="0" presId="urn:microsoft.com/office/officeart/2005/8/layout/bProcess3"/>
    <dgm:cxn modelId="{B8636639-3C38-47BB-9A51-9F70498F52E8}" type="presOf" srcId="{89B57054-BD5F-483F-A03F-449141887175}" destId="{99FC2A2B-4FCE-4F48-BE38-3250DC4AB38C}" srcOrd="0" destOrd="0" presId="urn:microsoft.com/office/officeart/2005/8/layout/bProcess3"/>
    <dgm:cxn modelId="{116F1511-70BC-4BB4-B0A6-77B54C5FEC97}" type="presOf" srcId="{20101E67-8275-4AD4-B28C-7A2416CF775B}" destId="{1508A7C9-FFD6-41DD-8D16-8AC3855BCB5D}" srcOrd="0" destOrd="0" presId="urn:microsoft.com/office/officeart/2005/8/layout/bProcess3"/>
    <dgm:cxn modelId="{F03FE1D7-BD76-4165-B1C2-95742505612B}" type="presOf" srcId="{82C15C5E-01C5-40D2-BCE9-C144E1E53D12}" destId="{E99F809A-6932-43CB-9762-5889E8E302C8}" srcOrd="0" destOrd="0" presId="urn:microsoft.com/office/officeart/2005/8/layout/bProcess3"/>
    <dgm:cxn modelId="{4872B932-E382-490C-9BE8-C81B8C906056}" type="presOf" srcId="{0EEF5D8A-652B-4C87-8CF6-D665D77AD16E}" destId="{6D0C6DDB-4352-4373-A7B9-E960848EACB8}" srcOrd="0" destOrd="0" presId="urn:microsoft.com/office/officeart/2005/8/layout/bProcess3"/>
    <dgm:cxn modelId="{FB13B05F-CB09-4FA0-874F-B4D4AA6C28A3}" type="presParOf" srcId="{C11DE7BB-9BB1-46B9-8124-9DCDAA3DD637}" destId="{E99F809A-6932-43CB-9762-5889E8E302C8}" srcOrd="0" destOrd="0" presId="urn:microsoft.com/office/officeart/2005/8/layout/bProcess3"/>
    <dgm:cxn modelId="{88CF694B-C55B-4253-BF72-1DD06E8CE1C9}" type="presParOf" srcId="{C11DE7BB-9BB1-46B9-8124-9DCDAA3DD637}" destId="{99FC2A2B-4FCE-4F48-BE38-3250DC4AB38C}" srcOrd="1" destOrd="0" presId="urn:microsoft.com/office/officeart/2005/8/layout/bProcess3"/>
    <dgm:cxn modelId="{A91D2775-1A83-432C-A2F3-5B932EBCB51D}" type="presParOf" srcId="{99FC2A2B-4FCE-4F48-BE38-3250DC4AB38C}" destId="{1DBA57F3-48B4-4A04-8072-4CAE24EECEA0}" srcOrd="0" destOrd="0" presId="urn:microsoft.com/office/officeart/2005/8/layout/bProcess3"/>
    <dgm:cxn modelId="{8B085A3A-2BBB-4A8F-BEB3-3A1DD09E6702}" type="presParOf" srcId="{C11DE7BB-9BB1-46B9-8124-9DCDAA3DD637}" destId="{97A3CB33-0377-49F9-925A-E601EAA075E6}" srcOrd="2" destOrd="0" presId="urn:microsoft.com/office/officeart/2005/8/layout/bProcess3"/>
    <dgm:cxn modelId="{4D6A5BDA-A160-4C4D-9B90-1ED9CE40AF8F}" type="presParOf" srcId="{C11DE7BB-9BB1-46B9-8124-9DCDAA3DD637}" destId="{DD887200-9A22-4F67-B12A-3C54D3319468}" srcOrd="3" destOrd="0" presId="urn:microsoft.com/office/officeart/2005/8/layout/bProcess3"/>
    <dgm:cxn modelId="{0F3AB676-31EB-4482-915B-C93096856C36}" type="presParOf" srcId="{DD887200-9A22-4F67-B12A-3C54D3319468}" destId="{8CC3EFAA-E413-4AD7-B098-0733017611E5}" srcOrd="0" destOrd="0" presId="urn:microsoft.com/office/officeart/2005/8/layout/bProcess3"/>
    <dgm:cxn modelId="{9BEDD8F0-CAB8-4ABC-93BA-87092A9F337F}" type="presParOf" srcId="{C11DE7BB-9BB1-46B9-8124-9DCDAA3DD637}" destId="{6D0C6DDB-4352-4373-A7B9-E960848EACB8}" srcOrd="4" destOrd="0" presId="urn:microsoft.com/office/officeart/2005/8/layout/bProcess3"/>
    <dgm:cxn modelId="{AA2D8B62-D8D6-4818-8CD4-230EEE5779BE}" type="presParOf" srcId="{C11DE7BB-9BB1-46B9-8124-9DCDAA3DD637}" destId="{B7248C74-1137-46B8-99AF-90E3A1E7D0DC}" srcOrd="5" destOrd="0" presId="urn:microsoft.com/office/officeart/2005/8/layout/bProcess3"/>
    <dgm:cxn modelId="{B4DC72EB-B8A7-45F4-B561-EA1F79605AC6}" type="presParOf" srcId="{B7248C74-1137-46B8-99AF-90E3A1E7D0DC}" destId="{2E5524A7-798F-4809-BF73-A8EDF8BFBBC3}" srcOrd="0" destOrd="0" presId="urn:microsoft.com/office/officeart/2005/8/layout/bProcess3"/>
    <dgm:cxn modelId="{1914115A-FA2D-43CF-AE46-2EAD19D986A1}" type="presParOf" srcId="{C11DE7BB-9BB1-46B9-8124-9DCDAA3DD637}" destId="{5D429043-BD51-41B4-B290-77856AC930E4}" srcOrd="6" destOrd="0" presId="urn:microsoft.com/office/officeart/2005/8/layout/bProcess3"/>
    <dgm:cxn modelId="{500DFD3A-1E11-4AA6-8E3F-00D2B5D82F85}" type="presParOf" srcId="{C11DE7BB-9BB1-46B9-8124-9DCDAA3DD637}" destId="{96EA5B47-A77F-4450-8B0A-5FF07D224988}" srcOrd="7" destOrd="0" presId="urn:microsoft.com/office/officeart/2005/8/layout/bProcess3"/>
    <dgm:cxn modelId="{B6DF844F-CC36-47C5-B68C-6B1881FC55B2}" type="presParOf" srcId="{96EA5B47-A77F-4450-8B0A-5FF07D224988}" destId="{BDD44253-17A0-4A32-A869-4A3B01CEE358}" srcOrd="0" destOrd="0" presId="urn:microsoft.com/office/officeart/2005/8/layout/bProcess3"/>
    <dgm:cxn modelId="{BCA01D20-DF8D-44FA-8C03-167B23DE193B}" type="presParOf" srcId="{C11DE7BB-9BB1-46B9-8124-9DCDAA3DD637}" destId="{168ADC4D-B05B-457D-8895-AB7521F866F5}" srcOrd="8" destOrd="0" presId="urn:microsoft.com/office/officeart/2005/8/layout/bProcess3"/>
    <dgm:cxn modelId="{FDA713E6-2F85-407D-BD21-C317EF282DF2}" type="presParOf" srcId="{C11DE7BB-9BB1-46B9-8124-9DCDAA3DD637}" destId="{DF97CE2D-0197-4390-8A84-C8923BAFC925}" srcOrd="9" destOrd="0" presId="urn:microsoft.com/office/officeart/2005/8/layout/bProcess3"/>
    <dgm:cxn modelId="{D7EFFD5A-F17A-48DD-A307-4A55C9F767B4}" type="presParOf" srcId="{DF97CE2D-0197-4390-8A84-C8923BAFC925}" destId="{B82CD0F6-D896-4494-AEBA-6C74A7CF29AF}" srcOrd="0" destOrd="0" presId="urn:microsoft.com/office/officeart/2005/8/layout/bProcess3"/>
    <dgm:cxn modelId="{856280D2-5211-4E01-937A-47D570484BE7}" type="presParOf" srcId="{C11DE7BB-9BB1-46B9-8124-9DCDAA3DD637}" destId="{1508A7C9-FFD6-41DD-8D16-8AC3855BCB5D}" srcOrd="10" destOrd="0" presId="urn:microsoft.com/office/officeart/2005/8/layout/bProcess3"/>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D71E4E-AEC6-48FD-8C22-8BF9EDFE4342}" type="doc">
      <dgm:prSet loTypeId="urn:diagrams.loki3.com/VaryingWidthList" loCatId="list" qsTypeId="urn:microsoft.com/office/officeart/2005/8/quickstyle/3d4" qsCatId="3D" csTypeId="urn:microsoft.com/office/officeart/2005/8/colors/colorful1" csCatId="colorful" phldr="1"/>
      <dgm:spPr/>
      <dgm:t>
        <a:bodyPr/>
        <a:lstStyle/>
        <a:p>
          <a:endParaRPr lang="en-US"/>
        </a:p>
      </dgm:t>
    </dgm:pt>
    <dgm:pt modelId="{C1B0B45E-200C-475C-B11A-71126D89CB44}">
      <dgm:prSet/>
      <dgm:spPr/>
      <dgm:t>
        <a:bodyPr/>
        <a:lstStyle/>
        <a:p>
          <a:pPr rtl="0"/>
          <a:r>
            <a:rPr lang="en-US" b="1" dirty="0" smtClean="0"/>
            <a:t>THE NUBIAN GOAT</a:t>
          </a:r>
          <a:endParaRPr lang="en-US" dirty="0"/>
        </a:p>
      </dgm:t>
    </dgm:pt>
    <dgm:pt modelId="{3C13C144-908F-4FF8-8283-226EAD90776B}" type="parTrans" cxnId="{6972F491-B565-4790-A139-F85E62F54A39}">
      <dgm:prSet/>
      <dgm:spPr/>
      <dgm:t>
        <a:bodyPr/>
        <a:lstStyle/>
        <a:p>
          <a:endParaRPr lang="en-US"/>
        </a:p>
      </dgm:t>
    </dgm:pt>
    <dgm:pt modelId="{304FDEED-FAEC-4DF1-B364-A64D04572183}" type="sibTrans" cxnId="{6972F491-B565-4790-A139-F85E62F54A39}">
      <dgm:prSet/>
      <dgm:spPr/>
      <dgm:t>
        <a:bodyPr/>
        <a:lstStyle/>
        <a:p>
          <a:endParaRPr lang="en-US"/>
        </a:p>
      </dgm:t>
    </dgm:pt>
    <dgm:pt modelId="{BD7F56FD-BAA7-44CD-8164-8B8B4C9572EE}">
      <dgm:prSet custT="1"/>
      <dgm:spPr/>
      <dgm:t>
        <a:bodyPr/>
        <a:lstStyle/>
        <a:p>
          <a:pPr rtl="0"/>
          <a:r>
            <a:rPr lang="en-US" sz="1800" b="1" dirty="0" smtClean="0">
              <a:effectLst>
                <a:outerShdw blurRad="38100" dist="38100" dir="2700000" algn="tl">
                  <a:srgbClr val="000000">
                    <a:alpha val="43137"/>
                  </a:srgbClr>
                </a:outerShdw>
              </a:effectLst>
            </a:rPr>
            <a:t>The origin of this breed is the Sudan. However, as a result of its good characteristics, the Nubian goat has now spread all over Northeast Africa and the Mediterranean countries.</a:t>
          </a:r>
          <a:endParaRPr lang="en-US" sz="1800" b="1" dirty="0">
            <a:effectLst>
              <a:outerShdw blurRad="38100" dist="38100" dir="2700000" algn="tl">
                <a:srgbClr val="000000">
                  <a:alpha val="43137"/>
                </a:srgbClr>
              </a:outerShdw>
            </a:effectLst>
          </a:endParaRPr>
        </a:p>
      </dgm:t>
    </dgm:pt>
    <dgm:pt modelId="{6ADA12F1-E69B-4B81-AD73-F9DF343CDBB5}" type="parTrans" cxnId="{9D177422-99BB-4392-9C78-09212372B0D6}">
      <dgm:prSet/>
      <dgm:spPr/>
      <dgm:t>
        <a:bodyPr/>
        <a:lstStyle/>
        <a:p>
          <a:endParaRPr lang="en-US"/>
        </a:p>
      </dgm:t>
    </dgm:pt>
    <dgm:pt modelId="{527E5B58-2C19-45A8-983D-78B91D0E0F9C}" type="sibTrans" cxnId="{9D177422-99BB-4392-9C78-09212372B0D6}">
      <dgm:prSet/>
      <dgm:spPr/>
      <dgm:t>
        <a:bodyPr/>
        <a:lstStyle/>
        <a:p>
          <a:endParaRPr lang="en-US"/>
        </a:p>
      </dgm:t>
    </dgm:pt>
    <dgm:pt modelId="{3AC8E560-6C11-4744-BC1E-8C3954CC0E84}">
      <dgm:prSet custT="1"/>
      <dgm:spPr/>
      <dgm:t>
        <a:bodyPr/>
        <a:lstStyle/>
        <a:p>
          <a:pPr rtl="0"/>
          <a:r>
            <a:rPr lang="en-US" sz="1800" b="1" dirty="0" smtClean="0">
              <a:effectLst>
                <a:outerShdw blurRad="38100" dist="38100" dir="2700000" algn="tl">
                  <a:srgbClr val="000000">
                    <a:alpha val="43137"/>
                  </a:srgbClr>
                </a:outerShdw>
              </a:effectLst>
            </a:rPr>
            <a:t>The breed is also found in Europe and America where it has been further improved by crossing breeding with local milk breeds and resulting into an excellent new breed, the Anglo Nubian.</a:t>
          </a:r>
          <a:endParaRPr lang="en-US" sz="1800" b="1" dirty="0">
            <a:effectLst>
              <a:outerShdw blurRad="38100" dist="38100" dir="2700000" algn="tl">
                <a:srgbClr val="000000">
                  <a:alpha val="43137"/>
                </a:srgbClr>
              </a:outerShdw>
            </a:effectLst>
          </a:endParaRPr>
        </a:p>
      </dgm:t>
    </dgm:pt>
    <dgm:pt modelId="{051229EF-EBC9-4D27-8976-217CE6DD5EEC}" type="parTrans" cxnId="{430583B2-6544-4EF0-9406-2FFD55FB0008}">
      <dgm:prSet/>
      <dgm:spPr/>
      <dgm:t>
        <a:bodyPr/>
        <a:lstStyle/>
        <a:p>
          <a:endParaRPr lang="en-US"/>
        </a:p>
      </dgm:t>
    </dgm:pt>
    <dgm:pt modelId="{BE263FFD-8E2D-4DFC-BE86-F316B29FD35B}" type="sibTrans" cxnId="{430583B2-6544-4EF0-9406-2FFD55FB0008}">
      <dgm:prSet/>
      <dgm:spPr/>
      <dgm:t>
        <a:bodyPr/>
        <a:lstStyle/>
        <a:p>
          <a:endParaRPr lang="en-US"/>
        </a:p>
      </dgm:t>
    </dgm:pt>
    <dgm:pt modelId="{13D6C9DF-C44E-439E-BFA5-CDF2E05233C1}">
      <dgm:prSet custT="1"/>
      <dgm:spPr/>
      <dgm:t>
        <a:bodyPr/>
        <a:lstStyle/>
        <a:p>
          <a:pPr rtl="0"/>
          <a:r>
            <a:rPr lang="en-US" sz="2000" b="1" dirty="0" smtClean="0">
              <a:effectLst>
                <a:outerShdw blurRad="38100" dist="38100" dir="2700000" algn="tl">
                  <a:srgbClr val="000000">
                    <a:alpha val="43137"/>
                  </a:srgbClr>
                </a:outerShdw>
              </a:effectLst>
            </a:rPr>
            <a:t>This is the most popular tropical milking goat. This breed is large; has long, wide and pendulous ears; and a roman nose</a:t>
          </a:r>
          <a:r>
            <a:rPr lang="en-US" sz="2700" b="1" dirty="0" smtClean="0">
              <a:effectLst>
                <a:outerShdw blurRad="38100" dist="38100" dir="2700000" algn="tl">
                  <a:srgbClr val="000000">
                    <a:alpha val="43137"/>
                  </a:srgbClr>
                </a:outerShdw>
              </a:effectLst>
            </a:rPr>
            <a:t>.</a:t>
          </a:r>
          <a:endParaRPr lang="en-US" sz="2700" b="1" dirty="0">
            <a:effectLst>
              <a:outerShdw blurRad="38100" dist="38100" dir="2700000" algn="tl">
                <a:srgbClr val="000000">
                  <a:alpha val="43137"/>
                </a:srgbClr>
              </a:outerShdw>
            </a:effectLst>
          </a:endParaRPr>
        </a:p>
      </dgm:t>
    </dgm:pt>
    <dgm:pt modelId="{D3772F96-B643-44CC-A555-BE39D001B256}" type="parTrans" cxnId="{582647AE-4A72-4632-A192-DE3CD46710FE}">
      <dgm:prSet/>
      <dgm:spPr/>
      <dgm:t>
        <a:bodyPr/>
        <a:lstStyle/>
        <a:p>
          <a:endParaRPr lang="en-US"/>
        </a:p>
      </dgm:t>
    </dgm:pt>
    <dgm:pt modelId="{2F65B8D4-559A-4249-9A4A-E63CB3291504}" type="sibTrans" cxnId="{582647AE-4A72-4632-A192-DE3CD46710FE}">
      <dgm:prSet/>
      <dgm:spPr/>
      <dgm:t>
        <a:bodyPr/>
        <a:lstStyle/>
        <a:p>
          <a:endParaRPr lang="en-US"/>
        </a:p>
      </dgm:t>
    </dgm:pt>
    <dgm:pt modelId="{33A44EE4-55C9-47A7-958D-B308CF19F4AE}">
      <dgm:prSet custT="1"/>
      <dgm:spPr/>
      <dgm:t>
        <a:bodyPr/>
        <a:lstStyle/>
        <a:p>
          <a:pPr rtl="0"/>
          <a:r>
            <a:rPr lang="en-US" sz="1800" b="1" dirty="0" smtClean="0">
              <a:effectLst>
                <a:outerShdw blurRad="38100" dist="38100" dir="2700000" algn="tl">
                  <a:srgbClr val="000000">
                    <a:alpha val="43137"/>
                  </a:srgbClr>
                </a:outerShdw>
              </a:effectLst>
            </a:rPr>
            <a:t>It is a very good tropical milk breed with various local types that vary in milk yield as well as in appearance. The Anglo Nubian is a large</a:t>
          </a:r>
          <a:r>
            <a:rPr lang="en-US" sz="1800" b="1" dirty="0" err="1" smtClean="0">
              <a:effectLst>
                <a:outerShdw blurRad="38100" dist="38100" dir="2700000" algn="tl">
                  <a:srgbClr val="000000">
                    <a:alpha val="43137"/>
                  </a:srgbClr>
                </a:outerShdw>
              </a:effectLst>
            </a:rPr>
            <a:t>long­legged</a:t>
          </a:r>
          <a:r>
            <a:rPr lang="en-US" sz="1800" b="1" dirty="0" smtClean="0">
              <a:effectLst>
                <a:outerShdw blurRad="38100" dist="38100" dir="2700000" algn="tl">
                  <a:srgbClr val="000000">
                    <a:alpha val="43137"/>
                  </a:srgbClr>
                </a:outerShdw>
              </a:effectLst>
            </a:rPr>
            <a:t>goat with long pendulous ears.</a:t>
          </a:r>
          <a:endParaRPr lang="en-US" sz="1800" b="1" dirty="0">
            <a:effectLst>
              <a:outerShdw blurRad="38100" dist="38100" dir="2700000" algn="tl">
                <a:srgbClr val="000000">
                  <a:alpha val="43137"/>
                </a:srgbClr>
              </a:outerShdw>
            </a:effectLst>
          </a:endParaRPr>
        </a:p>
      </dgm:t>
    </dgm:pt>
    <dgm:pt modelId="{22358A8D-98B2-46A0-9EDF-FBE0DC044D52}" type="parTrans" cxnId="{2448C2D0-AE5E-4182-AB1A-25BE4BE17C1C}">
      <dgm:prSet/>
      <dgm:spPr/>
      <dgm:t>
        <a:bodyPr/>
        <a:lstStyle/>
        <a:p>
          <a:endParaRPr lang="en-US"/>
        </a:p>
      </dgm:t>
    </dgm:pt>
    <dgm:pt modelId="{76FD41DF-23DF-4372-8CF0-11CD622B4310}" type="sibTrans" cxnId="{2448C2D0-AE5E-4182-AB1A-25BE4BE17C1C}">
      <dgm:prSet/>
      <dgm:spPr/>
      <dgm:t>
        <a:bodyPr/>
        <a:lstStyle/>
        <a:p>
          <a:endParaRPr lang="en-US"/>
        </a:p>
      </dgm:t>
    </dgm:pt>
    <dgm:pt modelId="{7656B65A-A6F7-44CA-A91D-5D01E6D8B2FC}">
      <dgm:prSet custT="1"/>
      <dgm:spPr/>
      <dgm:t>
        <a:bodyPr/>
        <a:lstStyle/>
        <a:p>
          <a:pPr algn="l" rtl="0"/>
          <a:r>
            <a:rPr lang="en-US" sz="1800" b="1" dirty="0" smtClean="0">
              <a:effectLst>
                <a:outerShdw blurRad="38100" dist="38100" dir="2700000" algn="tl">
                  <a:srgbClr val="000000">
                    <a:alpha val="43137"/>
                  </a:srgbClr>
                </a:outerShdw>
              </a:effectLst>
            </a:rPr>
            <a:t>In general, it is black or brownish in color. The adult females weigh about 60kg and adult males about 70kg live weight.</a:t>
          </a:r>
          <a:endParaRPr lang="en-US" sz="1800" b="1" dirty="0">
            <a:effectLst>
              <a:outerShdw blurRad="38100" dist="38100" dir="2700000" algn="tl">
                <a:srgbClr val="000000">
                  <a:alpha val="43137"/>
                </a:srgbClr>
              </a:outerShdw>
            </a:effectLst>
          </a:endParaRPr>
        </a:p>
      </dgm:t>
    </dgm:pt>
    <dgm:pt modelId="{D976A411-C324-4EB8-921C-3485895AA716}" type="parTrans" cxnId="{C4FA1D18-E968-4079-9630-C9BE2F2DAA6C}">
      <dgm:prSet/>
      <dgm:spPr/>
      <dgm:t>
        <a:bodyPr/>
        <a:lstStyle/>
        <a:p>
          <a:endParaRPr lang="en-US"/>
        </a:p>
      </dgm:t>
    </dgm:pt>
    <dgm:pt modelId="{92B7780D-9E53-4CB0-A42F-0ECF6310BCAA}" type="sibTrans" cxnId="{C4FA1D18-E968-4079-9630-C9BE2F2DAA6C}">
      <dgm:prSet/>
      <dgm:spPr/>
      <dgm:t>
        <a:bodyPr/>
        <a:lstStyle/>
        <a:p>
          <a:endParaRPr lang="en-US"/>
        </a:p>
      </dgm:t>
    </dgm:pt>
    <dgm:pt modelId="{F7284E17-46CD-4BEE-8D12-E03BBA675C03}">
      <dgm:prSet custT="1"/>
      <dgm:spPr/>
      <dgm:t>
        <a:bodyPr/>
        <a:lstStyle/>
        <a:p>
          <a:pPr algn="l" rtl="0"/>
          <a:r>
            <a:rPr lang="en-US" sz="1800" b="1" dirty="0" smtClean="0">
              <a:effectLst>
                <a:outerShdw blurRad="38100" dist="38100" dir="2700000" algn="tl">
                  <a:srgbClr val="000000">
                    <a:alpha val="43137"/>
                  </a:srgbClr>
                </a:outerShdw>
              </a:effectLst>
            </a:rPr>
            <a:t>They produce milk (2 –5 liters per day) with high butterfat content (4.5%) that is good for cheese making</a:t>
          </a:r>
          <a:r>
            <a:rPr lang="en-US" sz="1800" dirty="0" smtClean="0"/>
            <a:t>.</a:t>
          </a:r>
          <a:endParaRPr lang="en-US" sz="1800" dirty="0"/>
        </a:p>
      </dgm:t>
    </dgm:pt>
    <dgm:pt modelId="{1767B3B3-0AE9-4B4C-942D-E553DA84A675}" type="parTrans" cxnId="{0C38CEA4-5C27-46EC-BAA9-8184FD526CBC}">
      <dgm:prSet/>
      <dgm:spPr/>
      <dgm:t>
        <a:bodyPr/>
        <a:lstStyle/>
        <a:p>
          <a:endParaRPr lang="en-US"/>
        </a:p>
      </dgm:t>
    </dgm:pt>
    <dgm:pt modelId="{56744D76-E105-4A94-A490-FF8E22B04CAB}" type="sibTrans" cxnId="{0C38CEA4-5C27-46EC-BAA9-8184FD526CBC}">
      <dgm:prSet/>
      <dgm:spPr/>
      <dgm:t>
        <a:bodyPr/>
        <a:lstStyle/>
        <a:p>
          <a:endParaRPr lang="en-US"/>
        </a:p>
      </dgm:t>
    </dgm:pt>
    <dgm:pt modelId="{7BF17996-EFAA-481E-89E5-16DB10019EEA}" type="pres">
      <dgm:prSet presAssocID="{94D71E4E-AEC6-48FD-8C22-8BF9EDFE4342}" presName="Name0" presStyleCnt="0">
        <dgm:presLayoutVars>
          <dgm:resizeHandles/>
        </dgm:presLayoutVars>
      </dgm:prSet>
      <dgm:spPr/>
      <dgm:t>
        <a:bodyPr/>
        <a:lstStyle/>
        <a:p>
          <a:endParaRPr lang="en-US"/>
        </a:p>
      </dgm:t>
    </dgm:pt>
    <dgm:pt modelId="{CF952BDA-5148-4934-A13A-518A789D4451}" type="pres">
      <dgm:prSet presAssocID="{C1B0B45E-200C-475C-B11A-71126D89CB44}" presName="text" presStyleLbl="node1" presStyleIdx="0" presStyleCnt="7">
        <dgm:presLayoutVars>
          <dgm:bulletEnabled val="1"/>
        </dgm:presLayoutVars>
      </dgm:prSet>
      <dgm:spPr/>
      <dgm:t>
        <a:bodyPr/>
        <a:lstStyle/>
        <a:p>
          <a:endParaRPr lang="en-US"/>
        </a:p>
      </dgm:t>
    </dgm:pt>
    <dgm:pt modelId="{8553A563-002C-494D-8204-D2756142D4BA}" type="pres">
      <dgm:prSet presAssocID="{304FDEED-FAEC-4DF1-B364-A64D04572183}" presName="space" presStyleCnt="0"/>
      <dgm:spPr/>
    </dgm:pt>
    <dgm:pt modelId="{D95C9F75-F24A-41F8-BF1D-1F9A214CE71D}" type="pres">
      <dgm:prSet presAssocID="{BD7F56FD-BAA7-44CD-8164-8B8B4C9572EE}" presName="text" presStyleLbl="node1" presStyleIdx="1" presStyleCnt="7">
        <dgm:presLayoutVars>
          <dgm:bulletEnabled val="1"/>
        </dgm:presLayoutVars>
      </dgm:prSet>
      <dgm:spPr/>
      <dgm:t>
        <a:bodyPr/>
        <a:lstStyle/>
        <a:p>
          <a:endParaRPr lang="en-US"/>
        </a:p>
      </dgm:t>
    </dgm:pt>
    <dgm:pt modelId="{D7881FC5-CEDB-43E5-8B79-37AA0F59F3D9}" type="pres">
      <dgm:prSet presAssocID="{527E5B58-2C19-45A8-983D-78B91D0E0F9C}" presName="space" presStyleCnt="0"/>
      <dgm:spPr/>
    </dgm:pt>
    <dgm:pt modelId="{4C0A5B94-467B-49AA-89B3-D26A445D9008}" type="pres">
      <dgm:prSet presAssocID="{3AC8E560-6C11-4744-BC1E-8C3954CC0E84}" presName="text" presStyleLbl="node1" presStyleIdx="2" presStyleCnt="7">
        <dgm:presLayoutVars>
          <dgm:bulletEnabled val="1"/>
        </dgm:presLayoutVars>
      </dgm:prSet>
      <dgm:spPr/>
      <dgm:t>
        <a:bodyPr/>
        <a:lstStyle/>
        <a:p>
          <a:endParaRPr lang="en-US"/>
        </a:p>
      </dgm:t>
    </dgm:pt>
    <dgm:pt modelId="{75DE9578-A0AC-4E2E-96DB-C857225A5EBA}" type="pres">
      <dgm:prSet presAssocID="{BE263FFD-8E2D-4DFC-BE86-F316B29FD35B}" presName="space" presStyleCnt="0"/>
      <dgm:spPr/>
    </dgm:pt>
    <dgm:pt modelId="{741B4432-349D-4985-9D54-C17BA6A5482A}" type="pres">
      <dgm:prSet presAssocID="{13D6C9DF-C44E-439E-BFA5-CDF2E05233C1}" presName="text" presStyleLbl="node1" presStyleIdx="3" presStyleCnt="7">
        <dgm:presLayoutVars>
          <dgm:bulletEnabled val="1"/>
        </dgm:presLayoutVars>
      </dgm:prSet>
      <dgm:spPr/>
      <dgm:t>
        <a:bodyPr/>
        <a:lstStyle/>
        <a:p>
          <a:endParaRPr lang="en-US"/>
        </a:p>
      </dgm:t>
    </dgm:pt>
    <dgm:pt modelId="{36E4301E-A83D-4C95-80C6-0710ED4B5BDB}" type="pres">
      <dgm:prSet presAssocID="{2F65B8D4-559A-4249-9A4A-E63CB3291504}" presName="space" presStyleCnt="0"/>
      <dgm:spPr/>
    </dgm:pt>
    <dgm:pt modelId="{325D1144-03C5-471A-A398-0653854164E9}" type="pres">
      <dgm:prSet presAssocID="{33A44EE4-55C9-47A7-958D-B308CF19F4AE}" presName="text" presStyleLbl="node1" presStyleIdx="4" presStyleCnt="7">
        <dgm:presLayoutVars>
          <dgm:bulletEnabled val="1"/>
        </dgm:presLayoutVars>
      </dgm:prSet>
      <dgm:spPr/>
      <dgm:t>
        <a:bodyPr/>
        <a:lstStyle/>
        <a:p>
          <a:endParaRPr lang="en-US"/>
        </a:p>
      </dgm:t>
    </dgm:pt>
    <dgm:pt modelId="{A925274D-3F89-4879-BC40-F106BA01C305}" type="pres">
      <dgm:prSet presAssocID="{76FD41DF-23DF-4372-8CF0-11CD622B4310}" presName="space" presStyleCnt="0"/>
      <dgm:spPr/>
    </dgm:pt>
    <dgm:pt modelId="{8CC1DA1B-3DED-440F-86F2-77D1C1DD5519}" type="pres">
      <dgm:prSet presAssocID="{7656B65A-A6F7-44CA-A91D-5D01E6D8B2FC}" presName="text" presStyleLbl="node1" presStyleIdx="5" presStyleCnt="7">
        <dgm:presLayoutVars>
          <dgm:bulletEnabled val="1"/>
        </dgm:presLayoutVars>
      </dgm:prSet>
      <dgm:spPr/>
      <dgm:t>
        <a:bodyPr/>
        <a:lstStyle/>
        <a:p>
          <a:endParaRPr lang="en-US"/>
        </a:p>
      </dgm:t>
    </dgm:pt>
    <dgm:pt modelId="{1DBF8A38-9C01-4080-8E2E-3E970E6A65AE}" type="pres">
      <dgm:prSet presAssocID="{92B7780D-9E53-4CB0-A42F-0ECF6310BCAA}" presName="space" presStyleCnt="0"/>
      <dgm:spPr/>
    </dgm:pt>
    <dgm:pt modelId="{F3733437-E289-4550-9884-3FC315DFCC15}" type="pres">
      <dgm:prSet presAssocID="{F7284E17-46CD-4BEE-8D12-E03BBA675C03}" presName="text" presStyleLbl="node1" presStyleIdx="6" presStyleCnt="7">
        <dgm:presLayoutVars>
          <dgm:bulletEnabled val="1"/>
        </dgm:presLayoutVars>
      </dgm:prSet>
      <dgm:spPr/>
      <dgm:t>
        <a:bodyPr/>
        <a:lstStyle/>
        <a:p>
          <a:endParaRPr lang="en-US"/>
        </a:p>
      </dgm:t>
    </dgm:pt>
  </dgm:ptLst>
  <dgm:cxnLst>
    <dgm:cxn modelId="{C4FA1D18-E968-4079-9630-C9BE2F2DAA6C}" srcId="{94D71E4E-AEC6-48FD-8C22-8BF9EDFE4342}" destId="{7656B65A-A6F7-44CA-A91D-5D01E6D8B2FC}" srcOrd="5" destOrd="0" parTransId="{D976A411-C324-4EB8-921C-3485895AA716}" sibTransId="{92B7780D-9E53-4CB0-A42F-0ECF6310BCAA}"/>
    <dgm:cxn modelId="{430583B2-6544-4EF0-9406-2FFD55FB0008}" srcId="{94D71E4E-AEC6-48FD-8C22-8BF9EDFE4342}" destId="{3AC8E560-6C11-4744-BC1E-8C3954CC0E84}" srcOrd="2" destOrd="0" parTransId="{051229EF-EBC9-4D27-8976-217CE6DD5EEC}" sibTransId="{BE263FFD-8E2D-4DFC-BE86-F316B29FD35B}"/>
    <dgm:cxn modelId="{C1BA06AA-84EF-4D44-A633-AE8DA32E4D9D}" type="presOf" srcId="{94D71E4E-AEC6-48FD-8C22-8BF9EDFE4342}" destId="{7BF17996-EFAA-481E-89E5-16DB10019EEA}" srcOrd="0" destOrd="0" presId="urn:diagrams.loki3.com/VaryingWidthList"/>
    <dgm:cxn modelId="{6A2DEE1D-38B0-49A0-A8D5-1F6197BD1828}" type="presOf" srcId="{BD7F56FD-BAA7-44CD-8164-8B8B4C9572EE}" destId="{D95C9F75-F24A-41F8-BF1D-1F9A214CE71D}" srcOrd="0" destOrd="0" presId="urn:diagrams.loki3.com/VaryingWidthList"/>
    <dgm:cxn modelId="{6972F491-B565-4790-A139-F85E62F54A39}" srcId="{94D71E4E-AEC6-48FD-8C22-8BF9EDFE4342}" destId="{C1B0B45E-200C-475C-B11A-71126D89CB44}" srcOrd="0" destOrd="0" parTransId="{3C13C144-908F-4FF8-8283-226EAD90776B}" sibTransId="{304FDEED-FAEC-4DF1-B364-A64D04572183}"/>
    <dgm:cxn modelId="{6450C368-9081-4CCD-AD38-E1389FE5C8D0}" type="presOf" srcId="{3AC8E560-6C11-4744-BC1E-8C3954CC0E84}" destId="{4C0A5B94-467B-49AA-89B3-D26A445D9008}" srcOrd="0" destOrd="0" presId="urn:diagrams.loki3.com/VaryingWidthList"/>
    <dgm:cxn modelId="{0C38CEA4-5C27-46EC-BAA9-8184FD526CBC}" srcId="{94D71E4E-AEC6-48FD-8C22-8BF9EDFE4342}" destId="{F7284E17-46CD-4BEE-8D12-E03BBA675C03}" srcOrd="6" destOrd="0" parTransId="{1767B3B3-0AE9-4B4C-942D-E553DA84A675}" sibTransId="{56744D76-E105-4A94-A490-FF8E22B04CAB}"/>
    <dgm:cxn modelId="{9D177422-99BB-4392-9C78-09212372B0D6}" srcId="{94D71E4E-AEC6-48FD-8C22-8BF9EDFE4342}" destId="{BD7F56FD-BAA7-44CD-8164-8B8B4C9572EE}" srcOrd="1" destOrd="0" parTransId="{6ADA12F1-E69B-4B81-AD73-F9DF343CDBB5}" sibTransId="{527E5B58-2C19-45A8-983D-78B91D0E0F9C}"/>
    <dgm:cxn modelId="{BA790629-5D19-49CC-BDD0-A491AD786D1A}" type="presOf" srcId="{7656B65A-A6F7-44CA-A91D-5D01E6D8B2FC}" destId="{8CC1DA1B-3DED-440F-86F2-77D1C1DD5519}" srcOrd="0" destOrd="0" presId="urn:diagrams.loki3.com/VaryingWidthList"/>
    <dgm:cxn modelId="{452613EE-5942-4282-80D8-B63A78C1E318}" type="presOf" srcId="{13D6C9DF-C44E-439E-BFA5-CDF2E05233C1}" destId="{741B4432-349D-4985-9D54-C17BA6A5482A}" srcOrd="0" destOrd="0" presId="urn:diagrams.loki3.com/VaryingWidthList"/>
    <dgm:cxn modelId="{481CDB92-6D2C-4389-AA6A-8A3BBB915FB9}" type="presOf" srcId="{F7284E17-46CD-4BEE-8D12-E03BBA675C03}" destId="{F3733437-E289-4550-9884-3FC315DFCC15}" srcOrd="0" destOrd="0" presId="urn:diagrams.loki3.com/VaryingWidthList"/>
    <dgm:cxn modelId="{1FEAC2C4-B7B3-4256-BAB2-9B74704868BD}" type="presOf" srcId="{C1B0B45E-200C-475C-B11A-71126D89CB44}" destId="{CF952BDA-5148-4934-A13A-518A789D4451}" srcOrd="0" destOrd="0" presId="urn:diagrams.loki3.com/VaryingWidthList"/>
    <dgm:cxn modelId="{C0C59B3C-5B46-4C9F-B0B2-3E8E77AC57D7}" type="presOf" srcId="{33A44EE4-55C9-47A7-958D-B308CF19F4AE}" destId="{325D1144-03C5-471A-A398-0653854164E9}" srcOrd="0" destOrd="0" presId="urn:diagrams.loki3.com/VaryingWidthList"/>
    <dgm:cxn modelId="{2448C2D0-AE5E-4182-AB1A-25BE4BE17C1C}" srcId="{94D71E4E-AEC6-48FD-8C22-8BF9EDFE4342}" destId="{33A44EE4-55C9-47A7-958D-B308CF19F4AE}" srcOrd="4" destOrd="0" parTransId="{22358A8D-98B2-46A0-9EDF-FBE0DC044D52}" sibTransId="{76FD41DF-23DF-4372-8CF0-11CD622B4310}"/>
    <dgm:cxn modelId="{582647AE-4A72-4632-A192-DE3CD46710FE}" srcId="{94D71E4E-AEC6-48FD-8C22-8BF9EDFE4342}" destId="{13D6C9DF-C44E-439E-BFA5-CDF2E05233C1}" srcOrd="3" destOrd="0" parTransId="{D3772F96-B643-44CC-A555-BE39D001B256}" sibTransId="{2F65B8D4-559A-4249-9A4A-E63CB3291504}"/>
    <dgm:cxn modelId="{15538A8A-0A1E-4556-A9E0-FDE175DB1866}" type="presParOf" srcId="{7BF17996-EFAA-481E-89E5-16DB10019EEA}" destId="{CF952BDA-5148-4934-A13A-518A789D4451}" srcOrd="0" destOrd="0" presId="urn:diagrams.loki3.com/VaryingWidthList"/>
    <dgm:cxn modelId="{32B22E66-4720-47CA-8F21-6A41F2F668AC}" type="presParOf" srcId="{7BF17996-EFAA-481E-89E5-16DB10019EEA}" destId="{8553A563-002C-494D-8204-D2756142D4BA}" srcOrd="1" destOrd="0" presId="urn:diagrams.loki3.com/VaryingWidthList"/>
    <dgm:cxn modelId="{C43BED90-9936-46CA-811B-E6DA6A36531D}" type="presParOf" srcId="{7BF17996-EFAA-481E-89E5-16DB10019EEA}" destId="{D95C9F75-F24A-41F8-BF1D-1F9A214CE71D}" srcOrd="2" destOrd="0" presId="urn:diagrams.loki3.com/VaryingWidthList"/>
    <dgm:cxn modelId="{BA4C51BF-2F3C-426F-A6D9-0D754D5ABC24}" type="presParOf" srcId="{7BF17996-EFAA-481E-89E5-16DB10019EEA}" destId="{D7881FC5-CEDB-43E5-8B79-37AA0F59F3D9}" srcOrd="3" destOrd="0" presId="urn:diagrams.loki3.com/VaryingWidthList"/>
    <dgm:cxn modelId="{AB113285-A2B2-4917-A585-D825F6857675}" type="presParOf" srcId="{7BF17996-EFAA-481E-89E5-16DB10019EEA}" destId="{4C0A5B94-467B-49AA-89B3-D26A445D9008}" srcOrd="4" destOrd="0" presId="urn:diagrams.loki3.com/VaryingWidthList"/>
    <dgm:cxn modelId="{6B1EB035-D328-49C8-9910-B66F05797B11}" type="presParOf" srcId="{7BF17996-EFAA-481E-89E5-16DB10019EEA}" destId="{75DE9578-A0AC-4E2E-96DB-C857225A5EBA}" srcOrd="5" destOrd="0" presId="urn:diagrams.loki3.com/VaryingWidthList"/>
    <dgm:cxn modelId="{D1487C26-BC42-49E4-A55E-DBB0776FDDE3}" type="presParOf" srcId="{7BF17996-EFAA-481E-89E5-16DB10019EEA}" destId="{741B4432-349D-4985-9D54-C17BA6A5482A}" srcOrd="6" destOrd="0" presId="urn:diagrams.loki3.com/VaryingWidthList"/>
    <dgm:cxn modelId="{7C0256FF-F0CF-4B3C-BB83-038AE7D530C2}" type="presParOf" srcId="{7BF17996-EFAA-481E-89E5-16DB10019EEA}" destId="{36E4301E-A83D-4C95-80C6-0710ED4B5BDB}" srcOrd="7" destOrd="0" presId="urn:diagrams.loki3.com/VaryingWidthList"/>
    <dgm:cxn modelId="{B00B4167-8482-4B6A-86D0-58C9B8D4428D}" type="presParOf" srcId="{7BF17996-EFAA-481E-89E5-16DB10019EEA}" destId="{325D1144-03C5-471A-A398-0653854164E9}" srcOrd="8" destOrd="0" presId="urn:diagrams.loki3.com/VaryingWidthList"/>
    <dgm:cxn modelId="{731C1522-214A-4486-95CD-AF728701328D}" type="presParOf" srcId="{7BF17996-EFAA-481E-89E5-16DB10019EEA}" destId="{A925274D-3F89-4879-BC40-F106BA01C305}" srcOrd="9" destOrd="0" presId="urn:diagrams.loki3.com/VaryingWidthList"/>
    <dgm:cxn modelId="{F2433320-C093-4F54-8F2A-3B0F74D37724}" type="presParOf" srcId="{7BF17996-EFAA-481E-89E5-16DB10019EEA}" destId="{8CC1DA1B-3DED-440F-86F2-77D1C1DD5519}" srcOrd="10" destOrd="0" presId="urn:diagrams.loki3.com/VaryingWidthList"/>
    <dgm:cxn modelId="{897E084B-2123-4BB2-959B-E3BDA9E6C2FD}" type="presParOf" srcId="{7BF17996-EFAA-481E-89E5-16DB10019EEA}" destId="{1DBF8A38-9C01-4080-8E2E-3E970E6A65AE}" srcOrd="11" destOrd="0" presId="urn:diagrams.loki3.com/VaryingWidthList"/>
    <dgm:cxn modelId="{6E948BAB-6E2B-4C93-A3FA-015BB24B2185}" type="presParOf" srcId="{7BF17996-EFAA-481E-89E5-16DB10019EEA}" destId="{F3733437-E289-4550-9884-3FC315DFCC15}" srcOrd="12" destOrd="0" presId="urn:diagrams.loki3.com/VaryingWidthLis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10932F-3B24-494F-958A-E15150D4448A}" type="doc">
      <dgm:prSet loTypeId="urn:microsoft.com/office/officeart/2011/layout/ConvergingText" loCatId="process" qsTypeId="urn:microsoft.com/office/officeart/2005/8/quickstyle/3d4" qsCatId="3D" csTypeId="urn:microsoft.com/office/officeart/2005/8/colors/colorful5" csCatId="colorful" phldr="1"/>
      <dgm:spPr/>
      <dgm:t>
        <a:bodyPr/>
        <a:lstStyle/>
        <a:p>
          <a:endParaRPr lang="en-US"/>
        </a:p>
      </dgm:t>
    </dgm:pt>
    <dgm:pt modelId="{9ABCE115-3DA3-4EE1-B44D-7DB987726FFB}">
      <dgm:prSet/>
      <dgm:spPr/>
      <dgm:t>
        <a:bodyPr/>
        <a:lstStyle/>
        <a:p>
          <a:pPr rtl="0"/>
          <a:r>
            <a:rPr lang="en-US" b="1" dirty="0" smtClean="0"/>
            <a:t>SHEEP BREEEDS IN ZAMBIA</a:t>
          </a:r>
          <a:endParaRPr lang="en-US" dirty="0"/>
        </a:p>
      </dgm:t>
    </dgm:pt>
    <dgm:pt modelId="{89C53402-B379-4195-8CBB-B275FB6BFF35}" type="parTrans" cxnId="{049CE4AE-0926-41DD-959D-ABF91DE68540}">
      <dgm:prSet/>
      <dgm:spPr/>
      <dgm:t>
        <a:bodyPr/>
        <a:lstStyle/>
        <a:p>
          <a:endParaRPr lang="en-US"/>
        </a:p>
      </dgm:t>
    </dgm:pt>
    <dgm:pt modelId="{88E0B560-4E71-443C-850D-043D59CB2816}" type="sibTrans" cxnId="{049CE4AE-0926-41DD-959D-ABF91DE68540}">
      <dgm:prSet/>
      <dgm:spPr/>
      <dgm:t>
        <a:bodyPr/>
        <a:lstStyle/>
        <a:p>
          <a:endParaRPr lang="en-US"/>
        </a:p>
      </dgm:t>
    </dgm:pt>
    <dgm:pt modelId="{0A28F71F-EE5C-43C2-9D0E-00B5EC8834DE}">
      <dgm:prSet custT="1"/>
      <dgm:spPr/>
      <dgm:t>
        <a:bodyPr/>
        <a:lstStyle/>
        <a:p>
          <a:pPr rtl="0"/>
          <a:r>
            <a:rPr lang="en-US" sz="1600" b="1" dirty="0" smtClean="0">
              <a:effectLst>
                <a:outerShdw blurRad="38100" dist="38100" dir="2700000" algn="tl">
                  <a:srgbClr val="000000">
                    <a:alpha val="43137"/>
                  </a:srgbClr>
                </a:outerShdw>
              </a:effectLst>
            </a:rPr>
            <a:t>Sheep are reared in the tropics, including Zambia, for meat and as a subsidiary for wool, hair, skins, milk and manure. In India, a bushier breed of sheep is used as pack animals to carry up to 3 kg loads.</a:t>
          </a:r>
          <a:endParaRPr lang="en-US" sz="1600" b="1" dirty="0">
            <a:effectLst>
              <a:outerShdw blurRad="38100" dist="38100" dir="2700000" algn="tl">
                <a:srgbClr val="000000">
                  <a:alpha val="43137"/>
                </a:srgbClr>
              </a:outerShdw>
            </a:effectLst>
          </a:endParaRPr>
        </a:p>
      </dgm:t>
    </dgm:pt>
    <dgm:pt modelId="{6EF38A21-F1D1-4168-B74C-EDAE5B0A301B}" type="parTrans" cxnId="{E7623134-1CA4-438D-9E0A-664F0B69533E}">
      <dgm:prSet/>
      <dgm:spPr/>
      <dgm:t>
        <a:bodyPr/>
        <a:lstStyle/>
        <a:p>
          <a:endParaRPr lang="en-US"/>
        </a:p>
      </dgm:t>
    </dgm:pt>
    <dgm:pt modelId="{5BA13752-214F-41C4-842D-36FC8A2DACD5}" type="sibTrans" cxnId="{E7623134-1CA4-438D-9E0A-664F0B69533E}">
      <dgm:prSet/>
      <dgm:spPr/>
      <dgm:t>
        <a:bodyPr/>
        <a:lstStyle/>
        <a:p>
          <a:endParaRPr lang="en-US"/>
        </a:p>
      </dgm:t>
    </dgm:pt>
    <dgm:pt modelId="{7D903F5D-C14F-41A9-BFA5-40AA8A9EA96D}">
      <dgm:prSet custT="1"/>
      <dgm:spPr/>
      <dgm:t>
        <a:bodyPr/>
        <a:lstStyle/>
        <a:p>
          <a:pPr rtl="0"/>
          <a:r>
            <a:rPr lang="en-US" sz="1600" b="1" dirty="0" smtClean="0">
              <a:effectLst>
                <a:outerShdw blurRad="38100" dist="38100" dir="2700000" algn="tl">
                  <a:srgbClr val="000000">
                    <a:alpha val="43137"/>
                  </a:srgbClr>
                </a:outerShdw>
              </a:effectLst>
            </a:rPr>
            <a:t>Meat (mutton) is an important product of sheep. Just like goats, sheep also survive periods of drought and semi starvation; and still produce mutton and enough milk.</a:t>
          </a:r>
          <a:endParaRPr lang="en-US" sz="1600" b="1" dirty="0">
            <a:effectLst>
              <a:outerShdw blurRad="38100" dist="38100" dir="2700000" algn="tl">
                <a:srgbClr val="000000">
                  <a:alpha val="43137"/>
                </a:srgbClr>
              </a:outerShdw>
            </a:effectLst>
          </a:endParaRPr>
        </a:p>
      </dgm:t>
    </dgm:pt>
    <dgm:pt modelId="{1D5C91F2-2076-4938-ADBF-CD2F7905F0EE}" type="parTrans" cxnId="{42927C6A-5EFC-434D-A261-DD7B85D33446}">
      <dgm:prSet/>
      <dgm:spPr/>
      <dgm:t>
        <a:bodyPr/>
        <a:lstStyle/>
        <a:p>
          <a:endParaRPr lang="en-US"/>
        </a:p>
      </dgm:t>
    </dgm:pt>
    <dgm:pt modelId="{5C7F7329-4A89-458D-8F36-43B8A69B6E2E}" type="sibTrans" cxnId="{42927C6A-5EFC-434D-A261-DD7B85D33446}">
      <dgm:prSet/>
      <dgm:spPr/>
      <dgm:t>
        <a:bodyPr/>
        <a:lstStyle/>
        <a:p>
          <a:endParaRPr lang="en-US"/>
        </a:p>
      </dgm:t>
    </dgm:pt>
    <dgm:pt modelId="{B4326428-EBE3-4518-9C79-6881308D9DB9}">
      <dgm:prSet custT="1"/>
      <dgm:spPr/>
      <dgm:t>
        <a:bodyPr/>
        <a:lstStyle/>
        <a:p>
          <a:pPr rtl="0"/>
          <a:r>
            <a:rPr lang="en-US" sz="2000" b="1" dirty="0" smtClean="0">
              <a:effectLst>
                <a:outerShdw blurRad="38100" dist="38100" dir="2700000" algn="tl">
                  <a:srgbClr val="000000">
                    <a:alpha val="43137"/>
                  </a:srgbClr>
                </a:outerShdw>
              </a:effectLst>
            </a:rPr>
            <a:t>Milk is produced at commercial level only in a few countries. In most countries, milk is produced for home consumption</a:t>
          </a:r>
          <a:endParaRPr lang="en-US" sz="2000" b="1" dirty="0">
            <a:effectLst>
              <a:outerShdw blurRad="38100" dist="38100" dir="2700000" algn="tl">
                <a:srgbClr val="000000">
                  <a:alpha val="43137"/>
                </a:srgbClr>
              </a:outerShdw>
            </a:effectLst>
          </a:endParaRPr>
        </a:p>
      </dgm:t>
    </dgm:pt>
    <dgm:pt modelId="{18F1F07F-AFE3-47D8-92B6-6115BAEBA052}" type="parTrans" cxnId="{D7DD0BC3-3E7D-4854-BD80-AD5AC76C761B}">
      <dgm:prSet/>
      <dgm:spPr/>
      <dgm:t>
        <a:bodyPr/>
        <a:lstStyle/>
        <a:p>
          <a:endParaRPr lang="en-US"/>
        </a:p>
      </dgm:t>
    </dgm:pt>
    <dgm:pt modelId="{6389FDC5-B8C9-4BCF-AA90-E87EF759F169}" type="sibTrans" cxnId="{D7DD0BC3-3E7D-4854-BD80-AD5AC76C761B}">
      <dgm:prSet/>
      <dgm:spPr/>
      <dgm:t>
        <a:bodyPr/>
        <a:lstStyle/>
        <a:p>
          <a:endParaRPr lang="en-US"/>
        </a:p>
      </dgm:t>
    </dgm:pt>
    <dgm:pt modelId="{87D49482-8081-4F6B-B1DF-040545C7C114}" type="pres">
      <dgm:prSet presAssocID="{1F10932F-3B24-494F-958A-E15150D4448A}" presName="Name0" presStyleCnt="0">
        <dgm:presLayoutVars>
          <dgm:chMax/>
          <dgm:chPref val="1"/>
          <dgm:dir/>
          <dgm:animOne val="branch"/>
          <dgm:animLvl val="lvl"/>
          <dgm:resizeHandles/>
        </dgm:presLayoutVars>
      </dgm:prSet>
      <dgm:spPr/>
      <dgm:t>
        <a:bodyPr/>
        <a:lstStyle/>
        <a:p>
          <a:endParaRPr lang="en-US"/>
        </a:p>
      </dgm:t>
    </dgm:pt>
    <dgm:pt modelId="{D2C39EEA-3931-45D2-9144-C1DDB720A9DA}" type="pres">
      <dgm:prSet presAssocID="{9ABCE115-3DA3-4EE1-B44D-7DB987726FFB}" presName="composite" presStyleCnt="0"/>
      <dgm:spPr/>
    </dgm:pt>
    <dgm:pt modelId="{57D3A0AE-558F-473F-9613-ECDB12DC0107}" type="pres">
      <dgm:prSet presAssocID="{9ABCE115-3DA3-4EE1-B44D-7DB987726FFB}" presName="ParentAccent1" presStyleLbl="alignNode1" presStyleIdx="0" presStyleCnt="44"/>
      <dgm:spPr/>
    </dgm:pt>
    <dgm:pt modelId="{485A0C4F-39B4-445E-A4AD-1AC505AF885A}" type="pres">
      <dgm:prSet presAssocID="{9ABCE115-3DA3-4EE1-B44D-7DB987726FFB}" presName="ParentAccent2" presStyleLbl="alignNode1" presStyleIdx="1" presStyleCnt="44"/>
      <dgm:spPr/>
    </dgm:pt>
    <dgm:pt modelId="{CFA37BD8-805A-4B96-B02D-0DD059FA0E09}" type="pres">
      <dgm:prSet presAssocID="{9ABCE115-3DA3-4EE1-B44D-7DB987726FFB}" presName="ParentAccent3" presStyleLbl="alignNode1" presStyleIdx="2" presStyleCnt="44"/>
      <dgm:spPr/>
    </dgm:pt>
    <dgm:pt modelId="{1DD19B6C-BA1A-4172-B01A-228E4FC862C8}" type="pres">
      <dgm:prSet presAssocID="{9ABCE115-3DA3-4EE1-B44D-7DB987726FFB}" presName="ParentAccent4" presStyleLbl="alignNode1" presStyleIdx="3" presStyleCnt="44"/>
      <dgm:spPr/>
    </dgm:pt>
    <dgm:pt modelId="{7DD97D48-02A4-4EF4-A927-A4FE42C9A357}" type="pres">
      <dgm:prSet presAssocID="{9ABCE115-3DA3-4EE1-B44D-7DB987726FFB}" presName="ParentAccent5" presStyleLbl="alignNode1" presStyleIdx="4" presStyleCnt="44"/>
      <dgm:spPr/>
    </dgm:pt>
    <dgm:pt modelId="{2B9B7C8A-CF1C-4E3D-BF15-8318110085B8}" type="pres">
      <dgm:prSet presAssocID="{9ABCE115-3DA3-4EE1-B44D-7DB987726FFB}" presName="ParentAccent6" presStyleLbl="alignNode1" presStyleIdx="5" presStyleCnt="44"/>
      <dgm:spPr/>
    </dgm:pt>
    <dgm:pt modelId="{405E59E2-1DD4-4A05-B7A8-F3165E81131E}" type="pres">
      <dgm:prSet presAssocID="{9ABCE115-3DA3-4EE1-B44D-7DB987726FFB}" presName="ParentAccent7" presStyleLbl="alignNode1" presStyleIdx="6" presStyleCnt="44"/>
      <dgm:spPr/>
    </dgm:pt>
    <dgm:pt modelId="{7E423B35-B80F-4EEB-B81F-AEAE15E4E982}" type="pres">
      <dgm:prSet presAssocID="{9ABCE115-3DA3-4EE1-B44D-7DB987726FFB}" presName="ParentAccent8" presStyleLbl="alignNode1" presStyleIdx="7" presStyleCnt="44"/>
      <dgm:spPr/>
    </dgm:pt>
    <dgm:pt modelId="{85657E73-15AD-4799-99AF-E41231B6FC8C}" type="pres">
      <dgm:prSet presAssocID="{9ABCE115-3DA3-4EE1-B44D-7DB987726FFB}" presName="ParentAccent9" presStyleLbl="alignNode1" presStyleIdx="8" presStyleCnt="44"/>
      <dgm:spPr/>
    </dgm:pt>
    <dgm:pt modelId="{9FC7B894-71D5-4F6A-8DDC-037C601F0687}" type="pres">
      <dgm:prSet presAssocID="{9ABCE115-3DA3-4EE1-B44D-7DB987726FFB}" presName="ParentAccent10" presStyleLbl="alignNode1" presStyleIdx="9" presStyleCnt="44"/>
      <dgm:spPr/>
    </dgm:pt>
    <dgm:pt modelId="{B379A5F3-458D-4088-ABB5-800B351AEAAE}" type="pres">
      <dgm:prSet presAssocID="{9ABCE115-3DA3-4EE1-B44D-7DB987726FFB}" presName="Parent" presStyleLbl="alignNode1" presStyleIdx="10" presStyleCnt="44" custScaleX="637852" custScaleY="686198" custLinFactNeighborX="50419" custLinFactNeighborY="-81029">
        <dgm:presLayoutVars>
          <dgm:chMax val="5"/>
          <dgm:chPref val="3"/>
          <dgm:bulletEnabled val="1"/>
        </dgm:presLayoutVars>
      </dgm:prSet>
      <dgm:spPr/>
      <dgm:t>
        <a:bodyPr/>
        <a:lstStyle/>
        <a:p>
          <a:endParaRPr lang="en-US"/>
        </a:p>
      </dgm:t>
    </dgm:pt>
    <dgm:pt modelId="{9DFC35CF-6523-4AF7-90B5-95A67860A1C2}" type="pres">
      <dgm:prSet presAssocID="{88E0B560-4E71-443C-850D-043D59CB2816}" presName="sibTrans" presStyleCnt="0"/>
      <dgm:spPr/>
    </dgm:pt>
    <dgm:pt modelId="{14A17FF0-6B8D-4BA5-98E6-5AF1A99B4820}" type="pres">
      <dgm:prSet presAssocID="{0A28F71F-EE5C-43C2-9D0E-00B5EC8834DE}" presName="composite" presStyleCnt="0"/>
      <dgm:spPr/>
    </dgm:pt>
    <dgm:pt modelId="{71F322FC-DB0E-4789-BA67-0E8835AE1B4D}" type="pres">
      <dgm:prSet presAssocID="{0A28F71F-EE5C-43C2-9D0E-00B5EC8834DE}" presName="ParentAccent1" presStyleLbl="alignNode1" presStyleIdx="11" presStyleCnt="44"/>
      <dgm:spPr/>
    </dgm:pt>
    <dgm:pt modelId="{B8366754-C051-44DF-A5D2-8B34D8B3138E}" type="pres">
      <dgm:prSet presAssocID="{0A28F71F-EE5C-43C2-9D0E-00B5EC8834DE}" presName="ParentAccent2" presStyleLbl="alignNode1" presStyleIdx="12" presStyleCnt="44"/>
      <dgm:spPr/>
    </dgm:pt>
    <dgm:pt modelId="{AF261695-C824-4729-B451-1855EB75A63C}" type="pres">
      <dgm:prSet presAssocID="{0A28F71F-EE5C-43C2-9D0E-00B5EC8834DE}" presName="ParentAccent3" presStyleLbl="alignNode1" presStyleIdx="13" presStyleCnt="44"/>
      <dgm:spPr/>
    </dgm:pt>
    <dgm:pt modelId="{EB183944-7D44-45A8-9D6A-35DE44255CFF}" type="pres">
      <dgm:prSet presAssocID="{0A28F71F-EE5C-43C2-9D0E-00B5EC8834DE}" presName="ParentAccent4" presStyleLbl="alignNode1" presStyleIdx="14" presStyleCnt="44"/>
      <dgm:spPr/>
    </dgm:pt>
    <dgm:pt modelId="{09C3F59C-3424-40FF-8E2F-944ADD03A35C}" type="pres">
      <dgm:prSet presAssocID="{0A28F71F-EE5C-43C2-9D0E-00B5EC8834DE}" presName="ParentAccent5" presStyleLbl="alignNode1" presStyleIdx="15" presStyleCnt="44"/>
      <dgm:spPr/>
    </dgm:pt>
    <dgm:pt modelId="{273E8383-AB01-4195-A684-1665801B3607}" type="pres">
      <dgm:prSet presAssocID="{0A28F71F-EE5C-43C2-9D0E-00B5EC8834DE}" presName="ParentAccent6" presStyleLbl="alignNode1" presStyleIdx="16" presStyleCnt="44"/>
      <dgm:spPr/>
    </dgm:pt>
    <dgm:pt modelId="{1AC92140-58EC-43CB-B555-F9D803C1ABD5}" type="pres">
      <dgm:prSet presAssocID="{0A28F71F-EE5C-43C2-9D0E-00B5EC8834DE}" presName="ParentAccent7" presStyleLbl="alignNode1" presStyleIdx="17" presStyleCnt="44"/>
      <dgm:spPr/>
    </dgm:pt>
    <dgm:pt modelId="{ECE10A68-D21A-4A0F-A012-4108A6543BEE}" type="pres">
      <dgm:prSet presAssocID="{0A28F71F-EE5C-43C2-9D0E-00B5EC8834DE}" presName="ParentAccent8" presStyleLbl="alignNode1" presStyleIdx="18" presStyleCnt="44"/>
      <dgm:spPr/>
    </dgm:pt>
    <dgm:pt modelId="{9C06F6ED-2C78-4327-BF1E-7397D7E13AFD}" type="pres">
      <dgm:prSet presAssocID="{0A28F71F-EE5C-43C2-9D0E-00B5EC8834DE}" presName="ParentAccent9" presStyleLbl="alignNode1" presStyleIdx="19" presStyleCnt="44"/>
      <dgm:spPr/>
    </dgm:pt>
    <dgm:pt modelId="{8E013DF8-24D3-42C3-851A-264684010400}" type="pres">
      <dgm:prSet presAssocID="{0A28F71F-EE5C-43C2-9D0E-00B5EC8834DE}" presName="ParentAccent10" presStyleLbl="alignNode1" presStyleIdx="20" presStyleCnt="44"/>
      <dgm:spPr/>
    </dgm:pt>
    <dgm:pt modelId="{D6AA440D-3339-43ED-A627-15D2E62E6151}" type="pres">
      <dgm:prSet presAssocID="{0A28F71F-EE5C-43C2-9D0E-00B5EC8834DE}" presName="Parent" presStyleLbl="alignNode1" presStyleIdx="21" presStyleCnt="44" custScaleX="1021551" custScaleY="1080117" custLinFactNeighborX="-70776" custLinFactNeighborY="-94145">
        <dgm:presLayoutVars>
          <dgm:chMax val="5"/>
          <dgm:chPref val="3"/>
          <dgm:bulletEnabled val="1"/>
        </dgm:presLayoutVars>
      </dgm:prSet>
      <dgm:spPr/>
      <dgm:t>
        <a:bodyPr/>
        <a:lstStyle/>
        <a:p>
          <a:endParaRPr lang="en-US"/>
        </a:p>
      </dgm:t>
    </dgm:pt>
    <dgm:pt modelId="{E5D11FCF-A9BD-4072-9589-0A35EE87CD64}" type="pres">
      <dgm:prSet presAssocID="{5BA13752-214F-41C4-842D-36FC8A2DACD5}" presName="sibTrans" presStyleCnt="0"/>
      <dgm:spPr/>
    </dgm:pt>
    <dgm:pt modelId="{FB3B9CC9-7989-4981-BF79-834D330E55E4}" type="pres">
      <dgm:prSet presAssocID="{7D903F5D-C14F-41A9-BFA5-40AA8A9EA96D}" presName="composite" presStyleCnt="0"/>
      <dgm:spPr/>
    </dgm:pt>
    <dgm:pt modelId="{6E1C6A8F-BCD6-4C21-BD72-5B87053057DA}" type="pres">
      <dgm:prSet presAssocID="{7D903F5D-C14F-41A9-BFA5-40AA8A9EA96D}" presName="ParentAccent1" presStyleLbl="alignNode1" presStyleIdx="22" presStyleCnt="44"/>
      <dgm:spPr/>
    </dgm:pt>
    <dgm:pt modelId="{7155DEFC-E302-48EB-BEF0-0DD24B04597F}" type="pres">
      <dgm:prSet presAssocID="{7D903F5D-C14F-41A9-BFA5-40AA8A9EA96D}" presName="ParentAccent2" presStyleLbl="alignNode1" presStyleIdx="23" presStyleCnt="44"/>
      <dgm:spPr/>
    </dgm:pt>
    <dgm:pt modelId="{4EC2410A-6EB2-4D6A-BE34-155393CAD383}" type="pres">
      <dgm:prSet presAssocID="{7D903F5D-C14F-41A9-BFA5-40AA8A9EA96D}" presName="ParentAccent3" presStyleLbl="alignNode1" presStyleIdx="24" presStyleCnt="44"/>
      <dgm:spPr/>
    </dgm:pt>
    <dgm:pt modelId="{61A00BFC-64F1-4DFC-A59E-10B45C37E965}" type="pres">
      <dgm:prSet presAssocID="{7D903F5D-C14F-41A9-BFA5-40AA8A9EA96D}" presName="ParentAccent4" presStyleLbl="alignNode1" presStyleIdx="25" presStyleCnt="44"/>
      <dgm:spPr/>
    </dgm:pt>
    <dgm:pt modelId="{5B79E76D-8C85-4D38-B38E-F715A05652A9}" type="pres">
      <dgm:prSet presAssocID="{7D903F5D-C14F-41A9-BFA5-40AA8A9EA96D}" presName="ParentAccent5" presStyleLbl="alignNode1" presStyleIdx="26" presStyleCnt="44"/>
      <dgm:spPr/>
    </dgm:pt>
    <dgm:pt modelId="{BCE6D113-BC8C-4BF2-8579-8D41BCD9CF87}" type="pres">
      <dgm:prSet presAssocID="{7D903F5D-C14F-41A9-BFA5-40AA8A9EA96D}" presName="ParentAccent6" presStyleLbl="alignNode1" presStyleIdx="27" presStyleCnt="44"/>
      <dgm:spPr/>
    </dgm:pt>
    <dgm:pt modelId="{7B4A209C-0A54-4950-8671-665D2030870E}" type="pres">
      <dgm:prSet presAssocID="{7D903F5D-C14F-41A9-BFA5-40AA8A9EA96D}" presName="ParentAccent7" presStyleLbl="alignNode1" presStyleIdx="28" presStyleCnt="44"/>
      <dgm:spPr/>
    </dgm:pt>
    <dgm:pt modelId="{8B9C7422-CC8A-4544-8E03-EC6BF7A985A6}" type="pres">
      <dgm:prSet presAssocID="{7D903F5D-C14F-41A9-BFA5-40AA8A9EA96D}" presName="ParentAccent8" presStyleLbl="alignNode1" presStyleIdx="29" presStyleCnt="44"/>
      <dgm:spPr/>
    </dgm:pt>
    <dgm:pt modelId="{F7371571-ACE2-426F-B528-968E0EF3604B}" type="pres">
      <dgm:prSet presAssocID="{7D903F5D-C14F-41A9-BFA5-40AA8A9EA96D}" presName="ParentAccent9" presStyleLbl="alignNode1" presStyleIdx="30" presStyleCnt="44"/>
      <dgm:spPr/>
    </dgm:pt>
    <dgm:pt modelId="{6AD6DDD5-2084-4B1B-B19C-36DEF922FE34}" type="pres">
      <dgm:prSet presAssocID="{7D903F5D-C14F-41A9-BFA5-40AA8A9EA96D}" presName="ParentAccent10" presStyleLbl="alignNode1" presStyleIdx="31" presStyleCnt="44"/>
      <dgm:spPr/>
    </dgm:pt>
    <dgm:pt modelId="{2588EDC8-A967-459E-86F0-FBF0D72E6CA8}" type="pres">
      <dgm:prSet presAssocID="{7D903F5D-C14F-41A9-BFA5-40AA8A9EA96D}" presName="Parent" presStyleLbl="alignNode1" presStyleIdx="32" presStyleCnt="44" custScaleX="940066" custScaleY="970717" custLinFactX="-42330" custLinFactNeighborX="-100000" custLinFactNeighborY="17381">
        <dgm:presLayoutVars>
          <dgm:chMax val="5"/>
          <dgm:chPref val="3"/>
          <dgm:bulletEnabled val="1"/>
        </dgm:presLayoutVars>
      </dgm:prSet>
      <dgm:spPr/>
      <dgm:t>
        <a:bodyPr/>
        <a:lstStyle/>
        <a:p>
          <a:endParaRPr lang="en-US"/>
        </a:p>
      </dgm:t>
    </dgm:pt>
    <dgm:pt modelId="{932A1A86-CDDA-49A6-AD71-80C6D060101B}" type="pres">
      <dgm:prSet presAssocID="{5C7F7329-4A89-458D-8F36-43B8A69B6E2E}" presName="sibTrans" presStyleCnt="0"/>
      <dgm:spPr/>
    </dgm:pt>
    <dgm:pt modelId="{26011DDA-821A-424F-9C7F-87A7FDE247BB}" type="pres">
      <dgm:prSet presAssocID="{B4326428-EBE3-4518-9C79-6881308D9DB9}" presName="composite" presStyleCnt="0"/>
      <dgm:spPr/>
    </dgm:pt>
    <dgm:pt modelId="{E29D3D52-AAAE-4A7D-B80E-FAA5C8D721F2}" type="pres">
      <dgm:prSet presAssocID="{B4326428-EBE3-4518-9C79-6881308D9DB9}" presName="ParentAccent1" presStyleLbl="alignNode1" presStyleIdx="33" presStyleCnt="44"/>
      <dgm:spPr/>
    </dgm:pt>
    <dgm:pt modelId="{8EE258E7-35C0-4BD2-AA75-E7239D3675E4}" type="pres">
      <dgm:prSet presAssocID="{B4326428-EBE3-4518-9C79-6881308D9DB9}" presName="ParentAccent2" presStyleLbl="alignNode1" presStyleIdx="34" presStyleCnt="44"/>
      <dgm:spPr/>
    </dgm:pt>
    <dgm:pt modelId="{E762018B-48F7-4E20-A507-63DC2DCFFD33}" type="pres">
      <dgm:prSet presAssocID="{B4326428-EBE3-4518-9C79-6881308D9DB9}" presName="ParentAccent3" presStyleLbl="alignNode1" presStyleIdx="35" presStyleCnt="44"/>
      <dgm:spPr/>
    </dgm:pt>
    <dgm:pt modelId="{2F76369C-0B65-49CD-B577-68609FFEDD36}" type="pres">
      <dgm:prSet presAssocID="{B4326428-EBE3-4518-9C79-6881308D9DB9}" presName="ParentAccent4" presStyleLbl="alignNode1" presStyleIdx="36" presStyleCnt="44"/>
      <dgm:spPr/>
    </dgm:pt>
    <dgm:pt modelId="{3AC1F918-0329-4639-85DE-355F7A701C7A}" type="pres">
      <dgm:prSet presAssocID="{B4326428-EBE3-4518-9C79-6881308D9DB9}" presName="ParentAccent5" presStyleLbl="alignNode1" presStyleIdx="37" presStyleCnt="44"/>
      <dgm:spPr/>
    </dgm:pt>
    <dgm:pt modelId="{ADB7D94D-7FBD-493E-BF96-AE998EF9CAF8}" type="pres">
      <dgm:prSet presAssocID="{B4326428-EBE3-4518-9C79-6881308D9DB9}" presName="ParentAccent6" presStyleLbl="alignNode1" presStyleIdx="38" presStyleCnt="44"/>
      <dgm:spPr/>
    </dgm:pt>
    <dgm:pt modelId="{091BADC7-5812-4688-83C8-6A2C0578FE61}" type="pres">
      <dgm:prSet presAssocID="{B4326428-EBE3-4518-9C79-6881308D9DB9}" presName="ParentAccent7" presStyleLbl="alignNode1" presStyleIdx="39" presStyleCnt="44"/>
      <dgm:spPr/>
    </dgm:pt>
    <dgm:pt modelId="{FF8728E3-EF35-4C27-963C-433757B3B545}" type="pres">
      <dgm:prSet presAssocID="{B4326428-EBE3-4518-9C79-6881308D9DB9}" presName="ParentAccent8" presStyleLbl="alignNode1" presStyleIdx="40" presStyleCnt="44"/>
      <dgm:spPr/>
    </dgm:pt>
    <dgm:pt modelId="{43459C5B-85ED-4ED8-9049-E238E01BF11F}" type="pres">
      <dgm:prSet presAssocID="{B4326428-EBE3-4518-9C79-6881308D9DB9}" presName="ParentAccent9" presStyleLbl="alignNode1" presStyleIdx="41" presStyleCnt="44"/>
      <dgm:spPr/>
    </dgm:pt>
    <dgm:pt modelId="{F12BB5FD-708C-42F0-AA70-AE1113C14E5C}" type="pres">
      <dgm:prSet presAssocID="{B4326428-EBE3-4518-9C79-6881308D9DB9}" presName="ParentAccent10" presStyleLbl="alignNode1" presStyleIdx="42" presStyleCnt="44"/>
      <dgm:spPr/>
    </dgm:pt>
    <dgm:pt modelId="{189DEAD6-4977-487F-A8AD-DCE3B62ED917}" type="pres">
      <dgm:prSet presAssocID="{B4326428-EBE3-4518-9C79-6881308D9DB9}" presName="Parent" presStyleLbl="alignNode1" presStyleIdx="43" presStyleCnt="44" custScaleX="1050403" custScaleY="1083581" custLinFactNeighborX="-73127" custLinFactNeighborY="-9672">
        <dgm:presLayoutVars>
          <dgm:chMax val="5"/>
          <dgm:chPref val="3"/>
          <dgm:bulletEnabled val="1"/>
        </dgm:presLayoutVars>
      </dgm:prSet>
      <dgm:spPr/>
      <dgm:t>
        <a:bodyPr/>
        <a:lstStyle/>
        <a:p>
          <a:endParaRPr lang="en-US"/>
        </a:p>
      </dgm:t>
    </dgm:pt>
  </dgm:ptLst>
  <dgm:cxnLst>
    <dgm:cxn modelId="{3808EE65-5A48-429E-838B-364F7EABF566}" type="presOf" srcId="{1F10932F-3B24-494F-958A-E15150D4448A}" destId="{87D49482-8081-4F6B-B1DF-040545C7C114}" srcOrd="0" destOrd="0" presId="urn:microsoft.com/office/officeart/2011/layout/ConvergingText"/>
    <dgm:cxn modelId="{049CE4AE-0926-41DD-959D-ABF91DE68540}" srcId="{1F10932F-3B24-494F-958A-E15150D4448A}" destId="{9ABCE115-3DA3-4EE1-B44D-7DB987726FFB}" srcOrd="0" destOrd="0" parTransId="{89C53402-B379-4195-8CBB-B275FB6BFF35}" sibTransId="{88E0B560-4E71-443C-850D-043D59CB2816}"/>
    <dgm:cxn modelId="{E7623134-1CA4-438D-9E0A-664F0B69533E}" srcId="{1F10932F-3B24-494F-958A-E15150D4448A}" destId="{0A28F71F-EE5C-43C2-9D0E-00B5EC8834DE}" srcOrd="1" destOrd="0" parTransId="{6EF38A21-F1D1-4168-B74C-EDAE5B0A301B}" sibTransId="{5BA13752-214F-41C4-842D-36FC8A2DACD5}"/>
    <dgm:cxn modelId="{6D35D743-94CE-4701-A4E9-17B5A0001E9F}" type="presOf" srcId="{7D903F5D-C14F-41A9-BFA5-40AA8A9EA96D}" destId="{2588EDC8-A967-459E-86F0-FBF0D72E6CA8}" srcOrd="0" destOrd="0" presId="urn:microsoft.com/office/officeart/2011/layout/ConvergingText"/>
    <dgm:cxn modelId="{268E024D-F7E0-4F17-A61E-D292E1238A5A}" type="presOf" srcId="{B4326428-EBE3-4518-9C79-6881308D9DB9}" destId="{189DEAD6-4977-487F-A8AD-DCE3B62ED917}" srcOrd="0" destOrd="0" presId="urn:microsoft.com/office/officeart/2011/layout/ConvergingText"/>
    <dgm:cxn modelId="{46757D67-BB3D-4C0D-B899-645DB3C09AE7}" type="presOf" srcId="{9ABCE115-3DA3-4EE1-B44D-7DB987726FFB}" destId="{B379A5F3-458D-4088-ABB5-800B351AEAAE}" srcOrd="0" destOrd="0" presId="urn:microsoft.com/office/officeart/2011/layout/ConvergingText"/>
    <dgm:cxn modelId="{42927C6A-5EFC-434D-A261-DD7B85D33446}" srcId="{1F10932F-3B24-494F-958A-E15150D4448A}" destId="{7D903F5D-C14F-41A9-BFA5-40AA8A9EA96D}" srcOrd="2" destOrd="0" parTransId="{1D5C91F2-2076-4938-ADBF-CD2F7905F0EE}" sibTransId="{5C7F7329-4A89-458D-8F36-43B8A69B6E2E}"/>
    <dgm:cxn modelId="{16BFD70A-F4A3-4CBA-AC65-3B98A2AB3250}" type="presOf" srcId="{0A28F71F-EE5C-43C2-9D0E-00B5EC8834DE}" destId="{D6AA440D-3339-43ED-A627-15D2E62E6151}" srcOrd="0" destOrd="0" presId="urn:microsoft.com/office/officeart/2011/layout/ConvergingText"/>
    <dgm:cxn modelId="{D7DD0BC3-3E7D-4854-BD80-AD5AC76C761B}" srcId="{1F10932F-3B24-494F-958A-E15150D4448A}" destId="{B4326428-EBE3-4518-9C79-6881308D9DB9}" srcOrd="3" destOrd="0" parTransId="{18F1F07F-AFE3-47D8-92B6-6115BAEBA052}" sibTransId="{6389FDC5-B8C9-4BCF-AA90-E87EF759F169}"/>
    <dgm:cxn modelId="{B7BA09BB-39F0-4F98-BE20-0C280AD2466F}" type="presParOf" srcId="{87D49482-8081-4F6B-B1DF-040545C7C114}" destId="{D2C39EEA-3931-45D2-9144-C1DDB720A9DA}" srcOrd="0" destOrd="0" presId="urn:microsoft.com/office/officeart/2011/layout/ConvergingText"/>
    <dgm:cxn modelId="{6623FF90-9C4E-4BED-83C6-8E87401433A3}" type="presParOf" srcId="{D2C39EEA-3931-45D2-9144-C1DDB720A9DA}" destId="{57D3A0AE-558F-473F-9613-ECDB12DC0107}" srcOrd="0" destOrd="0" presId="urn:microsoft.com/office/officeart/2011/layout/ConvergingText"/>
    <dgm:cxn modelId="{3AB4F9BE-A72A-44DB-99AD-78E5ADA4F71B}" type="presParOf" srcId="{D2C39EEA-3931-45D2-9144-C1DDB720A9DA}" destId="{485A0C4F-39B4-445E-A4AD-1AC505AF885A}" srcOrd="1" destOrd="0" presId="urn:microsoft.com/office/officeart/2011/layout/ConvergingText"/>
    <dgm:cxn modelId="{2939EA61-5E6E-4644-B252-14F12A6DA53E}" type="presParOf" srcId="{D2C39EEA-3931-45D2-9144-C1DDB720A9DA}" destId="{CFA37BD8-805A-4B96-B02D-0DD059FA0E09}" srcOrd="2" destOrd="0" presId="urn:microsoft.com/office/officeart/2011/layout/ConvergingText"/>
    <dgm:cxn modelId="{3BF48F6F-498C-4381-A5E0-D25F8CE5D685}" type="presParOf" srcId="{D2C39EEA-3931-45D2-9144-C1DDB720A9DA}" destId="{1DD19B6C-BA1A-4172-B01A-228E4FC862C8}" srcOrd="3" destOrd="0" presId="urn:microsoft.com/office/officeart/2011/layout/ConvergingText"/>
    <dgm:cxn modelId="{7668736B-D1E8-4680-BEA6-9F8F6A44D7CB}" type="presParOf" srcId="{D2C39EEA-3931-45D2-9144-C1DDB720A9DA}" destId="{7DD97D48-02A4-4EF4-A927-A4FE42C9A357}" srcOrd="4" destOrd="0" presId="urn:microsoft.com/office/officeart/2011/layout/ConvergingText"/>
    <dgm:cxn modelId="{4FACFEC8-66A7-4BA8-9FA5-BC26ADBBBA54}" type="presParOf" srcId="{D2C39EEA-3931-45D2-9144-C1DDB720A9DA}" destId="{2B9B7C8A-CF1C-4E3D-BF15-8318110085B8}" srcOrd="5" destOrd="0" presId="urn:microsoft.com/office/officeart/2011/layout/ConvergingText"/>
    <dgm:cxn modelId="{39E4D2BE-ECF1-4269-968C-EEEEE1083D69}" type="presParOf" srcId="{D2C39EEA-3931-45D2-9144-C1DDB720A9DA}" destId="{405E59E2-1DD4-4A05-B7A8-F3165E81131E}" srcOrd="6" destOrd="0" presId="urn:microsoft.com/office/officeart/2011/layout/ConvergingText"/>
    <dgm:cxn modelId="{180A3E64-F2FF-4452-8C31-3E40A45BF738}" type="presParOf" srcId="{D2C39EEA-3931-45D2-9144-C1DDB720A9DA}" destId="{7E423B35-B80F-4EEB-B81F-AEAE15E4E982}" srcOrd="7" destOrd="0" presId="urn:microsoft.com/office/officeart/2011/layout/ConvergingText"/>
    <dgm:cxn modelId="{D5E4CC0E-10F7-4CEE-AF5F-3B0E76A48E3E}" type="presParOf" srcId="{D2C39EEA-3931-45D2-9144-C1DDB720A9DA}" destId="{85657E73-15AD-4799-99AF-E41231B6FC8C}" srcOrd="8" destOrd="0" presId="urn:microsoft.com/office/officeart/2011/layout/ConvergingText"/>
    <dgm:cxn modelId="{370FC4DE-59CF-4873-8303-C18BD496FFEA}" type="presParOf" srcId="{D2C39EEA-3931-45D2-9144-C1DDB720A9DA}" destId="{9FC7B894-71D5-4F6A-8DDC-037C601F0687}" srcOrd="9" destOrd="0" presId="urn:microsoft.com/office/officeart/2011/layout/ConvergingText"/>
    <dgm:cxn modelId="{A0F3EC15-8423-4ACA-88F5-5AD1DEF9EF65}" type="presParOf" srcId="{D2C39EEA-3931-45D2-9144-C1DDB720A9DA}" destId="{B379A5F3-458D-4088-ABB5-800B351AEAAE}" srcOrd="10" destOrd="0" presId="urn:microsoft.com/office/officeart/2011/layout/ConvergingText"/>
    <dgm:cxn modelId="{763FBB89-56DC-43F8-97BF-B5BC4050D5D9}" type="presParOf" srcId="{87D49482-8081-4F6B-B1DF-040545C7C114}" destId="{9DFC35CF-6523-4AF7-90B5-95A67860A1C2}" srcOrd="1" destOrd="0" presId="urn:microsoft.com/office/officeart/2011/layout/ConvergingText"/>
    <dgm:cxn modelId="{0348B56E-0F04-47ED-A690-E401C4AA0AF7}" type="presParOf" srcId="{87D49482-8081-4F6B-B1DF-040545C7C114}" destId="{14A17FF0-6B8D-4BA5-98E6-5AF1A99B4820}" srcOrd="2" destOrd="0" presId="urn:microsoft.com/office/officeart/2011/layout/ConvergingText"/>
    <dgm:cxn modelId="{1731583C-28B6-4ADE-9209-FA96113C6400}" type="presParOf" srcId="{14A17FF0-6B8D-4BA5-98E6-5AF1A99B4820}" destId="{71F322FC-DB0E-4789-BA67-0E8835AE1B4D}" srcOrd="0" destOrd="0" presId="urn:microsoft.com/office/officeart/2011/layout/ConvergingText"/>
    <dgm:cxn modelId="{2C29043F-13E4-46E3-8B91-CEEA9320534A}" type="presParOf" srcId="{14A17FF0-6B8D-4BA5-98E6-5AF1A99B4820}" destId="{B8366754-C051-44DF-A5D2-8B34D8B3138E}" srcOrd="1" destOrd="0" presId="urn:microsoft.com/office/officeart/2011/layout/ConvergingText"/>
    <dgm:cxn modelId="{46AC159A-23E6-47B8-9AD5-9AD0CF0BE3DC}" type="presParOf" srcId="{14A17FF0-6B8D-4BA5-98E6-5AF1A99B4820}" destId="{AF261695-C824-4729-B451-1855EB75A63C}" srcOrd="2" destOrd="0" presId="urn:microsoft.com/office/officeart/2011/layout/ConvergingText"/>
    <dgm:cxn modelId="{1D185FCF-E5B7-4EA2-8DB1-4388690F749C}" type="presParOf" srcId="{14A17FF0-6B8D-4BA5-98E6-5AF1A99B4820}" destId="{EB183944-7D44-45A8-9D6A-35DE44255CFF}" srcOrd="3" destOrd="0" presId="urn:microsoft.com/office/officeart/2011/layout/ConvergingText"/>
    <dgm:cxn modelId="{7617EFD8-BF52-47A3-9C6F-575765AA2EF5}" type="presParOf" srcId="{14A17FF0-6B8D-4BA5-98E6-5AF1A99B4820}" destId="{09C3F59C-3424-40FF-8E2F-944ADD03A35C}" srcOrd="4" destOrd="0" presId="urn:microsoft.com/office/officeart/2011/layout/ConvergingText"/>
    <dgm:cxn modelId="{E72EFEC4-067D-4A84-88BA-188CA48AEB76}" type="presParOf" srcId="{14A17FF0-6B8D-4BA5-98E6-5AF1A99B4820}" destId="{273E8383-AB01-4195-A684-1665801B3607}" srcOrd="5" destOrd="0" presId="urn:microsoft.com/office/officeart/2011/layout/ConvergingText"/>
    <dgm:cxn modelId="{BB1989B6-5E5A-47E1-8DB2-8DF4673B7E2E}" type="presParOf" srcId="{14A17FF0-6B8D-4BA5-98E6-5AF1A99B4820}" destId="{1AC92140-58EC-43CB-B555-F9D803C1ABD5}" srcOrd="6" destOrd="0" presId="urn:microsoft.com/office/officeart/2011/layout/ConvergingText"/>
    <dgm:cxn modelId="{0387F470-F822-4144-9484-EF2FCC85481C}" type="presParOf" srcId="{14A17FF0-6B8D-4BA5-98E6-5AF1A99B4820}" destId="{ECE10A68-D21A-4A0F-A012-4108A6543BEE}" srcOrd="7" destOrd="0" presId="urn:microsoft.com/office/officeart/2011/layout/ConvergingText"/>
    <dgm:cxn modelId="{58A2B07F-7577-4F7F-BD04-9C66A86D07FF}" type="presParOf" srcId="{14A17FF0-6B8D-4BA5-98E6-5AF1A99B4820}" destId="{9C06F6ED-2C78-4327-BF1E-7397D7E13AFD}" srcOrd="8" destOrd="0" presId="urn:microsoft.com/office/officeart/2011/layout/ConvergingText"/>
    <dgm:cxn modelId="{4921A913-DCBF-47A9-82D4-605136F437BF}" type="presParOf" srcId="{14A17FF0-6B8D-4BA5-98E6-5AF1A99B4820}" destId="{8E013DF8-24D3-42C3-851A-264684010400}" srcOrd="9" destOrd="0" presId="urn:microsoft.com/office/officeart/2011/layout/ConvergingText"/>
    <dgm:cxn modelId="{DC91ED90-8DEB-476E-BDC2-ED9883193DAF}" type="presParOf" srcId="{14A17FF0-6B8D-4BA5-98E6-5AF1A99B4820}" destId="{D6AA440D-3339-43ED-A627-15D2E62E6151}" srcOrd="10" destOrd="0" presId="urn:microsoft.com/office/officeart/2011/layout/ConvergingText"/>
    <dgm:cxn modelId="{F1901DEA-D642-4C65-8131-26958FCBA947}" type="presParOf" srcId="{87D49482-8081-4F6B-B1DF-040545C7C114}" destId="{E5D11FCF-A9BD-4072-9589-0A35EE87CD64}" srcOrd="3" destOrd="0" presId="urn:microsoft.com/office/officeart/2011/layout/ConvergingText"/>
    <dgm:cxn modelId="{A1C67FB2-A739-460A-83F9-E0B986153F74}" type="presParOf" srcId="{87D49482-8081-4F6B-B1DF-040545C7C114}" destId="{FB3B9CC9-7989-4981-BF79-834D330E55E4}" srcOrd="4" destOrd="0" presId="urn:microsoft.com/office/officeart/2011/layout/ConvergingText"/>
    <dgm:cxn modelId="{83117AE1-AE8B-4D4C-BE65-DCFE1FE5118C}" type="presParOf" srcId="{FB3B9CC9-7989-4981-BF79-834D330E55E4}" destId="{6E1C6A8F-BCD6-4C21-BD72-5B87053057DA}" srcOrd="0" destOrd="0" presId="urn:microsoft.com/office/officeart/2011/layout/ConvergingText"/>
    <dgm:cxn modelId="{AA09766A-0333-4152-B8BA-13A2CE9BF516}" type="presParOf" srcId="{FB3B9CC9-7989-4981-BF79-834D330E55E4}" destId="{7155DEFC-E302-48EB-BEF0-0DD24B04597F}" srcOrd="1" destOrd="0" presId="urn:microsoft.com/office/officeart/2011/layout/ConvergingText"/>
    <dgm:cxn modelId="{1AB58780-3B6B-4892-899A-94220A47D1A8}" type="presParOf" srcId="{FB3B9CC9-7989-4981-BF79-834D330E55E4}" destId="{4EC2410A-6EB2-4D6A-BE34-155393CAD383}" srcOrd="2" destOrd="0" presId="urn:microsoft.com/office/officeart/2011/layout/ConvergingText"/>
    <dgm:cxn modelId="{90603A54-5DC9-450F-96FA-83164ED25926}" type="presParOf" srcId="{FB3B9CC9-7989-4981-BF79-834D330E55E4}" destId="{61A00BFC-64F1-4DFC-A59E-10B45C37E965}" srcOrd="3" destOrd="0" presId="urn:microsoft.com/office/officeart/2011/layout/ConvergingText"/>
    <dgm:cxn modelId="{904FF5F9-9C1A-47A5-BA14-3724AE80E8CE}" type="presParOf" srcId="{FB3B9CC9-7989-4981-BF79-834D330E55E4}" destId="{5B79E76D-8C85-4D38-B38E-F715A05652A9}" srcOrd="4" destOrd="0" presId="urn:microsoft.com/office/officeart/2011/layout/ConvergingText"/>
    <dgm:cxn modelId="{4E82E2E4-DCFC-4B23-8C6D-4D88FD0966BB}" type="presParOf" srcId="{FB3B9CC9-7989-4981-BF79-834D330E55E4}" destId="{BCE6D113-BC8C-4BF2-8579-8D41BCD9CF87}" srcOrd="5" destOrd="0" presId="urn:microsoft.com/office/officeart/2011/layout/ConvergingText"/>
    <dgm:cxn modelId="{79D35207-32BF-4FA2-BB38-FCBC43167D36}" type="presParOf" srcId="{FB3B9CC9-7989-4981-BF79-834D330E55E4}" destId="{7B4A209C-0A54-4950-8671-665D2030870E}" srcOrd="6" destOrd="0" presId="urn:microsoft.com/office/officeart/2011/layout/ConvergingText"/>
    <dgm:cxn modelId="{608D2B71-0907-4143-93C0-21BBA3077A5B}" type="presParOf" srcId="{FB3B9CC9-7989-4981-BF79-834D330E55E4}" destId="{8B9C7422-CC8A-4544-8E03-EC6BF7A985A6}" srcOrd="7" destOrd="0" presId="urn:microsoft.com/office/officeart/2011/layout/ConvergingText"/>
    <dgm:cxn modelId="{BF0BE5EC-191A-4F7D-AFB1-0307D4216BFC}" type="presParOf" srcId="{FB3B9CC9-7989-4981-BF79-834D330E55E4}" destId="{F7371571-ACE2-426F-B528-968E0EF3604B}" srcOrd="8" destOrd="0" presId="urn:microsoft.com/office/officeart/2011/layout/ConvergingText"/>
    <dgm:cxn modelId="{FA84EC1D-54AA-47D2-8C05-DFBF4E54CBE5}" type="presParOf" srcId="{FB3B9CC9-7989-4981-BF79-834D330E55E4}" destId="{6AD6DDD5-2084-4B1B-B19C-36DEF922FE34}" srcOrd="9" destOrd="0" presId="urn:microsoft.com/office/officeart/2011/layout/ConvergingText"/>
    <dgm:cxn modelId="{2144B3A2-772B-4B01-8E13-54A727570B6D}" type="presParOf" srcId="{FB3B9CC9-7989-4981-BF79-834D330E55E4}" destId="{2588EDC8-A967-459E-86F0-FBF0D72E6CA8}" srcOrd="10" destOrd="0" presId="urn:microsoft.com/office/officeart/2011/layout/ConvergingText"/>
    <dgm:cxn modelId="{9304E86C-11EF-4558-B1EB-86E7745A8983}" type="presParOf" srcId="{87D49482-8081-4F6B-B1DF-040545C7C114}" destId="{932A1A86-CDDA-49A6-AD71-80C6D060101B}" srcOrd="5" destOrd="0" presId="urn:microsoft.com/office/officeart/2011/layout/ConvergingText"/>
    <dgm:cxn modelId="{00AAB4CC-8946-4A67-B5D9-1C2E02934238}" type="presParOf" srcId="{87D49482-8081-4F6B-B1DF-040545C7C114}" destId="{26011DDA-821A-424F-9C7F-87A7FDE247BB}" srcOrd="6" destOrd="0" presId="urn:microsoft.com/office/officeart/2011/layout/ConvergingText"/>
    <dgm:cxn modelId="{5C25E56F-8753-4D4E-99A9-9C50D9249D94}" type="presParOf" srcId="{26011DDA-821A-424F-9C7F-87A7FDE247BB}" destId="{E29D3D52-AAAE-4A7D-B80E-FAA5C8D721F2}" srcOrd="0" destOrd="0" presId="urn:microsoft.com/office/officeart/2011/layout/ConvergingText"/>
    <dgm:cxn modelId="{0AB24FEC-B218-47B8-B2D5-5B691D204BA2}" type="presParOf" srcId="{26011DDA-821A-424F-9C7F-87A7FDE247BB}" destId="{8EE258E7-35C0-4BD2-AA75-E7239D3675E4}" srcOrd="1" destOrd="0" presId="urn:microsoft.com/office/officeart/2011/layout/ConvergingText"/>
    <dgm:cxn modelId="{A59FBF2C-B125-40FB-A641-788A4E83882A}" type="presParOf" srcId="{26011DDA-821A-424F-9C7F-87A7FDE247BB}" destId="{E762018B-48F7-4E20-A507-63DC2DCFFD33}" srcOrd="2" destOrd="0" presId="urn:microsoft.com/office/officeart/2011/layout/ConvergingText"/>
    <dgm:cxn modelId="{A75933B9-2450-427E-91BF-78815C0C6899}" type="presParOf" srcId="{26011DDA-821A-424F-9C7F-87A7FDE247BB}" destId="{2F76369C-0B65-49CD-B577-68609FFEDD36}" srcOrd="3" destOrd="0" presId="urn:microsoft.com/office/officeart/2011/layout/ConvergingText"/>
    <dgm:cxn modelId="{63865A32-82D3-40D6-AF06-D7FC1107F632}" type="presParOf" srcId="{26011DDA-821A-424F-9C7F-87A7FDE247BB}" destId="{3AC1F918-0329-4639-85DE-355F7A701C7A}" srcOrd="4" destOrd="0" presId="urn:microsoft.com/office/officeart/2011/layout/ConvergingText"/>
    <dgm:cxn modelId="{C30AD635-30F4-4CC2-8F31-C3DAA80A506F}" type="presParOf" srcId="{26011DDA-821A-424F-9C7F-87A7FDE247BB}" destId="{ADB7D94D-7FBD-493E-BF96-AE998EF9CAF8}" srcOrd="5" destOrd="0" presId="urn:microsoft.com/office/officeart/2011/layout/ConvergingText"/>
    <dgm:cxn modelId="{1D456592-4219-4EE8-B406-65F09278B4DD}" type="presParOf" srcId="{26011DDA-821A-424F-9C7F-87A7FDE247BB}" destId="{091BADC7-5812-4688-83C8-6A2C0578FE61}" srcOrd="6" destOrd="0" presId="urn:microsoft.com/office/officeart/2011/layout/ConvergingText"/>
    <dgm:cxn modelId="{CF2E0DD9-8DCA-48BA-84A2-C016893F429D}" type="presParOf" srcId="{26011DDA-821A-424F-9C7F-87A7FDE247BB}" destId="{FF8728E3-EF35-4C27-963C-433757B3B545}" srcOrd="7" destOrd="0" presId="urn:microsoft.com/office/officeart/2011/layout/ConvergingText"/>
    <dgm:cxn modelId="{967F4553-08F5-4DAC-8588-FD9227E7F1BB}" type="presParOf" srcId="{26011DDA-821A-424F-9C7F-87A7FDE247BB}" destId="{43459C5B-85ED-4ED8-9049-E238E01BF11F}" srcOrd="8" destOrd="0" presId="urn:microsoft.com/office/officeart/2011/layout/ConvergingText"/>
    <dgm:cxn modelId="{B172EB1A-FD50-48F9-ACF6-E0AFF76A832D}" type="presParOf" srcId="{26011DDA-821A-424F-9C7F-87A7FDE247BB}" destId="{F12BB5FD-708C-42F0-AA70-AE1113C14E5C}" srcOrd="9" destOrd="0" presId="urn:microsoft.com/office/officeart/2011/layout/ConvergingText"/>
    <dgm:cxn modelId="{38C75AE7-85E8-45AB-B8EA-0823DA3CFBAC}" type="presParOf" srcId="{26011DDA-821A-424F-9C7F-87A7FDE247BB}" destId="{189DEAD6-4977-487F-A8AD-DCE3B62ED917}" srcOrd="10" destOrd="0" presId="urn:microsoft.com/office/officeart/2011/layout/ConvergingTex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C07300B-9979-45AC-843A-C726D8AE7D54}" type="doc">
      <dgm:prSet loTypeId="urn:microsoft.com/office/officeart/2005/8/layout/vList2" loCatId="list" qsTypeId="urn:microsoft.com/office/officeart/2005/8/quickstyle/3d4" qsCatId="3D" csTypeId="urn:microsoft.com/office/officeart/2005/8/colors/colorful2" csCatId="colorful" phldr="1"/>
      <dgm:spPr/>
      <dgm:t>
        <a:bodyPr/>
        <a:lstStyle/>
        <a:p>
          <a:endParaRPr lang="en-US"/>
        </a:p>
      </dgm:t>
    </dgm:pt>
    <dgm:pt modelId="{018144E1-76F1-4DDD-BDB6-67F6F08C958B}">
      <dgm:prSet custT="1"/>
      <dgm:spPr/>
      <dgm:t>
        <a:bodyPr/>
        <a:lstStyle/>
        <a:p>
          <a:pPr rtl="0"/>
          <a:r>
            <a:rPr lang="en-US" sz="2400" b="1" dirty="0" smtClean="0">
              <a:effectLst>
                <a:outerShdw blurRad="38100" dist="38100" dir="2700000" algn="tl">
                  <a:srgbClr val="000000">
                    <a:alpha val="43137"/>
                  </a:srgbClr>
                </a:outerShdw>
              </a:effectLst>
            </a:rPr>
            <a:t>The East African fat tailed Sheep</a:t>
          </a:r>
          <a:endParaRPr lang="en-US" sz="2400" dirty="0">
            <a:effectLst>
              <a:outerShdw blurRad="38100" dist="38100" dir="2700000" algn="tl">
                <a:srgbClr val="000000">
                  <a:alpha val="43137"/>
                </a:srgbClr>
              </a:outerShdw>
            </a:effectLst>
          </a:endParaRPr>
        </a:p>
      </dgm:t>
    </dgm:pt>
    <dgm:pt modelId="{7376542B-2F1A-4C1A-B78F-17CADB2A4474}" type="parTrans" cxnId="{ACDDB852-D63C-49AC-8557-CAAACDD1CC9C}">
      <dgm:prSet/>
      <dgm:spPr/>
      <dgm:t>
        <a:bodyPr/>
        <a:lstStyle/>
        <a:p>
          <a:endParaRPr lang="en-US"/>
        </a:p>
      </dgm:t>
    </dgm:pt>
    <dgm:pt modelId="{6753889C-D0DF-4516-A5B7-F1345858F4FD}" type="sibTrans" cxnId="{ACDDB852-D63C-49AC-8557-CAAACDD1CC9C}">
      <dgm:prSet/>
      <dgm:spPr/>
      <dgm:t>
        <a:bodyPr/>
        <a:lstStyle/>
        <a:p>
          <a:endParaRPr lang="en-US"/>
        </a:p>
      </dgm:t>
    </dgm:pt>
    <dgm:pt modelId="{E7C5D16B-1885-42C1-A49C-0FB2551E3ACE}">
      <dgm:prSet custT="1"/>
      <dgm:spPr/>
      <dgm:t>
        <a:bodyPr/>
        <a:lstStyle/>
        <a:p>
          <a:pPr rtl="0"/>
          <a:r>
            <a:rPr lang="en-US" sz="2400" b="1" dirty="0" smtClean="0">
              <a:effectLst>
                <a:outerShdw blurRad="38100" dist="38100" dir="2700000" algn="tl">
                  <a:srgbClr val="000000">
                    <a:alpha val="43137"/>
                  </a:srgbClr>
                </a:outerShdw>
              </a:effectLst>
            </a:rPr>
            <a:t>The East African fat tailed sheep are the local breed of sheep that are found all over Zambia and kept under traditional conditions</a:t>
          </a:r>
          <a:endParaRPr lang="en-US" sz="2400" b="1" dirty="0">
            <a:effectLst>
              <a:outerShdw blurRad="38100" dist="38100" dir="2700000" algn="tl">
                <a:srgbClr val="000000">
                  <a:alpha val="43137"/>
                </a:srgbClr>
              </a:outerShdw>
            </a:effectLst>
          </a:endParaRPr>
        </a:p>
      </dgm:t>
    </dgm:pt>
    <dgm:pt modelId="{69141853-6E3D-4D46-90FC-CAE41C84E56C}" type="parTrans" cxnId="{D20A5C79-BBEC-4BCD-BECF-C8E868C8000C}">
      <dgm:prSet/>
      <dgm:spPr/>
      <dgm:t>
        <a:bodyPr/>
        <a:lstStyle/>
        <a:p>
          <a:endParaRPr lang="en-US"/>
        </a:p>
      </dgm:t>
    </dgm:pt>
    <dgm:pt modelId="{CC9BDC77-5F43-49A3-A414-FFD464D620F3}" type="sibTrans" cxnId="{D20A5C79-BBEC-4BCD-BECF-C8E868C8000C}">
      <dgm:prSet/>
      <dgm:spPr/>
      <dgm:t>
        <a:bodyPr/>
        <a:lstStyle/>
        <a:p>
          <a:endParaRPr lang="en-US"/>
        </a:p>
      </dgm:t>
    </dgm:pt>
    <dgm:pt modelId="{4D71FC26-D7B9-4017-845E-FA4B66D80F86}">
      <dgm:prSet custT="1"/>
      <dgm:spPr/>
      <dgm:t>
        <a:bodyPr/>
        <a:lstStyle/>
        <a:p>
          <a:pPr rtl="0"/>
          <a:r>
            <a:rPr lang="en-US" sz="2400" b="1" dirty="0" smtClean="0">
              <a:effectLst>
                <a:outerShdw blurRad="38100" dist="38100" dir="2700000" algn="tl">
                  <a:srgbClr val="000000">
                    <a:alpha val="43137"/>
                  </a:srgbClr>
                </a:outerShdw>
              </a:effectLst>
            </a:rPr>
            <a:t>The breed has poor meat conformation (bone and</a:t>
          </a:r>
          <a:r>
            <a:rPr lang="en-US" sz="2400" b="1" dirty="0" err="1" smtClean="0">
              <a:effectLst>
                <a:outerShdw blurRad="38100" dist="38100" dir="2700000" algn="tl">
                  <a:srgbClr val="000000">
                    <a:alpha val="43137"/>
                  </a:srgbClr>
                </a:outerShdw>
              </a:effectLst>
            </a:rPr>
            <a:t>fleshingstructure</a:t>
          </a:r>
          <a:r>
            <a:rPr lang="en-US" sz="2400" b="1" dirty="0" smtClean="0">
              <a:effectLst>
                <a:outerShdw blurRad="38100" dist="38100" dir="2700000" algn="tl">
                  <a:srgbClr val="000000">
                    <a:alpha val="43137"/>
                  </a:srgbClr>
                </a:outerShdw>
              </a:effectLst>
            </a:rPr>
            <a:t>) and stores large amounts of fat over the tail; and hence the name</a:t>
          </a:r>
          <a:r>
            <a:rPr lang="en-US" sz="2400" b="1" dirty="0" err="1" smtClean="0">
              <a:effectLst>
                <a:outerShdw blurRad="38100" dist="38100" dir="2700000" algn="tl">
                  <a:srgbClr val="000000">
                    <a:alpha val="43137"/>
                  </a:srgbClr>
                </a:outerShdw>
              </a:effectLst>
            </a:rPr>
            <a:t>fat­tailed</a:t>
          </a:r>
          <a:r>
            <a:rPr lang="en-US" sz="2400" b="1" dirty="0" smtClean="0">
              <a:effectLst>
                <a:outerShdw blurRad="38100" dist="38100" dir="2700000" algn="tl">
                  <a:srgbClr val="000000">
                    <a:alpha val="43137"/>
                  </a:srgbClr>
                </a:outerShdw>
              </a:effectLst>
            </a:rPr>
            <a:t>sheep</a:t>
          </a:r>
          <a:r>
            <a:rPr lang="en-US" sz="500" dirty="0" smtClean="0"/>
            <a:t>.</a:t>
          </a:r>
          <a:endParaRPr lang="en-US" sz="500" dirty="0"/>
        </a:p>
      </dgm:t>
    </dgm:pt>
    <dgm:pt modelId="{C431C545-BF5D-4638-B9FD-E3E2A919963E}" type="parTrans" cxnId="{E945A31E-D3E4-4481-A11B-1EE8A026F759}">
      <dgm:prSet/>
      <dgm:spPr/>
      <dgm:t>
        <a:bodyPr/>
        <a:lstStyle/>
        <a:p>
          <a:endParaRPr lang="en-US"/>
        </a:p>
      </dgm:t>
    </dgm:pt>
    <dgm:pt modelId="{74182779-0F5E-4240-B5C6-C13CFE389009}" type="sibTrans" cxnId="{E945A31E-D3E4-4481-A11B-1EE8A026F759}">
      <dgm:prSet/>
      <dgm:spPr/>
      <dgm:t>
        <a:bodyPr/>
        <a:lstStyle/>
        <a:p>
          <a:endParaRPr lang="en-US"/>
        </a:p>
      </dgm:t>
    </dgm:pt>
    <dgm:pt modelId="{2ACBD3F3-E65C-4FDF-9517-BA9C53C35323}">
      <dgm:prSet custT="1"/>
      <dgm:spPr/>
      <dgm:t>
        <a:bodyPr/>
        <a:lstStyle/>
        <a:p>
          <a:pPr rtl="0"/>
          <a:r>
            <a:rPr lang="en-US" sz="2400" b="1" dirty="0" smtClean="0">
              <a:effectLst>
                <a:outerShdw blurRad="38100" dist="38100" dir="2700000" algn="tl">
                  <a:srgbClr val="000000">
                    <a:alpha val="43137"/>
                  </a:srgbClr>
                </a:outerShdw>
              </a:effectLst>
            </a:rPr>
            <a:t>The East African fat tailed sheep are very hardy and resistant to various diseases and have mixed colors</a:t>
          </a:r>
          <a:endParaRPr lang="en-US" sz="2400" b="1" dirty="0">
            <a:effectLst>
              <a:outerShdw blurRad="38100" dist="38100" dir="2700000" algn="tl">
                <a:srgbClr val="000000">
                  <a:alpha val="43137"/>
                </a:srgbClr>
              </a:outerShdw>
            </a:effectLst>
          </a:endParaRPr>
        </a:p>
      </dgm:t>
    </dgm:pt>
    <dgm:pt modelId="{ED804BD5-83C1-4EDE-9ED0-D318CA5A9A22}" type="parTrans" cxnId="{71BFC1A0-F1F0-44A9-AE56-1F9C11EBE87B}">
      <dgm:prSet/>
      <dgm:spPr/>
      <dgm:t>
        <a:bodyPr/>
        <a:lstStyle/>
        <a:p>
          <a:endParaRPr lang="en-US"/>
        </a:p>
      </dgm:t>
    </dgm:pt>
    <dgm:pt modelId="{8A86D7E6-D63A-4AC9-8ECF-015B993CCFB0}" type="sibTrans" cxnId="{71BFC1A0-F1F0-44A9-AE56-1F9C11EBE87B}">
      <dgm:prSet/>
      <dgm:spPr/>
      <dgm:t>
        <a:bodyPr/>
        <a:lstStyle/>
        <a:p>
          <a:endParaRPr lang="en-US"/>
        </a:p>
      </dgm:t>
    </dgm:pt>
    <dgm:pt modelId="{F504B979-5939-4A4E-9E2A-C2DBE838A0E2}" type="pres">
      <dgm:prSet presAssocID="{AC07300B-9979-45AC-843A-C726D8AE7D54}" presName="linear" presStyleCnt="0">
        <dgm:presLayoutVars>
          <dgm:animLvl val="lvl"/>
          <dgm:resizeHandles val="exact"/>
        </dgm:presLayoutVars>
      </dgm:prSet>
      <dgm:spPr/>
      <dgm:t>
        <a:bodyPr/>
        <a:lstStyle/>
        <a:p>
          <a:endParaRPr lang="en-US"/>
        </a:p>
      </dgm:t>
    </dgm:pt>
    <dgm:pt modelId="{43A5FA5D-EC12-410E-8DBC-F44AAE633CFB}" type="pres">
      <dgm:prSet presAssocID="{018144E1-76F1-4DDD-BDB6-67F6F08C958B}" presName="parentText" presStyleLbl="node1" presStyleIdx="0" presStyleCnt="4" custAng="199044" custLinFactY="2726" custLinFactNeighborY="100000">
        <dgm:presLayoutVars>
          <dgm:chMax val="0"/>
          <dgm:bulletEnabled val="1"/>
        </dgm:presLayoutVars>
      </dgm:prSet>
      <dgm:spPr/>
      <dgm:t>
        <a:bodyPr/>
        <a:lstStyle/>
        <a:p>
          <a:endParaRPr lang="en-US"/>
        </a:p>
      </dgm:t>
    </dgm:pt>
    <dgm:pt modelId="{2550C2CF-EA02-497B-B9D8-A83F1BF0AA8F}" type="pres">
      <dgm:prSet presAssocID="{6753889C-D0DF-4516-A5B7-F1345858F4FD}" presName="spacer" presStyleCnt="0"/>
      <dgm:spPr/>
    </dgm:pt>
    <dgm:pt modelId="{E16C0BFB-BD14-41A6-9940-14657EFA74FD}" type="pres">
      <dgm:prSet presAssocID="{E7C5D16B-1885-42C1-A49C-0FB2551E3ACE}" presName="parentText" presStyleLbl="node1" presStyleIdx="1" presStyleCnt="4">
        <dgm:presLayoutVars>
          <dgm:chMax val="0"/>
          <dgm:bulletEnabled val="1"/>
        </dgm:presLayoutVars>
      </dgm:prSet>
      <dgm:spPr/>
      <dgm:t>
        <a:bodyPr/>
        <a:lstStyle/>
        <a:p>
          <a:endParaRPr lang="en-US"/>
        </a:p>
      </dgm:t>
    </dgm:pt>
    <dgm:pt modelId="{29AF3447-159F-4419-8528-5BAC89E4634C}" type="pres">
      <dgm:prSet presAssocID="{CC9BDC77-5F43-49A3-A414-FFD464D620F3}" presName="spacer" presStyleCnt="0"/>
      <dgm:spPr/>
    </dgm:pt>
    <dgm:pt modelId="{EC3033EF-33C4-41FF-8D5C-603FBDF302D5}" type="pres">
      <dgm:prSet presAssocID="{4D71FC26-D7B9-4017-845E-FA4B66D80F86}" presName="parentText" presStyleLbl="node1" presStyleIdx="2" presStyleCnt="4">
        <dgm:presLayoutVars>
          <dgm:chMax val="0"/>
          <dgm:bulletEnabled val="1"/>
        </dgm:presLayoutVars>
      </dgm:prSet>
      <dgm:spPr/>
      <dgm:t>
        <a:bodyPr/>
        <a:lstStyle/>
        <a:p>
          <a:endParaRPr lang="en-US"/>
        </a:p>
      </dgm:t>
    </dgm:pt>
    <dgm:pt modelId="{C0950114-CF6F-41B8-BB61-FB5FFFA304A1}" type="pres">
      <dgm:prSet presAssocID="{74182779-0F5E-4240-B5C6-C13CFE389009}" presName="spacer" presStyleCnt="0"/>
      <dgm:spPr/>
    </dgm:pt>
    <dgm:pt modelId="{94B231B8-5DDE-4A3B-ACB0-7671239C98D1}" type="pres">
      <dgm:prSet presAssocID="{2ACBD3F3-E65C-4FDF-9517-BA9C53C35323}" presName="parentText" presStyleLbl="node1" presStyleIdx="3" presStyleCnt="4">
        <dgm:presLayoutVars>
          <dgm:chMax val="0"/>
          <dgm:bulletEnabled val="1"/>
        </dgm:presLayoutVars>
      </dgm:prSet>
      <dgm:spPr/>
      <dgm:t>
        <a:bodyPr/>
        <a:lstStyle/>
        <a:p>
          <a:endParaRPr lang="en-US"/>
        </a:p>
      </dgm:t>
    </dgm:pt>
  </dgm:ptLst>
  <dgm:cxnLst>
    <dgm:cxn modelId="{E945A31E-D3E4-4481-A11B-1EE8A026F759}" srcId="{AC07300B-9979-45AC-843A-C726D8AE7D54}" destId="{4D71FC26-D7B9-4017-845E-FA4B66D80F86}" srcOrd="2" destOrd="0" parTransId="{C431C545-BF5D-4638-B9FD-E3E2A919963E}" sibTransId="{74182779-0F5E-4240-B5C6-C13CFE389009}"/>
    <dgm:cxn modelId="{C67C1DE1-3F2E-4518-A6C4-4DB1640FBA3E}" type="presOf" srcId="{018144E1-76F1-4DDD-BDB6-67F6F08C958B}" destId="{43A5FA5D-EC12-410E-8DBC-F44AAE633CFB}" srcOrd="0" destOrd="0" presId="urn:microsoft.com/office/officeart/2005/8/layout/vList2"/>
    <dgm:cxn modelId="{2ED1F6C3-8455-461D-A8DC-91EE4C7AFB09}" type="presOf" srcId="{2ACBD3F3-E65C-4FDF-9517-BA9C53C35323}" destId="{94B231B8-5DDE-4A3B-ACB0-7671239C98D1}" srcOrd="0" destOrd="0" presId="urn:microsoft.com/office/officeart/2005/8/layout/vList2"/>
    <dgm:cxn modelId="{ACDDB852-D63C-49AC-8557-CAAACDD1CC9C}" srcId="{AC07300B-9979-45AC-843A-C726D8AE7D54}" destId="{018144E1-76F1-4DDD-BDB6-67F6F08C958B}" srcOrd="0" destOrd="0" parTransId="{7376542B-2F1A-4C1A-B78F-17CADB2A4474}" sibTransId="{6753889C-D0DF-4516-A5B7-F1345858F4FD}"/>
    <dgm:cxn modelId="{08959D18-1B6E-48CE-8A0B-2A2CD9688284}" type="presOf" srcId="{4D71FC26-D7B9-4017-845E-FA4B66D80F86}" destId="{EC3033EF-33C4-41FF-8D5C-603FBDF302D5}" srcOrd="0" destOrd="0" presId="urn:microsoft.com/office/officeart/2005/8/layout/vList2"/>
    <dgm:cxn modelId="{D20A5C79-BBEC-4BCD-BECF-C8E868C8000C}" srcId="{AC07300B-9979-45AC-843A-C726D8AE7D54}" destId="{E7C5D16B-1885-42C1-A49C-0FB2551E3ACE}" srcOrd="1" destOrd="0" parTransId="{69141853-6E3D-4D46-90FC-CAE41C84E56C}" sibTransId="{CC9BDC77-5F43-49A3-A414-FFD464D620F3}"/>
    <dgm:cxn modelId="{6AEFB675-1E28-48A0-8F81-0B53986318FD}" type="presOf" srcId="{AC07300B-9979-45AC-843A-C726D8AE7D54}" destId="{F504B979-5939-4A4E-9E2A-C2DBE838A0E2}" srcOrd="0" destOrd="0" presId="urn:microsoft.com/office/officeart/2005/8/layout/vList2"/>
    <dgm:cxn modelId="{71BFC1A0-F1F0-44A9-AE56-1F9C11EBE87B}" srcId="{AC07300B-9979-45AC-843A-C726D8AE7D54}" destId="{2ACBD3F3-E65C-4FDF-9517-BA9C53C35323}" srcOrd="3" destOrd="0" parTransId="{ED804BD5-83C1-4EDE-9ED0-D318CA5A9A22}" sibTransId="{8A86D7E6-D63A-4AC9-8ECF-015B993CCFB0}"/>
    <dgm:cxn modelId="{42AA705C-18F9-4107-9A0E-8236A80A7EBB}" type="presOf" srcId="{E7C5D16B-1885-42C1-A49C-0FB2551E3ACE}" destId="{E16C0BFB-BD14-41A6-9940-14657EFA74FD}" srcOrd="0" destOrd="0" presId="urn:microsoft.com/office/officeart/2005/8/layout/vList2"/>
    <dgm:cxn modelId="{349AECDE-0877-4E34-B569-7656D6D77BBD}" type="presParOf" srcId="{F504B979-5939-4A4E-9E2A-C2DBE838A0E2}" destId="{43A5FA5D-EC12-410E-8DBC-F44AAE633CFB}" srcOrd="0" destOrd="0" presId="urn:microsoft.com/office/officeart/2005/8/layout/vList2"/>
    <dgm:cxn modelId="{2BD9DAB4-6B88-468D-B7A1-E4E6406F63C5}" type="presParOf" srcId="{F504B979-5939-4A4E-9E2A-C2DBE838A0E2}" destId="{2550C2CF-EA02-497B-B9D8-A83F1BF0AA8F}" srcOrd="1" destOrd="0" presId="urn:microsoft.com/office/officeart/2005/8/layout/vList2"/>
    <dgm:cxn modelId="{94988996-03CF-4409-902B-159B7939BDF9}" type="presParOf" srcId="{F504B979-5939-4A4E-9E2A-C2DBE838A0E2}" destId="{E16C0BFB-BD14-41A6-9940-14657EFA74FD}" srcOrd="2" destOrd="0" presId="urn:microsoft.com/office/officeart/2005/8/layout/vList2"/>
    <dgm:cxn modelId="{B2644B8B-01D2-4ED3-B164-F848A94E199B}" type="presParOf" srcId="{F504B979-5939-4A4E-9E2A-C2DBE838A0E2}" destId="{29AF3447-159F-4419-8528-5BAC89E4634C}" srcOrd="3" destOrd="0" presId="urn:microsoft.com/office/officeart/2005/8/layout/vList2"/>
    <dgm:cxn modelId="{DB2D6E11-C1F2-43F9-BD35-23D8B74EC318}" type="presParOf" srcId="{F504B979-5939-4A4E-9E2A-C2DBE838A0E2}" destId="{EC3033EF-33C4-41FF-8D5C-603FBDF302D5}" srcOrd="4" destOrd="0" presId="urn:microsoft.com/office/officeart/2005/8/layout/vList2"/>
    <dgm:cxn modelId="{7F9AB04D-229C-4577-98E7-90A8155DF056}" type="presParOf" srcId="{F504B979-5939-4A4E-9E2A-C2DBE838A0E2}" destId="{C0950114-CF6F-41B8-BB61-FB5FFFA304A1}" srcOrd="5" destOrd="0" presId="urn:microsoft.com/office/officeart/2005/8/layout/vList2"/>
    <dgm:cxn modelId="{169C4184-5CBC-4B27-8F8D-0DDF068E098D}" type="presParOf" srcId="{F504B979-5939-4A4E-9E2A-C2DBE838A0E2}" destId="{94B231B8-5DDE-4A3B-ACB0-7671239C98D1}" srcOrd="6" destOrd="0" presId="urn:microsoft.com/office/officeart/2005/8/layout/vList2"/>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E54EAEB-9BB5-4547-8DB0-D04ECEDFAE7C}" type="doc">
      <dgm:prSet loTypeId="urn:microsoft.com/office/officeart/2008/layout/VerticalCurvedList" loCatId="list" qsTypeId="urn:microsoft.com/office/officeart/2005/8/quickstyle/3d4" qsCatId="3D" csTypeId="urn:microsoft.com/office/officeart/2005/8/colors/colorful1" csCatId="colorful" phldr="1"/>
      <dgm:spPr/>
      <dgm:t>
        <a:bodyPr/>
        <a:lstStyle/>
        <a:p>
          <a:endParaRPr lang="en-US"/>
        </a:p>
      </dgm:t>
    </dgm:pt>
    <dgm:pt modelId="{094FDB48-604E-482A-A5F1-E7B55AA7943F}">
      <dgm:prSet custT="1"/>
      <dgm:spPr/>
      <dgm:t>
        <a:bodyPr/>
        <a:lstStyle/>
        <a:p>
          <a:pPr rtl="0"/>
          <a:r>
            <a:rPr lang="en-US" sz="2000" b="1" dirty="0" smtClean="0">
              <a:effectLst>
                <a:outerShdw blurRad="38100" dist="38100" dir="2700000" algn="tl">
                  <a:srgbClr val="000000">
                    <a:alpha val="43137"/>
                  </a:srgbClr>
                </a:outerShdw>
              </a:effectLst>
            </a:rPr>
            <a:t>The Black Head Persian (BHP)</a:t>
          </a:r>
          <a:endParaRPr lang="en-US" sz="2000" dirty="0">
            <a:effectLst>
              <a:outerShdw blurRad="38100" dist="38100" dir="2700000" algn="tl">
                <a:srgbClr val="000000">
                  <a:alpha val="43137"/>
                </a:srgbClr>
              </a:outerShdw>
            </a:effectLst>
          </a:endParaRPr>
        </a:p>
      </dgm:t>
    </dgm:pt>
    <dgm:pt modelId="{7EA20302-1035-47E7-80EC-BADBF9A2104F}" type="parTrans" cxnId="{0F981A79-209C-479A-97FC-CA98F8840B5C}">
      <dgm:prSet/>
      <dgm:spPr/>
      <dgm:t>
        <a:bodyPr/>
        <a:lstStyle/>
        <a:p>
          <a:endParaRPr lang="en-US"/>
        </a:p>
      </dgm:t>
    </dgm:pt>
    <dgm:pt modelId="{6A52A61C-CB6B-493C-A8A4-92AD9EBAE2B0}" type="sibTrans" cxnId="{0F981A79-209C-479A-97FC-CA98F8840B5C}">
      <dgm:prSet/>
      <dgm:spPr/>
      <dgm:t>
        <a:bodyPr/>
        <a:lstStyle/>
        <a:p>
          <a:endParaRPr lang="en-US"/>
        </a:p>
      </dgm:t>
    </dgm:pt>
    <dgm:pt modelId="{F8F9B985-F8F8-4DBC-91C0-B6BEAD3BD497}">
      <dgm:prSet custT="1"/>
      <dgm:spPr/>
      <dgm:t>
        <a:bodyPr/>
        <a:lstStyle/>
        <a:p>
          <a:pPr rtl="0"/>
          <a:r>
            <a:rPr lang="en-US" sz="2000" b="1" dirty="0" smtClean="0"/>
            <a:t>The BHP crosses well with the indigenous sheep. It is the largest of the fat rump sheep and has a hairy coat, white in color except for a black head and neck.</a:t>
          </a:r>
          <a:endParaRPr lang="en-US" sz="2000" dirty="0"/>
        </a:p>
      </dgm:t>
    </dgm:pt>
    <dgm:pt modelId="{ACF510E9-94AE-4FAD-AD7C-F0721DB89B61}" type="parTrans" cxnId="{FA2E9ED2-5D54-498A-83EC-5803E752CB26}">
      <dgm:prSet/>
      <dgm:spPr/>
      <dgm:t>
        <a:bodyPr/>
        <a:lstStyle/>
        <a:p>
          <a:endParaRPr lang="en-US"/>
        </a:p>
      </dgm:t>
    </dgm:pt>
    <dgm:pt modelId="{EFAE579F-007C-4EB3-8E73-4F095C177B35}" type="sibTrans" cxnId="{FA2E9ED2-5D54-498A-83EC-5803E752CB26}">
      <dgm:prSet/>
      <dgm:spPr/>
      <dgm:t>
        <a:bodyPr/>
        <a:lstStyle/>
        <a:p>
          <a:endParaRPr lang="en-US"/>
        </a:p>
      </dgm:t>
    </dgm:pt>
    <dgm:pt modelId="{50D7DC96-E78B-4CEF-906D-CC8543388B61}">
      <dgm:prSet custT="1"/>
      <dgm:spPr/>
      <dgm:t>
        <a:bodyPr/>
        <a:lstStyle/>
        <a:p>
          <a:pPr rtl="0"/>
          <a:r>
            <a:rPr lang="en-US" sz="2000" b="1" dirty="0" smtClean="0">
              <a:effectLst>
                <a:outerShdw blurRad="38100" dist="38100" dir="2700000" algn="tl">
                  <a:srgbClr val="000000">
                    <a:alpha val="43137"/>
                  </a:srgbClr>
                </a:outerShdw>
              </a:effectLst>
            </a:rPr>
            <a:t>The haired nature of the coat makes the breed very suitable to seeding, i.e. the penetration of grass seeds of the Heteropogon contortustype into fleece(coarse wool/hair) and eventually into the skin.</a:t>
          </a:r>
          <a:endParaRPr lang="en-US" sz="2000" dirty="0">
            <a:effectLst>
              <a:outerShdw blurRad="38100" dist="38100" dir="2700000" algn="tl">
                <a:srgbClr val="000000">
                  <a:alpha val="43137"/>
                </a:srgbClr>
              </a:outerShdw>
            </a:effectLst>
          </a:endParaRPr>
        </a:p>
      </dgm:t>
    </dgm:pt>
    <dgm:pt modelId="{DDFA5F75-6FAD-4044-91CB-8C1F06A42221}" type="parTrans" cxnId="{012155DB-6C3D-4551-AAE0-574BA24653D8}">
      <dgm:prSet/>
      <dgm:spPr/>
      <dgm:t>
        <a:bodyPr/>
        <a:lstStyle/>
        <a:p>
          <a:endParaRPr lang="en-US"/>
        </a:p>
      </dgm:t>
    </dgm:pt>
    <dgm:pt modelId="{5D70A390-8652-4C39-918D-6652B49E95B6}" type="sibTrans" cxnId="{012155DB-6C3D-4551-AAE0-574BA24653D8}">
      <dgm:prSet/>
      <dgm:spPr/>
      <dgm:t>
        <a:bodyPr/>
        <a:lstStyle/>
        <a:p>
          <a:endParaRPr lang="en-US"/>
        </a:p>
      </dgm:t>
    </dgm:pt>
    <dgm:pt modelId="{7C38C9B0-B174-48EB-A55B-DB41BA747E60}">
      <dgm:prSet/>
      <dgm:spPr/>
      <dgm:t>
        <a:bodyPr/>
        <a:lstStyle/>
        <a:p>
          <a:pPr rtl="0"/>
          <a:r>
            <a:rPr lang="en-US" b="1" dirty="0" smtClean="0"/>
            <a:t>The breed is recommended for the average farmer who keeps sheep under an extensive system of management because it is a hardy breed and well able to withstand veldt conditions.</a:t>
          </a:r>
          <a:endParaRPr lang="en-US" dirty="0"/>
        </a:p>
      </dgm:t>
    </dgm:pt>
    <dgm:pt modelId="{4369177E-94B1-4C81-BB43-DB286E3BA4FC}" type="parTrans" cxnId="{488A89E4-AFD5-40D5-87E4-223EA6CCDE16}">
      <dgm:prSet/>
      <dgm:spPr/>
      <dgm:t>
        <a:bodyPr/>
        <a:lstStyle/>
        <a:p>
          <a:endParaRPr lang="en-US"/>
        </a:p>
      </dgm:t>
    </dgm:pt>
    <dgm:pt modelId="{0CEDFA10-EB6A-4238-8E07-F3EFA39DA6C0}" type="sibTrans" cxnId="{488A89E4-AFD5-40D5-87E4-223EA6CCDE16}">
      <dgm:prSet/>
      <dgm:spPr/>
      <dgm:t>
        <a:bodyPr/>
        <a:lstStyle/>
        <a:p>
          <a:endParaRPr lang="en-US"/>
        </a:p>
      </dgm:t>
    </dgm:pt>
    <dgm:pt modelId="{BF054DB6-8434-404F-A7E1-37BBBB52AEDA}" type="pres">
      <dgm:prSet presAssocID="{1E54EAEB-9BB5-4547-8DB0-D04ECEDFAE7C}" presName="Name0" presStyleCnt="0">
        <dgm:presLayoutVars>
          <dgm:chMax val="7"/>
          <dgm:chPref val="7"/>
          <dgm:dir/>
        </dgm:presLayoutVars>
      </dgm:prSet>
      <dgm:spPr/>
      <dgm:t>
        <a:bodyPr/>
        <a:lstStyle/>
        <a:p>
          <a:endParaRPr lang="en-US"/>
        </a:p>
      </dgm:t>
    </dgm:pt>
    <dgm:pt modelId="{F24DAF84-EF8B-40C7-BA6F-12B9BEE5FB35}" type="pres">
      <dgm:prSet presAssocID="{1E54EAEB-9BB5-4547-8DB0-D04ECEDFAE7C}" presName="Name1" presStyleCnt="0"/>
      <dgm:spPr/>
    </dgm:pt>
    <dgm:pt modelId="{1D205A72-4FED-43A2-9D79-510AC346F773}" type="pres">
      <dgm:prSet presAssocID="{1E54EAEB-9BB5-4547-8DB0-D04ECEDFAE7C}" presName="cycle" presStyleCnt="0"/>
      <dgm:spPr/>
    </dgm:pt>
    <dgm:pt modelId="{39296233-FAD2-42FC-8842-BA16FD2A337F}" type="pres">
      <dgm:prSet presAssocID="{1E54EAEB-9BB5-4547-8DB0-D04ECEDFAE7C}" presName="srcNode" presStyleLbl="node1" presStyleIdx="0" presStyleCnt="4"/>
      <dgm:spPr/>
    </dgm:pt>
    <dgm:pt modelId="{3D32AF59-35E1-48AA-95D3-3AC31D3BED40}" type="pres">
      <dgm:prSet presAssocID="{1E54EAEB-9BB5-4547-8DB0-D04ECEDFAE7C}" presName="conn" presStyleLbl="parChTrans1D2" presStyleIdx="0" presStyleCnt="1"/>
      <dgm:spPr/>
      <dgm:t>
        <a:bodyPr/>
        <a:lstStyle/>
        <a:p>
          <a:endParaRPr lang="en-US"/>
        </a:p>
      </dgm:t>
    </dgm:pt>
    <dgm:pt modelId="{30894D18-EE91-41E3-B78D-463CA3F2F022}" type="pres">
      <dgm:prSet presAssocID="{1E54EAEB-9BB5-4547-8DB0-D04ECEDFAE7C}" presName="extraNode" presStyleLbl="node1" presStyleIdx="0" presStyleCnt="4"/>
      <dgm:spPr/>
    </dgm:pt>
    <dgm:pt modelId="{C149E9E5-6C7B-46A5-AE0A-031C7B6ED8B4}" type="pres">
      <dgm:prSet presAssocID="{1E54EAEB-9BB5-4547-8DB0-D04ECEDFAE7C}" presName="dstNode" presStyleLbl="node1" presStyleIdx="0" presStyleCnt="4"/>
      <dgm:spPr/>
    </dgm:pt>
    <dgm:pt modelId="{716AE3EF-6E97-4E41-B879-E6499751F7FB}" type="pres">
      <dgm:prSet presAssocID="{094FDB48-604E-482A-A5F1-E7B55AA7943F}" presName="text_1" presStyleLbl="node1" presStyleIdx="0" presStyleCnt="4">
        <dgm:presLayoutVars>
          <dgm:bulletEnabled val="1"/>
        </dgm:presLayoutVars>
      </dgm:prSet>
      <dgm:spPr/>
      <dgm:t>
        <a:bodyPr/>
        <a:lstStyle/>
        <a:p>
          <a:endParaRPr lang="en-US"/>
        </a:p>
      </dgm:t>
    </dgm:pt>
    <dgm:pt modelId="{F8EB7F68-82D0-4B38-9E32-3DAF38889FF6}" type="pres">
      <dgm:prSet presAssocID="{094FDB48-604E-482A-A5F1-E7B55AA7943F}" presName="accent_1" presStyleCnt="0"/>
      <dgm:spPr/>
    </dgm:pt>
    <dgm:pt modelId="{820B9056-C1B7-4A88-8C5E-8582EEC1E5BE}" type="pres">
      <dgm:prSet presAssocID="{094FDB48-604E-482A-A5F1-E7B55AA7943F}" presName="accentRepeatNode" presStyleLbl="solidFgAcc1" presStyleIdx="0" presStyleCnt="4"/>
      <dgm:spPr/>
    </dgm:pt>
    <dgm:pt modelId="{1CAE043F-9D34-4DAA-872D-30F01A43908A}" type="pres">
      <dgm:prSet presAssocID="{F8F9B985-F8F8-4DBC-91C0-B6BEAD3BD497}" presName="text_2" presStyleLbl="node1" presStyleIdx="1" presStyleCnt="4">
        <dgm:presLayoutVars>
          <dgm:bulletEnabled val="1"/>
        </dgm:presLayoutVars>
      </dgm:prSet>
      <dgm:spPr/>
      <dgm:t>
        <a:bodyPr/>
        <a:lstStyle/>
        <a:p>
          <a:endParaRPr lang="en-US"/>
        </a:p>
      </dgm:t>
    </dgm:pt>
    <dgm:pt modelId="{E901A472-4B77-4B10-A8CC-E13E091F77E9}" type="pres">
      <dgm:prSet presAssocID="{F8F9B985-F8F8-4DBC-91C0-B6BEAD3BD497}" presName="accent_2" presStyleCnt="0"/>
      <dgm:spPr/>
    </dgm:pt>
    <dgm:pt modelId="{05A91435-114B-4DCF-86C3-983BF4AE606C}" type="pres">
      <dgm:prSet presAssocID="{F8F9B985-F8F8-4DBC-91C0-B6BEAD3BD497}" presName="accentRepeatNode" presStyleLbl="solidFgAcc1" presStyleIdx="1" presStyleCnt="4"/>
      <dgm:spPr/>
    </dgm:pt>
    <dgm:pt modelId="{A0AA9DFB-E077-467D-8AFF-0589BE7CCB35}" type="pres">
      <dgm:prSet presAssocID="{50D7DC96-E78B-4CEF-906D-CC8543388B61}" presName="text_3" presStyleLbl="node1" presStyleIdx="2" presStyleCnt="4">
        <dgm:presLayoutVars>
          <dgm:bulletEnabled val="1"/>
        </dgm:presLayoutVars>
      </dgm:prSet>
      <dgm:spPr/>
      <dgm:t>
        <a:bodyPr/>
        <a:lstStyle/>
        <a:p>
          <a:endParaRPr lang="en-US"/>
        </a:p>
      </dgm:t>
    </dgm:pt>
    <dgm:pt modelId="{EB9D6F35-D341-4B67-971D-06819E2DC3BB}" type="pres">
      <dgm:prSet presAssocID="{50D7DC96-E78B-4CEF-906D-CC8543388B61}" presName="accent_3" presStyleCnt="0"/>
      <dgm:spPr/>
    </dgm:pt>
    <dgm:pt modelId="{317A33D4-9BDA-4374-B284-6DFA61A6E743}" type="pres">
      <dgm:prSet presAssocID="{50D7DC96-E78B-4CEF-906D-CC8543388B61}" presName="accentRepeatNode" presStyleLbl="solidFgAcc1" presStyleIdx="2" presStyleCnt="4"/>
      <dgm:spPr/>
    </dgm:pt>
    <dgm:pt modelId="{432B4FC0-4980-4B70-BED1-2857DA538887}" type="pres">
      <dgm:prSet presAssocID="{7C38C9B0-B174-48EB-A55B-DB41BA747E60}" presName="text_4" presStyleLbl="node1" presStyleIdx="3" presStyleCnt="4">
        <dgm:presLayoutVars>
          <dgm:bulletEnabled val="1"/>
        </dgm:presLayoutVars>
      </dgm:prSet>
      <dgm:spPr/>
      <dgm:t>
        <a:bodyPr/>
        <a:lstStyle/>
        <a:p>
          <a:endParaRPr lang="en-US"/>
        </a:p>
      </dgm:t>
    </dgm:pt>
    <dgm:pt modelId="{502E2D3E-4040-4569-9156-48731DD3C9B0}" type="pres">
      <dgm:prSet presAssocID="{7C38C9B0-B174-48EB-A55B-DB41BA747E60}" presName="accent_4" presStyleCnt="0"/>
      <dgm:spPr/>
    </dgm:pt>
    <dgm:pt modelId="{4F1C8408-B275-4C7E-BB5F-91CBB75F37F2}" type="pres">
      <dgm:prSet presAssocID="{7C38C9B0-B174-48EB-A55B-DB41BA747E60}" presName="accentRepeatNode" presStyleLbl="solidFgAcc1" presStyleIdx="3" presStyleCnt="4"/>
      <dgm:spPr/>
    </dgm:pt>
  </dgm:ptLst>
  <dgm:cxnLst>
    <dgm:cxn modelId="{012155DB-6C3D-4551-AAE0-574BA24653D8}" srcId="{1E54EAEB-9BB5-4547-8DB0-D04ECEDFAE7C}" destId="{50D7DC96-E78B-4CEF-906D-CC8543388B61}" srcOrd="2" destOrd="0" parTransId="{DDFA5F75-6FAD-4044-91CB-8C1F06A42221}" sibTransId="{5D70A390-8652-4C39-918D-6652B49E95B6}"/>
    <dgm:cxn modelId="{12C6DAE1-4D15-4DE0-80B6-EB9BBDBBB865}" type="presOf" srcId="{F8F9B985-F8F8-4DBC-91C0-B6BEAD3BD497}" destId="{1CAE043F-9D34-4DAA-872D-30F01A43908A}" srcOrd="0" destOrd="0" presId="urn:microsoft.com/office/officeart/2008/layout/VerticalCurvedList"/>
    <dgm:cxn modelId="{FA2E9ED2-5D54-498A-83EC-5803E752CB26}" srcId="{1E54EAEB-9BB5-4547-8DB0-D04ECEDFAE7C}" destId="{F8F9B985-F8F8-4DBC-91C0-B6BEAD3BD497}" srcOrd="1" destOrd="0" parTransId="{ACF510E9-94AE-4FAD-AD7C-F0721DB89B61}" sibTransId="{EFAE579F-007C-4EB3-8E73-4F095C177B35}"/>
    <dgm:cxn modelId="{488A89E4-AFD5-40D5-87E4-223EA6CCDE16}" srcId="{1E54EAEB-9BB5-4547-8DB0-D04ECEDFAE7C}" destId="{7C38C9B0-B174-48EB-A55B-DB41BA747E60}" srcOrd="3" destOrd="0" parTransId="{4369177E-94B1-4C81-BB43-DB286E3BA4FC}" sibTransId="{0CEDFA10-EB6A-4238-8E07-F3EFA39DA6C0}"/>
    <dgm:cxn modelId="{EC69EC6F-4535-4036-917B-5B0FD4502B55}" type="presOf" srcId="{6A52A61C-CB6B-493C-A8A4-92AD9EBAE2B0}" destId="{3D32AF59-35E1-48AA-95D3-3AC31D3BED40}" srcOrd="0" destOrd="0" presId="urn:microsoft.com/office/officeart/2008/layout/VerticalCurvedList"/>
    <dgm:cxn modelId="{0E70CB2F-A1B1-41AE-BCDC-9516CB67A5D3}" type="presOf" srcId="{1E54EAEB-9BB5-4547-8DB0-D04ECEDFAE7C}" destId="{BF054DB6-8434-404F-A7E1-37BBBB52AEDA}" srcOrd="0" destOrd="0" presId="urn:microsoft.com/office/officeart/2008/layout/VerticalCurvedList"/>
    <dgm:cxn modelId="{A23BA374-5B8B-4DBF-BDB6-E3EF70D3009C}" type="presOf" srcId="{094FDB48-604E-482A-A5F1-E7B55AA7943F}" destId="{716AE3EF-6E97-4E41-B879-E6499751F7FB}" srcOrd="0" destOrd="0" presId="urn:microsoft.com/office/officeart/2008/layout/VerticalCurvedList"/>
    <dgm:cxn modelId="{F300855A-AD4B-4925-AE9C-7F986FE67740}" type="presOf" srcId="{7C38C9B0-B174-48EB-A55B-DB41BA747E60}" destId="{432B4FC0-4980-4B70-BED1-2857DA538887}" srcOrd="0" destOrd="0" presId="urn:microsoft.com/office/officeart/2008/layout/VerticalCurvedList"/>
    <dgm:cxn modelId="{BEBEA282-59CB-4E3A-8163-E7D9DF6BC5EE}" type="presOf" srcId="{50D7DC96-E78B-4CEF-906D-CC8543388B61}" destId="{A0AA9DFB-E077-467D-8AFF-0589BE7CCB35}" srcOrd="0" destOrd="0" presId="urn:microsoft.com/office/officeart/2008/layout/VerticalCurvedList"/>
    <dgm:cxn modelId="{0F981A79-209C-479A-97FC-CA98F8840B5C}" srcId="{1E54EAEB-9BB5-4547-8DB0-D04ECEDFAE7C}" destId="{094FDB48-604E-482A-A5F1-E7B55AA7943F}" srcOrd="0" destOrd="0" parTransId="{7EA20302-1035-47E7-80EC-BADBF9A2104F}" sibTransId="{6A52A61C-CB6B-493C-A8A4-92AD9EBAE2B0}"/>
    <dgm:cxn modelId="{7CD99891-BBD0-49C7-8DE4-A539448266B5}" type="presParOf" srcId="{BF054DB6-8434-404F-A7E1-37BBBB52AEDA}" destId="{F24DAF84-EF8B-40C7-BA6F-12B9BEE5FB35}" srcOrd="0" destOrd="0" presId="urn:microsoft.com/office/officeart/2008/layout/VerticalCurvedList"/>
    <dgm:cxn modelId="{2FB86736-8CE1-4F44-A6EF-9A49873B9B9B}" type="presParOf" srcId="{F24DAF84-EF8B-40C7-BA6F-12B9BEE5FB35}" destId="{1D205A72-4FED-43A2-9D79-510AC346F773}" srcOrd="0" destOrd="0" presId="urn:microsoft.com/office/officeart/2008/layout/VerticalCurvedList"/>
    <dgm:cxn modelId="{23CB5A45-DA87-47B9-9BF7-128035B9831A}" type="presParOf" srcId="{1D205A72-4FED-43A2-9D79-510AC346F773}" destId="{39296233-FAD2-42FC-8842-BA16FD2A337F}" srcOrd="0" destOrd="0" presId="urn:microsoft.com/office/officeart/2008/layout/VerticalCurvedList"/>
    <dgm:cxn modelId="{3F9038A1-C902-427A-A940-09D85B6F490F}" type="presParOf" srcId="{1D205A72-4FED-43A2-9D79-510AC346F773}" destId="{3D32AF59-35E1-48AA-95D3-3AC31D3BED40}" srcOrd="1" destOrd="0" presId="urn:microsoft.com/office/officeart/2008/layout/VerticalCurvedList"/>
    <dgm:cxn modelId="{A2750847-A169-47CA-BEBB-8FD16A5FD0FE}" type="presParOf" srcId="{1D205A72-4FED-43A2-9D79-510AC346F773}" destId="{30894D18-EE91-41E3-B78D-463CA3F2F022}" srcOrd="2" destOrd="0" presId="urn:microsoft.com/office/officeart/2008/layout/VerticalCurvedList"/>
    <dgm:cxn modelId="{A2AA54CD-9629-4214-934D-8841F08968F9}" type="presParOf" srcId="{1D205A72-4FED-43A2-9D79-510AC346F773}" destId="{C149E9E5-6C7B-46A5-AE0A-031C7B6ED8B4}" srcOrd="3" destOrd="0" presId="urn:microsoft.com/office/officeart/2008/layout/VerticalCurvedList"/>
    <dgm:cxn modelId="{76F95622-FEB1-45ED-AE37-7157F9376F2E}" type="presParOf" srcId="{F24DAF84-EF8B-40C7-BA6F-12B9BEE5FB35}" destId="{716AE3EF-6E97-4E41-B879-E6499751F7FB}" srcOrd="1" destOrd="0" presId="urn:microsoft.com/office/officeart/2008/layout/VerticalCurvedList"/>
    <dgm:cxn modelId="{B6540D2D-B5E1-4644-9E90-D9954B815759}" type="presParOf" srcId="{F24DAF84-EF8B-40C7-BA6F-12B9BEE5FB35}" destId="{F8EB7F68-82D0-4B38-9E32-3DAF38889FF6}" srcOrd="2" destOrd="0" presId="urn:microsoft.com/office/officeart/2008/layout/VerticalCurvedList"/>
    <dgm:cxn modelId="{25B89B8C-EF48-4A37-AB2F-95332DECB43F}" type="presParOf" srcId="{F8EB7F68-82D0-4B38-9E32-3DAF38889FF6}" destId="{820B9056-C1B7-4A88-8C5E-8582EEC1E5BE}" srcOrd="0" destOrd="0" presId="urn:microsoft.com/office/officeart/2008/layout/VerticalCurvedList"/>
    <dgm:cxn modelId="{8C50DD21-DADA-4FBC-AD4B-64C900FDB238}" type="presParOf" srcId="{F24DAF84-EF8B-40C7-BA6F-12B9BEE5FB35}" destId="{1CAE043F-9D34-4DAA-872D-30F01A43908A}" srcOrd="3" destOrd="0" presId="urn:microsoft.com/office/officeart/2008/layout/VerticalCurvedList"/>
    <dgm:cxn modelId="{2C2B819C-D200-40CD-81B1-B4F23305AD3D}" type="presParOf" srcId="{F24DAF84-EF8B-40C7-BA6F-12B9BEE5FB35}" destId="{E901A472-4B77-4B10-A8CC-E13E091F77E9}" srcOrd="4" destOrd="0" presId="urn:microsoft.com/office/officeart/2008/layout/VerticalCurvedList"/>
    <dgm:cxn modelId="{00F167E8-3CFB-417A-869F-AE6188270CBC}" type="presParOf" srcId="{E901A472-4B77-4B10-A8CC-E13E091F77E9}" destId="{05A91435-114B-4DCF-86C3-983BF4AE606C}" srcOrd="0" destOrd="0" presId="urn:microsoft.com/office/officeart/2008/layout/VerticalCurvedList"/>
    <dgm:cxn modelId="{D547FB41-A390-4B08-8A70-AF5A1007C67F}" type="presParOf" srcId="{F24DAF84-EF8B-40C7-BA6F-12B9BEE5FB35}" destId="{A0AA9DFB-E077-467D-8AFF-0589BE7CCB35}" srcOrd="5" destOrd="0" presId="urn:microsoft.com/office/officeart/2008/layout/VerticalCurvedList"/>
    <dgm:cxn modelId="{846B26B1-AD80-4CAD-B2AB-19C03B6D4E81}" type="presParOf" srcId="{F24DAF84-EF8B-40C7-BA6F-12B9BEE5FB35}" destId="{EB9D6F35-D341-4B67-971D-06819E2DC3BB}" srcOrd="6" destOrd="0" presId="urn:microsoft.com/office/officeart/2008/layout/VerticalCurvedList"/>
    <dgm:cxn modelId="{E7A0F04F-E0E7-4C57-A106-42637E4003EC}" type="presParOf" srcId="{EB9D6F35-D341-4B67-971D-06819E2DC3BB}" destId="{317A33D4-9BDA-4374-B284-6DFA61A6E743}" srcOrd="0" destOrd="0" presId="urn:microsoft.com/office/officeart/2008/layout/VerticalCurvedList"/>
    <dgm:cxn modelId="{C88F47DA-A769-4996-8BB6-F1A793AAD060}" type="presParOf" srcId="{F24DAF84-EF8B-40C7-BA6F-12B9BEE5FB35}" destId="{432B4FC0-4980-4B70-BED1-2857DA538887}" srcOrd="7" destOrd="0" presId="urn:microsoft.com/office/officeart/2008/layout/VerticalCurvedList"/>
    <dgm:cxn modelId="{3CC1B541-60D3-46BA-851D-9135CDFB59BF}" type="presParOf" srcId="{F24DAF84-EF8B-40C7-BA6F-12B9BEE5FB35}" destId="{502E2D3E-4040-4569-9156-48731DD3C9B0}" srcOrd="8" destOrd="0" presId="urn:microsoft.com/office/officeart/2008/layout/VerticalCurvedList"/>
    <dgm:cxn modelId="{F385747A-38D1-4486-82A0-90DEA82E3BCA}" type="presParOf" srcId="{502E2D3E-4040-4569-9156-48731DD3C9B0}" destId="{4F1C8408-B275-4C7E-BB5F-91CBB75F37F2}" srcOrd="0" destOrd="0" presId="urn:microsoft.com/office/officeart/2008/layout/VerticalCurvedLis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DDB93B5-0FAC-45DE-9008-593E9B7543EC}" type="doc">
      <dgm:prSet loTypeId="urn:microsoft.com/office/officeart/2005/8/layout/matrix3" loCatId="matrix" qsTypeId="urn:microsoft.com/office/officeart/2005/8/quickstyle/3d3" qsCatId="3D" csTypeId="urn:microsoft.com/office/officeart/2005/8/colors/accent5_1" csCatId="accent5" phldr="1"/>
      <dgm:spPr/>
      <dgm:t>
        <a:bodyPr/>
        <a:lstStyle/>
        <a:p>
          <a:endParaRPr lang="en-US"/>
        </a:p>
      </dgm:t>
    </dgm:pt>
    <dgm:pt modelId="{E6740AB1-0EDF-4F5B-8A12-145CBCB28CCC}">
      <dgm:prSet custT="1"/>
      <dgm:spPr/>
      <dgm:t>
        <a:bodyPr/>
        <a:lstStyle/>
        <a:p>
          <a:pPr rtl="0"/>
          <a:r>
            <a:rPr lang="en-US" sz="2000" b="1" dirty="0" smtClean="0">
              <a:effectLst>
                <a:outerShdw blurRad="38100" dist="38100" dir="2700000" algn="tl">
                  <a:srgbClr val="000000">
                    <a:alpha val="43137"/>
                  </a:srgbClr>
                </a:outerShdw>
              </a:effectLst>
            </a:rPr>
            <a:t>The Dorset Horn</a:t>
          </a:r>
          <a:endParaRPr lang="en-US" sz="2000" b="1" dirty="0">
            <a:effectLst>
              <a:outerShdw blurRad="38100" dist="38100" dir="2700000" algn="tl">
                <a:srgbClr val="000000">
                  <a:alpha val="43137"/>
                </a:srgbClr>
              </a:outerShdw>
            </a:effectLst>
          </a:endParaRPr>
        </a:p>
      </dgm:t>
    </dgm:pt>
    <dgm:pt modelId="{23741AEC-CEF5-437D-8CCD-DDDE78E0C31B}" type="parTrans" cxnId="{77ACE603-7146-457F-96BC-991735A310CF}">
      <dgm:prSet/>
      <dgm:spPr/>
      <dgm:t>
        <a:bodyPr/>
        <a:lstStyle/>
        <a:p>
          <a:endParaRPr lang="en-US"/>
        </a:p>
      </dgm:t>
    </dgm:pt>
    <dgm:pt modelId="{9499E4EF-F5F1-49D1-BAC7-8349ECDFEC3F}" type="sibTrans" cxnId="{77ACE603-7146-457F-96BC-991735A310CF}">
      <dgm:prSet/>
      <dgm:spPr/>
      <dgm:t>
        <a:bodyPr/>
        <a:lstStyle/>
        <a:p>
          <a:endParaRPr lang="en-US"/>
        </a:p>
      </dgm:t>
    </dgm:pt>
    <dgm:pt modelId="{73EC6291-37F6-4C57-A5E9-F2921AE6559A}">
      <dgm:prSet custT="1"/>
      <dgm:spPr/>
      <dgm:t>
        <a:bodyPr/>
        <a:lstStyle/>
        <a:p>
          <a:pPr rtl="0"/>
          <a:r>
            <a:rPr lang="en-US" sz="2000" dirty="0" smtClean="0"/>
            <a:t>The Dorset Horn is known for its good qualities as a meat and wool producer. The breeds’ chief distinction is its horns that are large and curled, in both rams and ewes.</a:t>
          </a:r>
          <a:endParaRPr lang="en-US" sz="2000" dirty="0"/>
        </a:p>
      </dgm:t>
    </dgm:pt>
    <dgm:pt modelId="{705DA152-A8B1-44F7-B46C-88136BBED27A}" type="parTrans" cxnId="{1829A28C-A900-4C19-9F1C-944DF396BB84}">
      <dgm:prSet/>
      <dgm:spPr/>
      <dgm:t>
        <a:bodyPr/>
        <a:lstStyle/>
        <a:p>
          <a:endParaRPr lang="en-US"/>
        </a:p>
      </dgm:t>
    </dgm:pt>
    <dgm:pt modelId="{A6DCA142-7B18-48AC-BF23-5AE1FF2CEFE8}" type="sibTrans" cxnId="{1829A28C-A900-4C19-9F1C-944DF396BB84}">
      <dgm:prSet/>
      <dgm:spPr/>
      <dgm:t>
        <a:bodyPr/>
        <a:lstStyle/>
        <a:p>
          <a:endParaRPr lang="en-US"/>
        </a:p>
      </dgm:t>
    </dgm:pt>
    <dgm:pt modelId="{59491768-F81F-4071-A184-EF3AF98819FF}">
      <dgm:prSet/>
      <dgm:spPr/>
      <dgm:t>
        <a:bodyPr/>
        <a:lstStyle/>
        <a:p>
          <a:pPr rtl="0"/>
          <a:r>
            <a:rPr lang="en-US" dirty="0" smtClean="0"/>
            <a:t>The Dorset Horn is a big sheep (ewes weigh 70 –90 kg and rams 100 –120 kg) that is hardy and very active. The breed has a pink nose and light colored hooves.</a:t>
          </a:r>
          <a:endParaRPr lang="en-US" dirty="0"/>
        </a:p>
      </dgm:t>
    </dgm:pt>
    <dgm:pt modelId="{F9B0BBB7-D857-4B03-915E-CE259D831592}" type="parTrans" cxnId="{D4CD0A0B-16F5-42CC-875D-73075340B411}">
      <dgm:prSet/>
      <dgm:spPr/>
      <dgm:t>
        <a:bodyPr/>
        <a:lstStyle/>
        <a:p>
          <a:endParaRPr lang="en-US"/>
        </a:p>
      </dgm:t>
    </dgm:pt>
    <dgm:pt modelId="{C783D351-9E60-4A38-AF98-BCE6022B5AF2}" type="sibTrans" cxnId="{D4CD0A0B-16F5-42CC-875D-73075340B411}">
      <dgm:prSet/>
      <dgm:spPr/>
      <dgm:t>
        <a:bodyPr/>
        <a:lstStyle/>
        <a:p>
          <a:endParaRPr lang="en-US"/>
        </a:p>
      </dgm:t>
    </dgm:pt>
    <dgm:pt modelId="{CB594E3B-9F82-477B-96E7-D6F42359FF53}">
      <dgm:prSet custT="1"/>
      <dgm:spPr/>
      <dgm:t>
        <a:bodyPr/>
        <a:lstStyle/>
        <a:p>
          <a:pPr rtl="0"/>
          <a:r>
            <a:rPr lang="en-US" sz="2000" dirty="0" smtClean="0">
              <a:effectLst/>
            </a:rPr>
            <a:t>The fleece (coarse wool/hair) is of medium length, fine and very white with the face and legs clear of wool. The fleece average 2.25 –4 kg in the ewes.</a:t>
          </a:r>
          <a:endParaRPr lang="en-US" sz="2000" dirty="0">
            <a:effectLst/>
          </a:endParaRPr>
        </a:p>
      </dgm:t>
    </dgm:pt>
    <dgm:pt modelId="{F8C83144-9EFB-405A-B8E7-CDF595D25852}" type="parTrans" cxnId="{68F6AB25-E7B4-4D1D-8655-F0D18473B663}">
      <dgm:prSet/>
      <dgm:spPr/>
      <dgm:t>
        <a:bodyPr/>
        <a:lstStyle/>
        <a:p>
          <a:endParaRPr lang="en-US"/>
        </a:p>
      </dgm:t>
    </dgm:pt>
    <dgm:pt modelId="{39206379-28D9-4DBD-8A8E-3AB8248FCF62}" type="sibTrans" cxnId="{68F6AB25-E7B4-4D1D-8655-F0D18473B663}">
      <dgm:prSet/>
      <dgm:spPr/>
      <dgm:t>
        <a:bodyPr/>
        <a:lstStyle/>
        <a:p>
          <a:endParaRPr lang="en-US"/>
        </a:p>
      </dgm:t>
    </dgm:pt>
    <dgm:pt modelId="{0746D15D-5FBD-4C6C-894A-84603B40099C}">
      <dgm:prSet/>
      <dgm:spPr/>
      <dgm:t>
        <a:bodyPr/>
        <a:lstStyle/>
        <a:p>
          <a:endParaRPr lang="en-US"/>
        </a:p>
      </dgm:t>
    </dgm:pt>
    <dgm:pt modelId="{CE08D3EB-5062-4401-89B4-BE001E5341DC}" type="parTrans" cxnId="{671FAD3D-A406-4AA0-AF41-77F83DC8993E}">
      <dgm:prSet/>
      <dgm:spPr/>
      <dgm:t>
        <a:bodyPr/>
        <a:lstStyle/>
        <a:p>
          <a:endParaRPr lang="en-US"/>
        </a:p>
      </dgm:t>
    </dgm:pt>
    <dgm:pt modelId="{2767CAAA-2748-4FFF-B21C-8A52E2EDEEF5}" type="sibTrans" cxnId="{671FAD3D-A406-4AA0-AF41-77F83DC8993E}">
      <dgm:prSet/>
      <dgm:spPr/>
      <dgm:t>
        <a:bodyPr/>
        <a:lstStyle/>
        <a:p>
          <a:endParaRPr lang="en-US"/>
        </a:p>
      </dgm:t>
    </dgm:pt>
    <dgm:pt modelId="{1AB9B4DD-8019-40FF-87F7-BDE7625A01D4}">
      <dgm:prSet/>
      <dgm:spPr/>
      <dgm:t>
        <a:bodyPr/>
        <a:lstStyle/>
        <a:p>
          <a:endParaRPr lang="en-US"/>
        </a:p>
      </dgm:t>
    </dgm:pt>
    <dgm:pt modelId="{214BDE62-A1F2-4892-87D7-7DB983F652E6}" type="parTrans" cxnId="{FA34426A-ECB7-453D-A118-8366B3B61880}">
      <dgm:prSet/>
      <dgm:spPr/>
      <dgm:t>
        <a:bodyPr/>
        <a:lstStyle/>
        <a:p>
          <a:endParaRPr lang="en-US"/>
        </a:p>
      </dgm:t>
    </dgm:pt>
    <dgm:pt modelId="{5DBA2A79-FBB7-46D6-AC38-8F35B0671550}" type="sibTrans" cxnId="{FA34426A-ECB7-453D-A118-8366B3B61880}">
      <dgm:prSet/>
      <dgm:spPr/>
      <dgm:t>
        <a:bodyPr/>
        <a:lstStyle/>
        <a:p>
          <a:endParaRPr lang="en-US"/>
        </a:p>
      </dgm:t>
    </dgm:pt>
    <dgm:pt modelId="{AF208206-FE5C-4B92-9070-65A3EB41AC12}">
      <dgm:prSet/>
      <dgm:spPr/>
      <dgm:t>
        <a:bodyPr/>
        <a:lstStyle/>
        <a:p>
          <a:endParaRPr lang="en-US"/>
        </a:p>
      </dgm:t>
    </dgm:pt>
    <dgm:pt modelId="{FCE927FF-FE14-4ABA-BE2E-A4C67520AA9D}" type="parTrans" cxnId="{0BF85336-879F-4BBD-B809-7D69ADB2C9FE}">
      <dgm:prSet/>
      <dgm:spPr/>
      <dgm:t>
        <a:bodyPr/>
        <a:lstStyle/>
        <a:p>
          <a:endParaRPr lang="en-US"/>
        </a:p>
      </dgm:t>
    </dgm:pt>
    <dgm:pt modelId="{88E3F58D-4C3D-4602-877D-16094869C889}" type="sibTrans" cxnId="{0BF85336-879F-4BBD-B809-7D69ADB2C9FE}">
      <dgm:prSet/>
      <dgm:spPr/>
      <dgm:t>
        <a:bodyPr/>
        <a:lstStyle/>
        <a:p>
          <a:endParaRPr lang="en-US"/>
        </a:p>
      </dgm:t>
    </dgm:pt>
    <dgm:pt modelId="{35E8891E-885C-458D-8EA7-ED0B83E2DFCB}" type="pres">
      <dgm:prSet presAssocID="{3DDB93B5-0FAC-45DE-9008-593E9B7543EC}" presName="matrix" presStyleCnt="0">
        <dgm:presLayoutVars>
          <dgm:chMax val="1"/>
          <dgm:dir/>
          <dgm:resizeHandles val="exact"/>
        </dgm:presLayoutVars>
      </dgm:prSet>
      <dgm:spPr/>
      <dgm:t>
        <a:bodyPr/>
        <a:lstStyle/>
        <a:p>
          <a:endParaRPr lang="en-US"/>
        </a:p>
      </dgm:t>
    </dgm:pt>
    <dgm:pt modelId="{44D75FB1-86C2-483A-859B-D792698E2379}" type="pres">
      <dgm:prSet presAssocID="{3DDB93B5-0FAC-45DE-9008-593E9B7543EC}" presName="diamond" presStyleLbl="bgShp" presStyleIdx="0" presStyleCnt="1" custScaleX="172176" custLinFactNeighborX="-595"/>
      <dgm:spPr/>
    </dgm:pt>
    <dgm:pt modelId="{3CB8758E-5A28-4C64-9BCE-600F70329FF0}" type="pres">
      <dgm:prSet presAssocID="{3DDB93B5-0FAC-45DE-9008-593E9B7543EC}" presName="quad1" presStyleLbl="node1" presStyleIdx="0" presStyleCnt="4" custScaleX="158169" custLinFactNeighborX="-50001" custLinFactNeighborY="-609">
        <dgm:presLayoutVars>
          <dgm:chMax val="0"/>
          <dgm:chPref val="0"/>
          <dgm:bulletEnabled val="1"/>
        </dgm:presLayoutVars>
      </dgm:prSet>
      <dgm:spPr/>
      <dgm:t>
        <a:bodyPr/>
        <a:lstStyle/>
        <a:p>
          <a:endParaRPr lang="en-US"/>
        </a:p>
      </dgm:t>
    </dgm:pt>
    <dgm:pt modelId="{AFCF4212-229D-42DE-88FA-69D2131D2CC3}" type="pres">
      <dgm:prSet presAssocID="{3DDB93B5-0FAC-45DE-9008-593E9B7543EC}" presName="quad2" presStyleLbl="node1" presStyleIdx="1" presStyleCnt="4" custScaleX="167926" custLinFactNeighborX="36282">
        <dgm:presLayoutVars>
          <dgm:chMax val="0"/>
          <dgm:chPref val="0"/>
          <dgm:bulletEnabled val="1"/>
        </dgm:presLayoutVars>
      </dgm:prSet>
      <dgm:spPr/>
      <dgm:t>
        <a:bodyPr/>
        <a:lstStyle/>
        <a:p>
          <a:endParaRPr lang="en-US"/>
        </a:p>
      </dgm:t>
    </dgm:pt>
    <dgm:pt modelId="{D5BDB229-E694-41E9-B899-40206A85B342}" type="pres">
      <dgm:prSet presAssocID="{3DDB93B5-0FAC-45DE-9008-593E9B7543EC}" presName="quad3" presStyleLbl="node1" presStyleIdx="2" presStyleCnt="4" custScaleX="207086" custLinFactNeighborX="-76527" custLinFactNeighborY="5488">
        <dgm:presLayoutVars>
          <dgm:chMax val="0"/>
          <dgm:chPref val="0"/>
          <dgm:bulletEnabled val="1"/>
        </dgm:presLayoutVars>
      </dgm:prSet>
      <dgm:spPr/>
      <dgm:t>
        <a:bodyPr/>
        <a:lstStyle/>
        <a:p>
          <a:endParaRPr lang="en-US"/>
        </a:p>
      </dgm:t>
    </dgm:pt>
    <dgm:pt modelId="{80DC7614-5600-4A79-BE4C-5888079E7CB0}" type="pres">
      <dgm:prSet presAssocID="{3DDB93B5-0FAC-45DE-9008-593E9B7543EC}" presName="quad4" presStyleLbl="node1" presStyleIdx="3" presStyleCnt="4" custScaleX="198548" custLinFactNeighborX="53660" custLinFactNeighborY="6098">
        <dgm:presLayoutVars>
          <dgm:chMax val="0"/>
          <dgm:chPref val="0"/>
          <dgm:bulletEnabled val="1"/>
        </dgm:presLayoutVars>
      </dgm:prSet>
      <dgm:spPr/>
      <dgm:t>
        <a:bodyPr/>
        <a:lstStyle/>
        <a:p>
          <a:endParaRPr lang="en-US"/>
        </a:p>
      </dgm:t>
    </dgm:pt>
  </dgm:ptLst>
  <dgm:cxnLst>
    <dgm:cxn modelId="{5FAD3A9B-516B-41B5-9F47-1ACB96E2232C}" type="presOf" srcId="{59491768-F81F-4071-A184-EF3AF98819FF}" destId="{D5BDB229-E694-41E9-B899-40206A85B342}" srcOrd="0" destOrd="0" presId="urn:microsoft.com/office/officeart/2005/8/layout/matrix3"/>
    <dgm:cxn modelId="{671FAD3D-A406-4AA0-AF41-77F83DC8993E}" srcId="{3DDB93B5-0FAC-45DE-9008-593E9B7543EC}" destId="{0746D15D-5FBD-4C6C-894A-84603B40099C}" srcOrd="4" destOrd="0" parTransId="{CE08D3EB-5062-4401-89B4-BE001E5341DC}" sibTransId="{2767CAAA-2748-4FFF-B21C-8A52E2EDEEF5}"/>
    <dgm:cxn modelId="{66A475C0-9FD2-4A28-849C-BB63FCA49264}" type="presOf" srcId="{E6740AB1-0EDF-4F5B-8A12-145CBCB28CCC}" destId="{3CB8758E-5A28-4C64-9BCE-600F70329FF0}" srcOrd="0" destOrd="0" presId="urn:microsoft.com/office/officeart/2005/8/layout/matrix3"/>
    <dgm:cxn modelId="{2E1CEFFF-382E-4BC4-9AFA-78BA13D0EC1B}" type="presOf" srcId="{3DDB93B5-0FAC-45DE-9008-593E9B7543EC}" destId="{35E8891E-885C-458D-8EA7-ED0B83E2DFCB}" srcOrd="0" destOrd="0" presId="urn:microsoft.com/office/officeart/2005/8/layout/matrix3"/>
    <dgm:cxn modelId="{FA34426A-ECB7-453D-A118-8366B3B61880}" srcId="{3DDB93B5-0FAC-45DE-9008-593E9B7543EC}" destId="{1AB9B4DD-8019-40FF-87F7-BDE7625A01D4}" srcOrd="5" destOrd="0" parTransId="{214BDE62-A1F2-4892-87D7-7DB983F652E6}" sibTransId="{5DBA2A79-FBB7-46D6-AC38-8F35B0671550}"/>
    <dgm:cxn modelId="{68F6AB25-E7B4-4D1D-8655-F0D18473B663}" srcId="{3DDB93B5-0FAC-45DE-9008-593E9B7543EC}" destId="{CB594E3B-9F82-477B-96E7-D6F42359FF53}" srcOrd="3" destOrd="0" parTransId="{F8C83144-9EFB-405A-B8E7-CDF595D25852}" sibTransId="{39206379-28D9-4DBD-8A8E-3AB8248FCF62}"/>
    <dgm:cxn modelId="{D4CD0A0B-16F5-42CC-875D-73075340B411}" srcId="{3DDB93B5-0FAC-45DE-9008-593E9B7543EC}" destId="{59491768-F81F-4071-A184-EF3AF98819FF}" srcOrd="2" destOrd="0" parTransId="{F9B0BBB7-D857-4B03-915E-CE259D831592}" sibTransId="{C783D351-9E60-4A38-AF98-BCE6022B5AF2}"/>
    <dgm:cxn modelId="{E28001C0-0237-4D4D-8E03-B637AB3F0C65}" type="presOf" srcId="{CB594E3B-9F82-477B-96E7-D6F42359FF53}" destId="{80DC7614-5600-4A79-BE4C-5888079E7CB0}" srcOrd="0" destOrd="0" presId="urn:microsoft.com/office/officeart/2005/8/layout/matrix3"/>
    <dgm:cxn modelId="{77ACE603-7146-457F-96BC-991735A310CF}" srcId="{3DDB93B5-0FAC-45DE-9008-593E9B7543EC}" destId="{E6740AB1-0EDF-4F5B-8A12-145CBCB28CCC}" srcOrd="0" destOrd="0" parTransId="{23741AEC-CEF5-437D-8CCD-DDDE78E0C31B}" sibTransId="{9499E4EF-F5F1-49D1-BAC7-8349ECDFEC3F}"/>
    <dgm:cxn modelId="{1829A28C-A900-4C19-9F1C-944DF396BB84}" srcId="{3DDB93B5-0FAC-45DE-9008-593E9B7543EC}" destId="{73EC6291-37F6-4C57-A5E9-F2921AE6559A}" srcOrd="1" destOrd="0" parTransId="{705DA152-A8B1-44F7-B46C-88136BBED27A}" sibTransId="{A6DCA142-7B18-48AC-BF23-5AE1FF2CEFE8}"/>
    <dgm:cxn modelId="{9A5555CD-9D24-4591-9017-D3E0BCC9BDFF}" type="presOf" srcId="{73EC6291-37F6-4C57-A5E9-F2921AE6559A}" destId="{AFCF4212-229D-42DE-88FA-69D2131D2CC3}" srcOrd="0" destOrd="0" presId="urn:microsoft.com/office/officeart/2005/8/layout/matrix3"/>
    <dgm:cxn modelId="{0BF85336-879F-4BBD-B809-7D69ADB2C9FE}" srcId="{3DDB93B5-0FAC-45DE-9008-593E9B7543EC}" destId="{AF208206-FE5C-4B92-9070-65A3EB41AC12}" srcOrd="6" destOrd="0" parTransId="{FCE927FF-FE14-4ABA-BE2E-A4C67520AA9D}" sibTransId="{88E3F58D-4C3D-4602-877D-16094869C889}"/>
    <dgm:cxn modelId="{6F7BCF0C-26A7-48C0-A4EB-EFD7A2DF7102}" type="presParOf" srcId="{35E8891E-885C-458D-8EA7-ED0B83E2DFCB}" destId="{44D75FB1-86C2-483A-859B-D792698E2379}" srcOrd="0" destOrd="0" presId="urn:microsoft.com/office/officeart/2005/8/layout/matrix3"/>
    <dgm:cxn modelId="{4A3D9978-F04B-4871-A378-C86281995C9C}" type="presParOf" srcId="{35E8891E-885C-458D-8EA7-ED0B83E2DFCB}" destId="{3CB8758E-5A28-4C64-9BCE-600F70329FF0}" srcOrd="1" destOrd="0" presId="urn:microsoft.com/office/officeart/2005/8/layout/matrix3"/>
    <dgm:cxn modelId="{0867D743-24F6-4DB4-9C41-573F45F356DD}" type="presParOf" srcId="{35E8891E-885C-458D-8EA7-ED0B83E2DFCB}" destId="{AFCF4212-229D-42DE-88FA-69D2131D2CC3}" srcOrd="2" destOrd="0" presId="urn:microsoft.com/office/officeart/2005/8/layout/matrix3"/>
    <dgm:cxn modelId="{380B4A80-CC8F-4133-95F6-777E3DA9D596}" type="presParOf" srcId="{35E8891E-885C-458D-8EA7-ED0B83E2DFCB}" destId="{D5BDB229-E694-41E9-B899-40206A85B342}" srcOrd="3" destOrd="0" presId="urn:microsoft.com/office/officeart/2005/8/layout/matrix3"/>
    <dgm:cxn modelId="{485E5449-B7E8-4338-B236-4FDAD9E69A59}" type="presParOf" srcId="{35E8891E-885C-458D-8EA7-ED0B83E2DFCB}" destId="{80DC7614-5600-4A79-BE4C-5888079E7CB0}" srcOrd="4" destOrd="0" presId="urn:microsoft.com/office/officeart/2005/8/layout/matrix3"/>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27E991B-F9B0-430B-8038-99757294CBA4}" type="doc">
      <dgm:prSet loTypeId="urn:microsoft.com/office/officeart/2005/8/layout/venn1" loCatId="relationship" qsTypeId="urn:microsoft.com/office/officeart/2005/8/quickstyle/simple3" qsCatId="simple" csTypeId="urn:microsoft.com/office/officeart/2005/8/colors/accent2_4" csCatId="accent2" phldr="1"/>
      <dgm:spPr/>
      <dgm:t>
        <a:bodyPr/>
        <a:lstStyle/>
        <a:p>
          <a:endParaRPr lang="en-US"/>
        </a:p>
      </dgm:t>
    </dgm:pt>
    <dgm:pt modelId="{D384A333-2EF2-4365-910E-EBB4D9EE5D11}">
      <dgm:prSet custT="1"/>
      <dgm:spPr/>
      <dgm:t>
        <a:bodyPr/>
        <a:lstStyle/>
        <a:p>
          <a:pPr rtl="0"/>
          <a:r>
            <a:rPr lang="en-US" sz="2800" b="1" u="sng" dirty="0" smtClean="0">
              <a:effectLst>
                <a:outerShdw blurRad="38100" dist="38100" dir="2700000" algn="tl">
                  <a:srgbClr val="000000">
                    <a:alpha val="43137"/>
                  </a:srgbClr>
                </a:outerShdw>
              </a:effectLst>
            </a:rPr>
            <a:t>The Dorper</a:t>
          </a:r>
          <a:endParaRPr lang="en-US" sz="2800" b="1" u="sng" dirty="0">
            <a:effectLst>
              <a:outerShdw blurRad="38100" dist="38100" dir="2700000" algn="tl">
                <a:srgbClr val="000000">
                  <a:alpha val="43137"/>
                </a:srgbClr>
              </a:outerShdw>
            </a:effectLst>
          </a:endParaRPr>
        </a:p>
      </dgm:t>
    </dgm:pt>
    <dgm:pt modelId="{FDA98C99-2CF1-479E-A80B-F20AA64718A7}" type="parTrans" cxnId="{8730D3D6-7476-4EED-AF90-4E08EE3DB9E7}">
      <dgm:prSet/>
      <dgm:spPr/>
      <dgm:t>
        <a:bodyPr/>
        <a:lstStyle/>
        <a:p>
          <a:endParaRPr lang="en-US"/>
        </a:p>
      </dgm:t>
    </dgm:pt>
    <dgm:pt modelId="{47985C8F-E10A-4BBE-8F0B-72454045584F}" type="sibTrans" cxnId="{8730D3D6-7476-4EED-AF90-4E08EE3DB9E7}">
      <dgm:prSet/>
      <dgm:spPr/>
      <dgm:t>
        <a:bodyPr/>
        <a:lstStyle/>
        <a:p>
          <a:endParaRPr lang="en-US"/>
        </a:p>
      </dgm:t>
    </dgm:pt>
    <dgm:pt modelId="{38CF1F11-B1CB-4CFC-B066-F6187830408E}">
      <dgm:prSet custT="1"/>
      <dgm:spPr/>
      <dgm:t>
        <a:bodyPr/>
        <a:lstStyle/>
        <a:p>
          <a:pPr algn="l" rtl="0"/>
          <a:r>
            <a:rPr lang="en-US" sz="2000" b="1" dirty="0" smtClean="0">
              <a:effectLst>
                <a:outerShdw blurRad="38100" dist="38100" dir="2700000" algn="tl">
                  <a:srgbClr val="000000">
                    <a:alpha val="43137"/>
                  </a:srgbClr>
                </a:outerShdw>
              </a:effectLst>
            </a:rPr>
            <a:t>This breed is an established cross between the Dorset Horn and the BHP. The Dorper combines the hardiness and disease resistance of the BHP with good growth and meat productivity of the Dorset Horn</a:t>
          </a:r>
          <a:r>
            <a:rPr lang="en-US" sz="1100" dirty="0" smtClean="0"/>
            <a:t>.</a:t>
          </a:r>
          <a:endParaRPr lang="en-US" sz="1100" dirty="0"/>
        </a:p>
      </dgm:t>
    </dgm:pt>
    <dgm:pt modelId="{9C19E765-29C5-4E30-8EDA-44B19DFB0E8E}" type="parTrans" cxnId="{EF5E7E05-2DB3-4B6E-BCCE-8861F1053B28}">
      <dgm:prSet/>
      <dgm:spPr/>
      <dgm:t>
        <a:bodyPr/>
        <a:lstStyle/>
        <a:p>
          <a:endParaRPr lang="en-US"/>
        </a:p>
      </dgm:t>
    </dgm:pt>
    <dgm:pt modelId="{ECB7E928-0F10-480A-B774-C5519DDE09B3}" type="sibTrans" cxnId="{EF5E7E05-2DB3-4B6E-BCCE-8861F1053B28}">
      <dgm:prSet/>
      <dgm:spPr/>
      <dgm:t>
        <a:bodyPr/>
        <a:lstStyle/>
        <a:p>
          <a:endParaRPr lang="en-US"/>
        </a:p>
      </dgm:t>
    </dgm:pt>
    <dgm:pt modelId="{489D96FB-6E83-431B-9991-F5656D04F04F}">
      <dgm:prSet custT="1"/>
      <dgm:spPr/>
      <dgm:t>
        <a:bodyPr/>
        <a:lstStyle/>
        <a:p>
          <a:pPr algn="l" rtl="0"/>
          <a:r>
            <a:rPr lang="en-US" sz="2000" b="1" dirty="0" smtClean="0">
              <a:effectLst>
                <a:outerShdw blurRad="38100" dist="38100" dir="2700000" algn="tl">
                  <a:srgbClr val="000000">
                    <a:alpha val="43137"/>
                  </a:srgbClr>
                </a:outerShdw>
              </a:effectLst>
            </a:rPr>
            <a:t>Therefore, the Dorper can be reared in hardy conditions where few of the improved breeds would survive. Adult weight varies from 30 –80 kg.</a:t>
          </a:r>
          <a:endParaRPr lang="en-US" sz="2000" b="1" dirty="0">
            <a:effectLst>
              <a:outerShdw blurRad="38100" dist="38100" dir="2700000" algn="tl">
                <a:srgbClr val="000000">
                  <a:alpha val="43137"/>
                </a:srgbClr>
              </a:outerShdw>
            </a:effectLst>
          </a:endParaRPr>
        </a:p>
      </dgm:t>
    </dgm:pt>
    <dgm:pt modelId="{0189A0C1-D174-441B-A002-B990845D5CC4}" type="parTrans" cxnId="{51BAB5FE-C723-48D5-B107-259226B03E10}">
      <dgm:prSet/>
      <dgm:spPr/>
      <dgm:t>
        <a:bodyPr/>
        <a:lstStyle/>
        <a:p>
          <a:endParaRPr lang="en-US"/>
        </a:p>
      </dgm:t>
    </dgm:pt>
    <dgm:pt modelId="{5A39FE70-3664-4D29-9256-854BE647F0B3}" type="sibTrans" cxnId="{51BAB5FE-C723-48D5-B107-259226B03E10}">
      <dgm:prSet/>
      <dgm:spPr/>
      <dgm:t>
        <a:bodyPr/>
        <a:lstStyle/>
        <a:p>
          <a:endParaRPr lang="en-US"/>
        </a:p>
      </dgm:t>
    </dgm:pt>
    <dgm:pt modelId="{5C9ED71E-0007-4C7F-8219-FFE7A076A2BF}">
      <dgm:prSet custT="1"/>
      <dgm:spPr/>
      <dgm:t>
        <a:bodyPr/>
        <a:lstStyle/>
        <a:p>
          <a:pPr algn="l" rtl="0"/>
          <a:r>
            <a:rPr lang="en-US" sz="1800" b="1" dirty="0" smtClean="0">
              <a:effectLst>
                <a:outerShdw blurRad="38100" dist="38100" dir="2700000" algn="tl">
                  <a:srgbClr val="000000">
                    <a:alpha val="43137"/>
                  </a:srgbClr>
                </a:outerShdw>
              </a:effectLst>
            </a:rPr>
            <a:t>The Dorper has a black head and white body. It carries a poor kempy type of fleece (coarse wool/hair) which tends to be naturally shed in the warm season (spring).</a:t>
          </a:r>
          <a:endParaRPr lang="en-US" sz="1800" b="1" dirty="0">
            <a:effectLst>
              <a:outerShdw blurRad="38100" dist="38100" dir="2700000" algn="tl">
                <a:srgbClr val="000000">
                  <a:alpha val="43137"/>
                </a:srgbClr>
              </a:outerShdw>
            </a:effectLst>
          </a:endParaRPr>
        </a:p>
      </dgm:t>
    </dgm:pt>
    <dgm:pt modelId="{FD26E3FB-B63D-4392-AFBD-9060B73D4383}" type="parTrans" cxnId="{036CD06A-2587-4F9C-87BF-202B52EE74A7}">
      <dgm:prSet/>
      <dgm:spPr/>
      <dgm:t>
        <a:bodyPr/>
        <a:lstStyle/>
        <a:p>
          <a:endParaRPr lang="en-US"/>
        </a:p>
      </dgm:t>
    </dgm:pt>
    <dgm:pt modelId="{D6A8B032-0C62-455C-95BB-A40443F150C2}" type="sibTrans" cxnId="{036CD06A-2587-4F9C-87BF-202B52EE74A7}">
      <dgm:prSet/>
      <dgm:spPr/>
      <dgm:t>
        <a:bodyPr/>
        <a:lstStyle/>
        <a:p>
          <a:endParaRPr lang="en-US"/>
        </a:p>
      </dgm:t>
    </dgm:pt>
    <dgm:pt modelId="{B2A1A8E3-3874-49C6-A02B-70A45E100976}">
      <dgm:prSet custT="1"/>
      <dgm:spPr/>
      <dgm:t>
        <a:bodyPr/>
        <a:lstStyle/>
        <a:p>
          <a:pPr algn="l" rtl="0"/>
          <a:r>
            <a:rPr lang="en-US" sz="1800" b="1" dirty="0" smtClean="0">
              <a:effectLst>
                <a:outerShdw blurRad="38100" dist="38100" dir="2700000" algn="tl">
                  <a:srgbClr val="000000">
                    <a:alpha val="43137"/>
                  </a:srgbClr>
                </a:outerShdw>
              </a:effectLst>
            </a:rPr>
            <a:t>The fleece consists of at least 50% pure wool. This breed is, therefore, not suitable to rear in grass veldt (range) containing a high proportion of spear grasses.</a:t>
          </a:r>
          <a:endParaRPr lang="en-US" sz="1800" b="1" dirty="0">
            <a:effectLst>
              <a:outerShdw blurRad="38100" dist="38100" dir="2700000" algn="tl">
                <a:srgbClr val="000000">
                  <a:alpha val="43137"/>
                </a:srgbClr>
              </a:outerShdw>
            </a:effectLst>
          </a:endParaRPr>
        </a:p>
      </dgm:t>
    </dgm:pt>
    <dgm:pt modelId="{FFD909F5-3CEC-458D-98A7-1157D6F544EE}" type="parTrans" cxnId="{86D6BB55-03B9-4816-90C6-847D3B048D0D}">
      <dgm:prSet/>
      <dgm:spPr/>
      <dgm:t>
        <a:bodyPr/>
        <a:lstStyle/>
        <a:p>
          <a:endParaRPr lang="en-US"/>
        </a:p>
      </dgm:t>
    </dgm:pt>
    <dgm:pt modelId="{C22BB4E5-3049-4597-98B3-D23DC12A686C}" type="sibTrans" cxnId="{86D6BB55-03B9-4816-90C6-847D3B048D0D}">
      <dgm:prSet/>
      <dgm:spPr/>
      <dgm:t>
        <a:bodyPr/>
        <a:lstStyle/>
        <a:p>
          <a:endParaRPr lang="en-US"/>
        </a:p>
      </dgm:t>
    </dgm:pt>
    <dgm:pt modelId="{D4FFE7C8-34E1-4D06-83F4-5191C0B87D93}">
      <dgm:prSet custT="1"/>
      <dgm:spPr/>
      <dgm:t>
        <a:bodyPr/>
        <a:lstStyle/>
        <a:p>
          <a:pPr algn="l" rtl="0"/>
          <a:r>
            <a:rPr lang="en-US" sz="2000" b="1" dirty="0" smtClean="0">
              <a:effectLst>
                <a:outerShdw blurRad="38100" dist="38100" dir="2700000" algn="tl">
                  <a:srgbClr val="000000">
                    <a:alpha val="43137"/>
                  </a:srgbClr>
                </a:outerShdw>
              </a:effectLst>
            </a:rPr>
            <a:t>The Dorper should be sheared in September to November in order to remove the  ‘dead fleece</a:t>
          </a:r>
          <a:r>
            <a:rPr lang="en-US" sz="1200" dirty="0" smtClean="0"/>
            <a:t>’.</a:t>
          </a:r>
          <a:endParaRPr lang="en-US" sz="1200" dirty="0"/>
        </a:p>
      </dgm:t>
    </dgm:pt>
    <dgm:pt modelId="{B222F7FB-95AC-41F6-B891-B6F4CD5E499C}" type="parTrans" cxnId="{E66E59A4-6F01-499B-9928-DD3703D3C62F}">
      <dgm:prSet/>
      <dgm:spPr/>
      <dgm:t>
        <a:bodyPr/>
        <a:lstStyle/>
        <a:p>
          <a:endParaRPr lang="en-US"/>
        </a:p>
      </dgm:t>
    </dgm:pt>
    <dgm:pt modelId="{42A49448-F0B5-41C2-9D6E-7178388B4CD8}" type="sibTrans" cxnId="{E66E59A4-6F01-499B-9928-DD3703D3C62F}">
      <dgm:prSet/>
      <dgm:spPr/>
      <dgm:t>
        <a:bodyPr/>
        <a:lstStyle/>
        <a:p>
          <a:endParaRPr lang="en-US"/>
        </a:p>
      </dgm:t>
    </dgm:pt>
    <dgm:pt modelId="{2D9033E3-1095-4080-98B5-1A1B0346F06D}" type="pres">
      <dgm:prSet presAssocID="{A27E991B-F9B0-430B-8038-99757294CBA4}" presName="compositeShape" presStyleCnt="0">
        <dgm:presLayoutVars>
          <dgm:chMax val="7"/>
          <dgm:dir/>
          <dgm:resizeHandles val="exact"/>
        </dgm:presLayoutVars>
      </dgm:prSet>
      <dgm:spPr/>
      <dgm:t>
        <a:bodyPr/>
        <a:lstStyle/>
        <a:p>
          <a:endParaRPr lang="en-US"/>
        </a:p>
      </dgm:t>
    </dgm:pt>
    <dgm:pt modelId="{9D678B56-704D-4588-9594-AD6779B864E3}" type="pres">
      <dgm:prSet presAssocID="{D384A333-2EF2-4365-910E-EBB4D9EE5D11}" presName="circ1" presStyleLbl="vennNode1" presStyleIdx="0" presStyleCnt="6"/>
      <dgm:spPr/>
    </dgm:pt>
    <dgm:pt modelId="{6E1DCEFD-948E-47AE-B2BD-271C8ABE69FB}" type="pres">
      <dgm:prSet presAssocID="{D384A333-2EF2-4365-910E-EBB4D9EE5D11}" presName="circ1Tx" presStyleLbl="revTx" presStyleIdx="0" presStyleCnt="0">
        <dgm:presLayoutVars>
          <dgm:chMax val="0"/>
          <dgm:chPref val="0"/>
          <dgm:bulletEnabled val="1"/>
        </dgm:presLayoutVars>
      </dgm:prSet>
      <dgm:spPr/>
      <dgm:t>
        <a:bodyPr/>
        <a:lstStyle/>
        <a:p>
          <a:endParaRPr lang="en-US"/>
        </a:p>
      </dgm:t>
    </dgm:pt>
    <dgm:pt modelId="{AE562318-5715-415C-8FAC-28A62F97B9F5}" type="pres">
      <dgm:prSet presAssocID="{38CF1F11-B1CB-4CFC-B066-F6187830408E}" presName="circ2" presStyleLbl="vennNode1" presStyleIdx="1" presStyleCnt="6"/>
      <dgm:spPr/>
    </dgm:pt>
    <dgm:pt modelId="{1A57266C-DA61-4A39-86FE-388EFAA1D034}" type="pres">
      <dgm:prSet presAssocID="{38CF1F11-B1CB-4CFC-B066-F6187830408E}" presName="circ2Tx" presStyleLbl="revTx" presStyleIdx="0" presStyleCnt="0" custScaleX="163048" custScaleY="144521" custLinFactX="-100000" custLinFactNeighborX="-163850" custLinFactNeighborY="-38326">
        <dgm:presLayoutVars>
          <dgm:chMax val="0"/>
          <dgm:chPref val="0"/>
          <dgm:bulletEnabled val="1"/>
        </dgm:presLayoutVars>
      </dgm:prSet>
      <dgm:spPr/>
      <dgm:t>
        <a:bodyPr/>
        <a:lstStyle/>
        <a:p>
          <a:endParaRPr lang="en-US"/>
        </a:p>
      </dgm:t>
    </dgm:pt>
    <dgm:pt modelId="{FBE8705D-50A2-49E0-B038-1082A2B1D6AA}" type="pres">
      <dgm:prSet presAssocID="{489D96FB-6E83-431B-9991-F5656D04F04F}" presName="circ3" presStyleLbl="vennNode1" presStyleIdx="2" presStyleCnt="6"/>
      <dgm:spPr/>
    </dgm:pt>
    <dgm:pt modelId="{A3D584EB-79C3-4C4C-995E-EA416424499C}" type="pres">
      <dgm:prSet presAssocID="{489D96FB-6E83-431B-9991-F5656D04F04F}" presName="circ3Tx" presStyleLbl="revTx" presStyleIdx="0" presStyleCnt="0" custScaleX="158788" custScaleY="93753" custLinFactNeighborX="24704" custLinFactNeighborY="818">
        <dgm:presLayoutVars>
          <dgm:chMax val="0"/>
          <dgm:chPref val="0"/>
          <dgm:bulletEnabled val="1"/>
        </dgm:presLayoutVars>
      </dgm:prSet>
      <dgm:spPr/>
      <dgm:t>
        <a:bodyPr/>
        <a:lstStyle/>
        <a:p>
          <a:endParaRPr lang="en-US"/>
        </a:p>
      </dgm:t>
    </dgm:pt>
    <dgm:pt modelId="{EFF60E5D-036E-4F10-86DF-D655A3705A9D}" type="pres">
      <dgm:prSet presAssocID="{5C9ED71E-0007-4C7F-8219-FFE7A076A2BF}" presName="circ4" presStyleLbl="vennNode1" presStyleIdx="3" presStyleCnt="6"/>
      <dgm:spPr/>
    </dgm:pt>
    <dgm:pt modelId="{1099E356-E744-4F0D-AAF4-F85C14C22DB2}" type="pres">
      <dgm:prSet presAssocID="{5C9ED71E-0007-4C7F-8219-FFE7A076A2BF}" presName="circ4Tx" presStyleLbl="revTx" presStyleIdx="0" presStyleCnt="0" custScaleX="173363" custLinFactNeighborX="-559" custLinFactNeighborY="-5644">
        <dgm:presLayoutVars>
          <dgm:chMax val="0"/>
          <dgm:chPref val="0"/>
          <dgm:bulletEnabled val="1"/>
        </dgm:presLayoutVars>
      </dgm:prSet>
      <dgm:spPr/>
      <dgm:t>
        <a:bodyPr/>
        <a:lstStyle/>
        <a:p>
          <a:endParaRPr lang="en-US"/>
        </a:p>
      </dgm:t>
    </dgm:pt>
    <dgm:pt modelId="{C7DF1072-D30F-4F78-B14D-830175551C7D}" type="pres">
      <dgm:prSet presAssocID="{B2A1A8E3-3874-49C6-A02B-70A45E100976}" presName="circ5" presStyleLbl="vennNode1" presStyleIdx="4" presStyleCnt="6"/>
      <dgm:spPr/>
    </dgm:pt>
    <dgm:pt modelId="{57CC60CF-F573-4535-897F-1836EAEB912B}" type="pres">
      <dgm:prSet presAssocID="{B2A1A8E3-3874-49C6-A02B-70A45E100976}" presName="circ5Tx" presStyleLbl="revTx" presStyleIdx="0" presStyleCnt="0" custScaleX="160558" custLinFactNeighborX="-11783" custLinFactNeighborY="3709">
        <dgm:presLayoutVars>
          <dgm:chMax val="0"/>
          <dgm:chPref val="0"/>
          <dgm:bulletEnabled val="1"/>
        </dgm:presLayoutVars>
      </dgm:prSet>
      <dgm:spPr/>
      <dgm:t>
        <a:bodyPr/>
        <a:lstStyle/>
        <a:p>
          <a:endParaRPr lang="en-US"/>
        </a:p>
      </dgm:t>
    </dgm:pt>
    <dgm:pt modelId="{38586EBB-6C6C-41F4-BA5C-BD12D9EF5CF6}" type="pres">
      <dgm:prSet presAssocID="{D4FFE7C8-34E1-4D06-83F4-5191C0B87D93}" presName="circ6" presStyleLbl="vennNode1" presStyleIdx="5" presStyleCnt="6"/>
      <dgm:spPr/>
    </dgm:pt>
    <dgm:pt modelId="{0251F99B-FA73-4233-A1AB-E81605036B9E}" type="pres">
      <dgm:prSet presAssocID="{D4FFE7C8-34E1-4D06-83F4-5191C0B87D93}" presName="circ6Tx" presStyleLbl="revTx" presStyleIdx="0" presStyleCnt="0" custScaleX="171013" custScaleY="158782" custLinFactX="115737" custLinFactNeighborX="200000" custLinFactNeighborY="-33225">
        <dgm:presLayoutVars>
          <dgm:chMax val="0"/>
          <dgm:chPref val="0"/>
          <dgm:bulletEnabled val="1"/>
        </dgm:presLayoutVars>
      </dgm:prSet>
      <dgm:spPr/>
      <dgm:t>
        <a:bodyPr/>
        <a:lstStyle/>
        <a:p>
          <a:endParaRPr lang="en-US"/>
        </a:p>
      </dgm:t>
    </dgm:pt>
  </dgm:ptLst>
  <dgm:cxnLst>
    <dgm:cxn modelId="{7353A8EE-4548-4F10-AB60-FF6897B93569}" type="presOf" srcId="{489D96FB-6E83-431B-9991-F5656D04F04F}" destId="{A3D584EB-79C3-4C4C-995E-EA416424499C}" srcOrd="0" destOrd="0" presId="urn:microsoft.com/office/officeart/2005/8/layout/venn1"/>
    <dgm:cxn modelId="{62EFE84F-D89A-49BD-AE50-A16BCDD3499B}" type="presOf" srcId="{38CF1F11-B1CB-4CFC-B066-F6187830408E}" destId="{1A57266C-DA61-4A39-86FE-388EFAA1D034}" srcOrd="0" destOrd="0" presId="urn:microsoft.com/office/officeart/2005/8/layout/venn1"/>
    <dgm:cxn modelId="{E66E59A4-6F01-499B-9928-DD3703D3C62F}" srcId="{A27E991B-F9B0-430B-8038-99757294CBA4}" destId="{D4FFE7C8-34E1-4D06-83F4-5191C0B87D93}" srcOrd="5" destOrd="0" parTransId="{B222F7FB-95AC-41F6-B891-B6F4CD5E499C}" sibTransId="{42A49448-F0B5-41C2-9D6E-7178388B4CD8}"/>
    <dgm:cxn modelId="{D89B68F7-EBB8-4710-A8EA-A95803EE2BB8}" type="presOf" srcId="{A27E991B-F9B0-430B-8038-99757294CBA4}" destId="{2D9033E3-1095-4080-98B5-1A1B0346F06D}" srcOrd="0" destOrd="0" presId="urn:microsoft.com/office/officeart/2005/8/layout/venn1"/>
    <dgm:cxn modelId="{49BB37A7-8C2A-47E9-817F-44A7BFD0E8F3}" type="presOf" srcId="{D384A333-2EF2-4365-910E-EBB4D9EE5D11}" destId="{6E1DCEFD-948E-47AE-B2BD-271C8ABE69FB}" srcOrd="0" destOrd="0" presId="urn:microsoft.com/office/officeart/2005/8/layout/venn1"/>
    <dgm:cxn modelId="{86D6BB55-03B9-4816-90C6-847D3B048D0D}" srcId="{A27E991B-F9B0-430B-8038-99757294CBA4}" destId="{B2A1A8E3-3874-49C6-A02B-70A45E100976}" srcOrd="4" destOrd="0" parTransId="{FFD909F5-3CEC-458D-98A7-1157D6F544EE}" sibTransId="{C22BB4E5-3049-4597-98B3-D23DC12A686C}"/>
    <dgm:cxn modelId="{036CD06A-2587-4F9C-87BF-202B52EE74A7}" srcId="{A27E991B-F9B0-430B-8038-99757294CBA4}" destId="{5C9ED71E-0007-4C7F-8219-FFE7A076A2BF}" srcOrd="3" destOrd="0" parTransId="{FD26E3FB-B63D-4392-AFBD-9060B73D4383}" sibTransId="{D6A8B032-0C62-455C-95BB-A40443F150C2}"/>
    <dgm:cxn modelId="{CC09CF8A-C607-4170-86F2-EDA6554E59A5}" type="presOf" srcId="{D4FFE7C8-34E1-4D06-83F4-5191C0B87D93}" destId="{0251F99B-FA73-4233-A1AB-E81605036B9E}" srcOrd="0" destOrd="0" presId="urn:microsoft.com/office/officeart/2005/8/layout/venn1"/>
    <dgm:cxn modelId="{8730D3D6-7476-4EED-AF90-4E08EE3DB9E7}" srcId="{A27E991B-F9B0-430B-8038-99757294CBA4}" destId="{D384A333-2EF2-4365-910E-EBB4D9EE5D11}" srcOrd="0" destOrd="0" parTransId="{FDA98C99-2CF1-479E-A80B-F20AA64718A7}" sibTransId="{47985C8F-E10A-4BBE-8F0B-72454045584F}"/>
    <dgm:cxn modelId="{EF5E7E05-2DB3-4B6E-BCCE-8861F1053B28}" srcId="{A27E991B-F9B0-430B-8038-99757294CBA4}" destId="{38CF1F11-B1CB-4CFC-B066-F6187830408E}" srcOrd="1" destOrd="0" parTransId="{9C19E765-29C5-4E30-8EDA-44B19DFB0E8E}" sibTransId="{ECB7E928-0F10-480A-B774-C5519DDE09B3}"/>
    <dgm:cxn modelId="{51BAB5FE-C723-48D5-B107-259226B03E10}" srcId="{A27E991B-F9B0-430B-8038-99757294CBA4}" destId="{489D96FB-6E83-431B-9991-F5656D04F04F}" srcOrd="2" destOrd="0" parTransId="{0189A0C1-D174-441B-A002-B990845D5CC4}" sibTransId="{5A39FE70-3664-4D29-9256-854BE647F0B3}"/>
    <dgm:cxn modelId="{64D9EF8F-075C-417D-9616-572031E02DD0}" type="presOf" srcId="{B2A1A8E3-3874-49C6-A02B-70A45E100976}" destId="{57CC60CF-F573-4535-897F-1836EAEB912B}" srcOrd="0" destOrd="0" presId="urn:microsoft.com/office/officeart/2005/8/layout/venn1"/>
    <dgm:cxn modelId="{A2638ADE-2625-4F0C-AD04-FDE8ABEFAD8F}" type="presOf" srcId="{5C9ED71E-0007-4C7F-8219-FFE7A076A2BF}" destId="{1099E356-E744-4F0D-AAF4-F85C14C22DB2}" srcOrd="0" destOrd="0" presId="urn:microsoft.com/office/officeart/2005/8/layout/venn1"/>
    <dgm:cxn modelId="{E821DA99-F27B-4C70-8277-A7162C722122}" type="presParOf" srcId="{2D9033E3-1095-4080-98B5-1A1B0346F06D}" destId="{9D678B56-704D-4588-9594-AD6779B864E3}" srcOrd="0" destOrd="0" presId="urn:microsoft.com/office/officeart/2005/8/layout/venn1"/>
    <dgm:cxn modelId="{3EDDAF15-0485-4464-8D11-E59DE7B1B5C8}" type="presParOf" srcId="{2D9033E3-1095-4080-98B5-1A1B0346F06D}" destId="{6E1DCEFD-948E-47AE-B2BD-271C8ABE69FB}" srcOrd="1" destOrd="0" presId="urn:microsoft.com/office/officeart/2005/8/layout/venn1"/>
    <dgm:cxn modelId="{E9C8FB25-C750-49F5-A2F1-79B23536E019}" type="presParOf" srcId="{2D9033E3-1095-4080-98B5-1A1B0346F06D}" destId="{AE562318-5715-415C-8FAC-28A62F97B9F5}" srcOrd="2" destOrd="0" presId="urn:microsoft.com/office/officeart/2005/8/layout/venn1"/>
    <dgm:cxn modelId="{7293C030-887B-44F7-B233-48429C42D11B}" type="presParOf" srcId="{2D9033E3-1095-4080-98B5-1A1B0346F06D}" destId="{1A57266C-DA61-4A39-86FE-388EFAA1D034}" srcOrd="3" destOrd="0" presId="urn:microsoft.com/office/officeart/2005/8/layout/venn1"/>
    <dgm:cxn modelId="{11FCDCAA-1B19-4042-8CCB-9F60F30CC48B}" type="presParOf" srcId="{2D9033E3-1095-4080-98B5-1A1B0346F06D}" destId="{FBE8705D-50A2-49E0-B038-1082A2B1D6AA}" srcOrd="4" destOrd="0" presId="urn:microsoft.com/office/officeart/2005/8/layout/venn1"/>
    <dgm:cxn modelId="{8C49F52B-02F0-4381-80B7-DB898FA572F6}" type="presParOf" srcId="{2D9033E3-1095-4080-98B5-1A1B0346F06D}" destId="{A3D584EB-79C3-4C4C-995E-EA416424499C}" srcOrd="5" destOrd="0" presId="urn:microsoft.com/office/officeart/2005/8/layout/venn1"/>
    <dgm:cxn modelId="{7EE37652-4D40-488B-A3F5-5DA4E68F82B0}" type="presParOf" srcId="{2D9033E3-1095-4080-98B5-1A1B0346F06D}" destId="{EFF60E5D-036E-4F10-86DF-D655A3705A9D}" srcOrd="6" destOrd="0" presId="urn:microsoft.com/office/officeart/2005/8/layout/venn1"/>
    <dgm:cxn modelId="{312EB5D1-E31C-44FB-A16D-83819B55ED4F}" type="presParOf" srcId="{2D9033E3-1095-4080-98B5-1A1B0346F06D}" destId="{1099E356-E744-4F0D-AAF4-F85C14C22DB2}" srcOrd="7" destOrd="0" presId="urn:microsoft.com/office/officeart/2005/8/layout/venn1"/>
    <dgm:cxn modelId="{75BF3307-75FA-4984-AF62-FED207165BA4}" type="presParOf" srcId="{2D9033E3-1095-4080-98B5-1A1B0346F06D}" destId="{C7DF1072-D30F-4F78-B14D-830175551C7D}" srcOrd="8" destOrd="0" presId="urn:microsoft.com/office/officeart/2005/8/layout/venn1"/>
    <dgm:cxn modelId="{C3FAF1F9-0E35-4C50-A6F3-DFB92EFDA276}" type="presParOf" srcId="{2D9033E3-1095-4080-98B5-1A1B0346F06D}" destId="{57CC60CF-F573-4535-897F-1836EAEB912B}" srcOrd="9" destOrd="0" presId="urn:microsoft.com/office/officeart/2005/8/layout/venn1"/>
    <dgm:cxn modelId="{E5A28E88-76CC-4E7F-AC38-148E5C6F87E5}" type="presParOf" srcId="{2D9033E3-1095-4080-98B5-1A1B0346F06D}" destId="{38586EBB-6C6C-41F4-BA5C-BD12D9EF5CF6}" srcOrd="10" destOrd="0" presId="urn:microsoft.com/office/officeart/2005/8/layout/venn1"/>
    <dgm:cxn modelId="{674F8656-BACD-4F52-A4B2-859990FA00BF}" type="presParOf" srcId="{2D9033E3-1095-4080-98B5-1A1B0346F06D}" destId="{0251F99B-FA73-4233-A1AB-E81605036B9E}" srcOrd="11" destOrd="0" presId="urn:microsoft.com/office/officeart/2005/8/layout/venn1"/>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5F11312-C963-4504-B651-D6EF8B301F44}" type="doc">
      <dgm:prSet loTypeId="urn:microsoft.com/office/officeart/2008/layout/VerticalAccentList" loCatId="list" qsTypeId="urn:microsoft.com/office/officeart/2005/8/quickstyle/3d3" qsCatId="3D" csTypeId="urn:microsoft.com/office/officeart/2005/8/colors/accent3_5" csCatId="accent3"/>
      <dgm:spPr/>
      <dgm:t>
        <a:bodyPr/>
        <a:lstStyle/>
        <a:p>
          <a:endParaRPr lang="en-US"/>
        </a:p>
      </dgm:t>
    </dgm:pt>
    <dgm:pt modelId="{45BBCAFF-7600-4F11-B69C-A97D83CD3A94}">
      <dgm:prSet/>
      <dgm:spPr/>
      <dgm:t>
        <a:bodyPr/>
        <a:lstStyle/>
        <a:p>
          <a:pPr rtl="0"/>
          <a:r>
            <a:rPr lang="en-US" b="1" dirty="0" smtClean="0">
              <a:effectLst>
                <a:outerShdw blurRad="38100" dist="38100" dir="2700000" algn="tl">
                  <a:srgbClr val="000000">
                    <a:alpha val="43137"/>
                  </a:srgbClr>
                </a:outerShdw>
              </a:effectLst>
            </a:rPr>
            <a:t>One of the main British breeds of meat producing sheep. The breed has a black face that appears in lambs even when they are crossed with a white faced sheep breed</a:t>
          </a:r>
          <a:r>
            <a:rPr lang="en-US" dirty="0" smtClean="0"/>
            <a:t>.</a:t>
          </a:r>
          <a:endParaRPr lang="en-US" dirty="0"/>
        </a:p>
      </dgm:t>
    </dgm:pt>
    <dgm:pt modelId="{412EC017-BD48-4F50-8B63-D400C95913B9}" type="parTrans" cxnId="{3934A0AC-1C59-4164-977E-469EB8C78460}">
      <dgm:prSet/>
      <dgm:spPr/>
      <dgm:t>
        <a:bodyPr/>
        <a:lstStyle/>
        <a:p>
          <a:endParaRPr lang="en-US"/>
        </a:p>
      </dgm:t>
    </dgm:pt>
    <dgm:pt modelId="{78DB1D0C-FEA4-4610-8AEF-46C327A14216}" type="sibTrans" cxnId="{3934A0AC-1C59-4164-977E-469EB8C78460}">
      <dgm:prSet/>
      <dgm:spPr/>
      <dgm:t>
        <a:bodyPr/>
        <a:lstStyle/>
        <a:p>
          <a:endParaRPr lang="en-US"/>
        </a:p>
      </dgm:t>
    </dgm:pt>
    <dgm:pt modelId="{F1315FC2-F7D7-4355-BE66-8945F1D001A4}">
      <dgm:prSet/>
      <dgm:spPr/>
      <dgm:t>
        <a:bodyPr/>
        <a:lstStyle/>
        <a:p>
          <a:pPr rtl="0"/>
          <a:r>
            <a:rPr lang="en-US" b="1" dirty="0" smtClean="0">
              <a:effectLst>
                <a:outerShdw blurRad="38100" dist="38100" dir="2700000" algn="tl">
                  <a:srgbClr val="000000">
                    <a:alpha val="43137"/>
                  </a:srgbClr>
                </a:outerShdw>
              </a:effectLst>
            </a:rPr>
            <a:t>It is suited to crossing with Dorper for high quality lamb production. The Suffolk is a pure exogenous mutton and wool breed that is capable of thriving under Zambian conditions.</a:t>
          </a:r>
          <a:endParaRPr lang="en-US" b="1" dirty="0">
            <a:effectLst>
              <a:outerShdw blurRad="38100" dist="38100" dir="2700000" algn="tl">
                <a:srgbClr val="000000">
                  <a:alpha val="43137"/>
                </a:srgbClr>
              </a:outerShdw>
            </a:effectLst>
          </a:endParaRPr>
        </a:p>
      </dgm:t>
    </dgm:pt>
    <dgm:pt modelId="{705ECBA3-84C3-49B2-AA14-EFD1B31A085C}" type="parTrans" cxnId="{73F435BB-8E76-4DDB-80A8-F0650FA12C2E}">
      <dgm:prSet/>
      <dgm:spPr/>
      <dgm:t>
        <a:bodyPr/>
        <a:lstStyle/>
        <a:p>
          <a:endParaRPr lang="en-US"/>
        </a:p>
      </dgm:t>
    </dgm:pt>
    <dgm:pt modelId="{674EB93E-3931-4AAF-A620-C26EAA2B0B2F}" type="sibTrans" cxnId="{73F435BB-8E76-4DDB-80A8-F0650FA12C2E}">
      <dgm:prSet/>
      <dgm:spPr/>
      <dgm:t>
        <a:bodyPr/>
        <a:lstStyle/>
        <a:p>
          <a:endParaRPr lang="en-US"/>
        </a:p>
      </dgm:t>
    </dgm:pt>
    <dgm:pt modelId="{29640A1F-9EB6-4E36-B1E8-86CAFB388A5A}">
      <dgm:prSet/>
      <dgm:spPr/>
      <dgm:t>
        <a:bodyPr/>
        <a:lstStyle/>
        <a:p>
          <a:pPr rtl="0"/>
          <a:r>
            <a:rPr lang="en-US" b="1" dirty="0" smtClean="0">
              <a:effectLst>
                <a:outerShdw blurRad="38100" dist="38100" dir="2700000" algn="tl">
                  <a:srgbClr val="000000">
                    <a:alpha val="43137"/>
                  </a:srgbClr>
                </a:outerShdw>
              </a:effectLst>
            </a:rPr>
            <a:t>However, being a</a:t>
          </a:r>
          <a:r>
            <a:rPr lang="en-US" b="1" dirty="0" err="1" smtClean="0">
              <a:effectLst>
                <a:outerShdw blurRad="38100" dist="38100" dir="2700000" algn="tl">
                  <a:srgbClr val="000000">
                    <a:alpha val="43137"/>
                  </a:srgbClr>
                </a:outerShdw>
              </a:effectLst>
            </a:rPr>
            <a:t>woollen</a:t>
          </a:r>
          <a:r>
            <a:rPr lang="en-US" b="1" dirty="0" smtClean="0">
              <a:effectLst>
                <a:outerShdw blurRad="38100" dist="38100" dir="2700000" algn="tl">
                  <a:srgbClr val="000000">
                    <a:alpha val="43137"/>
                  </a:srgbClr>
                </a:outerShdw>
              </a:effectLst>
            </a:rPr>
            <a:t>breed means that it requires improved pastures (to prevent seeding) and a very high standard of management.</a:t>
          </a:r>
          <a:endParaRPr lang="en-US" b="1" dirty="0">
            <a:effectLst>
              <a:outerShdw blurRad="38100" dist="38100" dir="2700000" algn="tl">
                <a:srgbClr val="000000">
                  <a:alpha val="43137"/>
                </a:srgbClr>
              </a:outerShdw>
            </a:effectLst>
          </a:endParaRPr>
        </a:p>
      </dgm:t>
    </dgm:pt>
    <dgm:pt modelId="{6D519F63-570D-4217-A6C0-A33FF072A4C9}" type="parTrans" cxnId="{98BD7BC0-DA3E-4F1F-973B-1DB2DD3E000E}">
      <dgm:prSet/>
      <dgm:spPr/>
      <dgm:t>
        <a:bodyPr/>
        <a:lstStyle/>
        <a:p>
          <a:endParaRPr lang="en-US"/>
        </a:p>
      </dgm:t>
    </dgm:pt>
    <dgm:pt modelId="{47511FE3-488B-4A51-94D9-8C4B516D7735}" type="sibTrans" cxnId="{98BD7BC0-DA3E-4F1F-973B-1DB2DD3E000E}">
      <dgm:prSet/>
      <dgm:spPr/>
      <dgm:t>
        <a:bodyPr/>
        <a:lstStyle/>
        <a:p>
          <a:endParaRPr lang="en-US"/>
        </a:p>
      </dgm:t>
    </dgm:pt>
    <dgm:pt modelId="{B7B45D49-C14B-4BF6-AA30-29467A33F262}">
      <dgm:prSet/>
      <dgm:spPr/>
      <dgm:t>
        <a:bodyPr/>
        <a:lstStyle/>
        <a:p>
          <a:pPr rtl="0"/>
          <a:r>
            <a:rPr lang="en-US" b="1" dirty="0" smtClean="0">
              <a:effectLst>
                <a:outerShdw blurRad="38100" dist="38100" dir="2700000" algn="tl">
                  <a:srgbClr val="000000">
                    <a:alpha val="43137"/>
                  </a:srgbClr>
                </a:outerShdw>
              </a:effectLst>
            </a:rPr>
            <a:t>Therefore, the breed should not be recommended to a new sheep farmer who has no experience of sheep rearing. The breed has excellent growth rate and conformation, and the wool is of good quality provided a uniform plane of nutrition is maintained.</a:t>
          </a:r>
          <a:endParaRPr lang="en-US" b="1" dirty="0">
            <a:effectLst>
              <a:outerShdw blurRad="38100" dist="38100" dir="2700000" algn="tl">
                <a:srgbClr val="000000">
                  <a:alpha val="43137"/>
                </a:srgbClr>
              </a:outerShdw>
            </a:effectLst>
          </a:endParaRPr>
        </a:p>
      </dgm:t>
    </dgm:pt>
    <dgm:pt modelId="{8F5919DB-1C3E-4A7A-B09D-727843754F6E}" type="parTrans" cxnId="{12468D13-FB4F-4573-8973-286E8C6254A0}">
      <dgm:prSet/>
      <dgm:spPr/>
      <dgm:t>
        <a:bodyPr/>
        <a:lstStyle/>
        <a:p>
          <a:endParaRPr lang="en-US"/>
        </a:p>
      </dgm:t>
    </dgm:pt>
    <dgm:pt modelId="{757EA9A3-4245-4C41-915C-310D7F7D4D4F}" type="sibTrans" cxnId="{12468D13-FB4F-4573-8973-286E8C6254A0}">
      <dgm:prSet/>
      <dgm:spPr/>
      <dgm:t>
        <a:bodyPr/>
        <a:lstStyle/>
        <a:p>
          <a:endParaRPr lang="en-US"/>
        </a:p>
      </dgm:t>
    </dgm:pt>
    <dgm:pt modelId="{B9E3046C-8015-4DA4-B9BF-5FF370A50777}" type="pres">
      <dgm:prSet presAssocID="{E5F11312-C963-4504-B651-D6EF8B301F44}" presName="Name0" presStyleCnt="0">
        <dgm:presLayoutVars>
          <dgm:chMax/>
          <dgm:chPref/>
          <dgm:dir/>
        </dgm:presLayoutVars>
      </dgm:prSet>
      <dgm:spPr/>
      <dgm:t>
        <a:bodyPr/>
        <a:lstStyle/>
        <a:p>
          <a:endParaRPr lang="en-US"/>
        </a:p>
      </dgm:t>
    </dgm:pt>
    <dgm:pt modelId="{0E1A440C-CFA2-4CAE-9F43-711D5982B894}" type="pres">
      <dgm:prSet presAssocID="{45BBCAFF-7600-4F11-B69C-A97D83CD3A94}" presName="parenttextcomposite" presStyleCnt="0"/>
      <dgm:spPr/>
    </dgm:pt>
    <dgm:pt modelId="{80DD7883-F8F1-452C-938C-5F9C271575A9}" type="pres">
      <dgm:prSet presAssocID="{45BBCAFF-7600-4F11-B69C-A97D83CD3A94}" presName="parenttext" presStyleLbl="revTx" presStyleIdx="0" presStyleCnt="4">
        <dgm:presLayoutVars>
          <dgm:chMax/>
          <dgm:chPref val="2"/>
          <dgm:bulletEnabled val="1"/>
        </dgm:presLayoutVars>
      </dgm:prSet>
      <dgm:spPr/>
      <dgm:t>
        <a:bodyPr/>
        <a:lstStyle/>
        <a:p>
          <a:endParaRPr lang="en-US"/>
        </a:p>
      </dgm:t>
    </dgm:pt>
    <dgm:pt modelId="{4CDD25CC-FD1B-432B-B23C-A59C9792C211}" type="pres">
      <dgm:prSet presAssocID="{45BBCAFF-7600-4F11-B69C-A97D83CD3A94}" presName="parallelogramComposite" presStyleCnt="0"/>
      <dgm:spPr/>
    </dgm:pt>
    <dgm:pt modelId="{DD7C4ACB-CBF5-4965-A2F4-B8C64658966D}" type="pres">
      <dgm:prSet presAssocID="{45BBCAFF-7600-4F11-B69C-A97D83CD3A94}" presName="parallelogram1" presStyleLbl="alignNode1" presStyleIdx="0" presStyleCnt="28"/>
      <dgm:spPr/>
    </dgm:pt>
    <dgm:pt modelId="{624F036C-DDB2-48F7-92BC-4721C3EE4529}" type="pres">
      <dgm:prSet presAssocID="{45BBCAFF-7600-4F11-B69C-A97D83CD3A94}" presName="parallelogram2" presStyleLbl="alignNode1" presStyleIdx="1" presStyleCnt="28"/>
      <dgm:spPr/>
    </dgm:pt>
    <dgm:pt modelId="{9C459763-3E14-4CF2-8F04-76A7F41186D5}" type="pres">
      <dgm:prSet presAssocID="{45BBCAFF-7600-4F11-B69C-A97D83CD3A94}" presName="parallelogram3" presStyleLbl="alignNode1" presStyleIdx="2" presStyleCnt="28"/>
      <dgm:spPr/>
    </dgm:pt>
    <dgm:pt modelId="{0DD28994-90C2-42A5-82F4-E68BB4C003AF}" type="pres">
      <dgm:prSet presAssocID="{45BBCAFF-7600-4F11-B69C-A97D83CD3A94}" presName="parallelogram4" presStyleLbl="alignNode1" presStyleIdx="3" presStyleCnt="28"/>
      <dgm:spPr/>
    </dgm:pt>
    <dgm:pt modelId="{AF3F2C6D-A903-4D3E-8F91-F5C5DB6C6670}" type="pres">
      <dgm:prSet presAssocID="{45BBCAFF-7600-4F11-B69C-A97D83CD3A94}" presName="parallelogram5" presStyleLbl="alignNode1" presStyleIdx="4" presStyleCnt="28"/>
      <dgm:spPr/>
    </dgm:pt>
    <dgm:pt modelId="{A2011E46-534D-46B2-8CCD-F7A6D7595912}" type="pres">
      <dgm:prSet presAssocID="{45BBCAFF-7600-4F11-B69C-A97D83CD3A94}" presName="parallelogram6" presStyleLbl="alignNode1" presStyleIdx="5" presStyleCnt="28"/>
      <dgm:spPr/>
    </dgm:pt>
    <dgm:pt modelId="{DE90030E-9B86-4579-AE5E-0763A61A733B}" type="pres">
      <dgm:prSet presAssocID="{45BBCAFF-7600-4F11-B69C-A97D83CD3A94}" presName="parallelogram7" presStyleLbl="alignNode1" presStyleIdx="6" presStyleCnt="28"/>
      <dgm:spPr/>
    </dgm:pt>
    <dgm:pt modelId="{F6B88E88-7929-429E-8B8C-6ECE6ADBF827}" type="pres">
      <dgm:prSet presAssocID="{78DB1D0C-FEA4-4610-8AEF-46C327A14216}" presName="sibTrans" presStyleCnt="0"/>
      <dgm:spPr/>
    </dgm:pt>
    <dgm:pt modelId="{64942C39-C3B5-4E52-B780-92622DACB88D}" type="pres">
      <dgm:prSet presAssocID="{F1315FC2-F7D7-4355-BE66-8945F1D001A4}" presName="parenttextcomposite" presStyleCnt="0"/>
      <dgm:spPr/>
    </dgm:pt>
    <dgm:pt modelId="{B4435736-F278-4EF6-AD7A-12780A54E218}" type="pres">
      <dgm:prSet presAssocID="{F1315FC2-F7D7-4355-BE66-8945F1D001A4}" presName="parenttext" presStyleLbl="revTx" presStyleIdx="1" presStyleCnt="4">
        <dgm:presLayoutVars>
          <dgm:chMax/>
          <dgm:chPref val="2"/>
          <dgm:bulletEnabled val="1"/>
        </dgm:presLayoutVars>
      </dgm:prSet>
      <dgm:spPr/>
      <dgm:t>
        <a:bodyPr/>
        <a:lstStyle/>
        <a:p>
          <a:endParaRPr lang="en-US"/>
        </a:p>
      </dgm:t>
    </dgm:pt>
    <dgm:pt modelId="{908D7852-9021-47CC-BDF3-72AAE2B917B2}" type="pres">
      <dgm:prSet presAssocID="{F1315FC2-F7D7-4355-BE66-8945F1D001A4}" presName="parallelogramComposite" presStyleCnt="0"/>
      <dgm:spPr/>
    </dgm:pt>
    <dgm:pt modelId="{47062C83-C6CD-48D5-914D-9F4421404516}" type="pres">
      <dgm:prSet presAssocID="{F1315FC2-F7D7-4355-BE66-8945F1D001A4}" presName="parallelogram1" presStyleLbl="alignNode1" presStyleIdx="7" presStyleCnt="28"/>
      <dgm:spPr/>
    </dgm:pt>
    <dgm:pt modelId="{0333827E-ED7D-42A3-B188-1E1D582A3490}" type="pres">
      <dgm:prSet presAssocID="{F1315FC2-F7D7-4355-BE66-8945F1D001A4}" presName="parallelogram2" presStyleLbl="alignNode1" presStyleIdx="8" presStyleCnt="28"/>
      <dgm:spPr/>
    </dgm:pt>
    <dgm:pt modelId="{8414478E-698A-439D-B325-393EF5E4F804}" type="pres">
      <dgm:prSet presAssocID="{F1315FC2-F7D7-4355-BE66-8945F1D001A4}" presName="parallelogram3" presStyleLbl="alignNode1" presStyleIdx="9" presStyleCnt="28"/>
      <dgm:spPr/>
    </dgm:pt>
    <dgm:pt modelId="{C2E946AE-F692-434D-809F-E904C78F0624}" type="pres">
      <dgm:prSet presAssocID="{F1315FC2-F7D7-4355-BE66-8945F1D001A4}" presName="parallelogram4" presStyleLbl="alignNode1" presStyleIdx="10" presStyleCnt="28"/>
      <dgm:spPr/>
    </dgm:pt>
    <dgm:pt modelId="{80D0AB64-DED8-400F-9E1D-D3018A9DFB9B}" type="pres">
      <dgm:prSet presAssocID="{F1315FC2-F7D7-4355-BE66-8945F1D001A4}" presName="parallelogram5" presStyleLbl="alignNode1" presStyleIdx="11" presStyleCnt="28"/>
      <dgm:spPr/>
    </dgm:pt>
    <dgm:pt modelId="{EA284F62-940D-43BC-A3A5-7044B2AF2E84}" type="pres">
      <dgm:prSet presAssocID="{F1315FC2-F7D7-4355-BE66-8945F1D001A4}" presName="parallelogram6" presStyleLbl="alignNode1" presStyleIdx="12" presStyleCnt="28"/>
      <dgm:spPr/>
    </dgm:pt>
    <dgm:pt modelId="{ABBB9893-78F6-43FD-9684-E27203F5B1A4}" type="pres">
      <dgm:prSet presAssocID="{F1315FC2-F7D7-4355-BE66-8945F1D001A4}" presName="parallelogram7" presStyleLbl="alignNode1" presStyleIdx="13" presStyleCnt="28"/>
      <dgm:spPr/>
    </dgm:pt>
    <dgm:pt modelId="{F226CE63-1237-4A2B-86AA-32504E36F78A}" type="pres">
      <dgm:prSet presAssocID="{674EB93E-3931-4AAF-A620-C26EAA2B0B2F}" presName="sibTrans" presStyleCnt="0"/>
      <dgm:spPr/>
    </dgm:pt>
    <dgm:pt modelId="{AE8FE59A-4F94-4B91-844F-6C549BA6EE10}" type="pres">
      <dgm:prSet presAssocID="{29640A1F-9EB6-4E36-B1E8-86CAFB388A5A}" presName="parenttextcomposite" presStyleCnt="0"/>
      <dgm:spPr/>
    </dgm:pt>
    <dgm:pt modelId="{6EB1FD89-6BAC-457B-9D97-3D45A17D986C}" type="pres">
      <dgm:prSet presAssocID="{29640A1F-9EB6-4E36-B1E8-86CAFB388A5A}" presName="parenttext" presStyleLbl="revTx" presStyleIdx="2" presStyleCnt="4">
        <dgm:presLayoutVars>
          <dgm:chMax/>
          <dgm:chPref val="2"/>
          <dgm:bulletEnabled val="1"/>
        </dgm:presLayoutVars>
      </dgm:prSet>
      <dgm:spPr/>
      <dgm:t>
        <a:bodyPr/>
        <a:lstStyle/>
        <a:p>
          <a:endParaRPr lang="en-US"/>
        </a:p>
      </dgm:t>
    </dgm:pt>
    <dgm:pt modelId="{6B9C9312-4E53-46B6-89F6-1343AEFC1F0E}" type="pres">
      <dgm:prSet presAssocID="{29640A1F-9EB6-4E36-B1E8-86CAFB388A5A}" presName="parallelogramComposite" presStyleCnt="0"/>
      <dgm:spPr/>
    </dgm:pt>
    <dgm:pt modelId="{722EAA93-A281-469F-9495-8E6A344CF202}" type="pres">
      <dgm:prSet presAssocID="{29640A1F-9EB6-4E36-B1E8-86CAFB388A5A}" presName="parallelogram1" presStyleLbl="alignNode1" presStyleIdx="14" presStyleCnt="28"/>
      <dgm:spPr/>
    </dgm:pt>
    <dgm:pt modelId="{2801ECEB-AFE3-4830-8933-A9D18E9C0981}" type="pres">
      <dgm:prSet presAssocID="{29640A1F-9EB6-4E36-B1E8-86CAFB388A5A}" presName="parallelogram2" presStyleLbl="alignNode1" presStyleIdx="15" presStyleCnt="28"/>
      <dgm:spPr/>
    </dgm:pt>
    <dgm:pt modelId="{0F779CE9-0E96-4606-89D7-6DEDD0093220}" type="pres">
      <dgm:prSet presAssocID="{29640A1F-9EB6-4E36-B1E8-86CAFB388A5A}" presName="parallelogram3" presStyleLbl="alignNode1" presStyleIdx="16" presStyleCnt="28"/>
      <dgm:spPr/>
    </dgm:pt>
    <dgm:pt modelId="{2C94A51A-9C47-4D66-889A-54EB1A8CDF9C}" type="pres">
      <dgm:prSet presAssocID="{29640A1F-9EB6-4E36-B1E8-86CAFB388A5A}" presName="parallelogram4" presStyleLbl="alignNode1" presStyleIdx="17" presStyleCnt="28"/>
      <dgm:spPr/>
    </dgm:pt>
    <dgm:pt modelId="{CA5AAA9C-5C98-42CF-B443-109BB933AD77}" type="pres">
      <dgm:prSet presAssocID="{29640A1F-9EB6-4E36-B1E8-86CAFB388A5A}" presName="parallelogram5" presStyleLbl="alignNode1" presStyleIdx="18" presStyleCnt="28"/>
      <dgm:spPr/>
    </dgm:pt>
    <dgm:pt modelId="{932320AF-C0C6-4B05-A38D-0C03EE3833D9}" type="pres">
      <dgm:prSet presAssocID="{29640A1F-9EB6-4E36-B1E8-86CAFB388A5A}" presName="parallelogram6" presStyleLbl="alignNode1" presStyleIdx="19" presStyleCnt="28"/>
      <dgm:spPr/>
    </dgm:pt>
    <dgm:pt modelId="{55BD75D9-49E6-45E0-BFCA-548291C88FC3}" type="pres">
      <dgm:prSet presAssocID="{29640A1F-9EB6-4E36-B1E8-86CAFB388A5A}" presName="parallelogram7" presStyleLbl="alignNode1" presStyleIdx="20" presStyleCnt="28"/>
      <dgm:spPr/>
    </dgm:pt>
    <dgm:pt modelId="{535BFCEF-5329-46D0-84D1-0EE4F12E2771}" type="pres">
      <dgm:prSet presAssocID="{47511FE3-488B-4A51-94D9-8C4B516D7735}" presName="sibTrans" presStyleCnt="0"/>
      <dgm:spPr/>
    </dgm:pt>
    <dgm:pt modelId="{48B9F97C-98DA-49B1-A639-42FFBB8FD945}" type="pres">
      <dgm:prSet presAssocID="{B7B45D49-C14B-4BF6-AA30-29467A33F262}" presName="parenttextcomposite" presStyleCnt="0"/>
      <dgm:spPr/>
    </dgm:pt>
    <dgm:pt modelId="{18F3840F-61E5-4FDB-9B77-2A9DC03C93B7}" type="pres">
      <dgm:prSet presAssocID="{B7B45D49-C14B-4BF6-AA30-29467A33F262}" presName="parenttext" presStyleLbl="revTx" presStyleIdx="3" presStyleCnt="4">
        <dgm:presLayoutVars>
          <dgm:chMax/>
          <dgm:chPref val="2"/>
          <dgm:bulletEnabled val="1"/>
        </dgm:presLayoutVars>
      </dgm:prSet>
      <dgm:spPr/>
      <dgm:t>
        <a:bodyPr/>
        <a:lstStyle/>
        <a:p>
          <a:endParaRPr lang="en-US"/>
        </a:p>
      </dgm:t>
    </dgm:pt>
    <dgm:pt modelId="{C458C743-90F3-4681-A7A3-AC8AB0294438}" type="pres">
      <dgm:prSet presAssocID="{B7B45D49-C14B-4BF6-AA30-29467A33F262}" presName="parallelogramComposite" presStyleCnt="0"/>
      <dgm:spPr/>
    </dgm:pt>
    <dgm:pt modelId="{C8D56DF9-11E8-4199-8416-F78D00A2A7C6}" type="pres">
      <dgm:prSet presAssocID="{B7B45D49-C14B-4BF6-AA30-29467A33F262}" presName="parallelogram1" presStyleLbl="alignNode1" presStyleIdx="21" presStyleCnt="28"/>
      <dgm:spPr/>
    </dgm:pt>
    <dgm:pt modelId="{13A9735E-D2C5-40FB-9377-3C17BEE9D7D8}" type="pres">
      <dgm:prSet presAssocID="{B7B45D49-C14B-4BF6-AA30-29467A33F262}" presName="parallelogram2" presStyleLbl="alignNode1" presStyleIdx="22" presStyleCnt="28"/>
      <dgm:spPr/>
    </dgm:pt>
    <dgm:pt modelId="{B76E28F3-3963-478E-A2F8-E66FB0DC2147}" type="pres">
      <dgm:prSet presAssocID="{B7B45D49-C14B-4BF6-AA30-29467A33F262}" presName="parallelogram3" presStyleLbl="alignNode1" presStyleIdx="23" presStyleCnt="28"/>
      <dgm:spPr/>
    </dgm:pt>
    <dgm:pt modelId="{EA1DD6F8-0887-4DAA-B931-15D67FB75519}" type="pres">
      <dgm:prSet presAssocID="{B7B45D49-C14B-4BF6-AA30-29467A33F262}" presName="parallelogram4" presStyleLbl="alignNode1" presStyleIdx="24" presStyleCnt="28"/>
      <dgm:spPr/>
    </dgm:pt>
    <dgm:pt modelId="{7589FFD9-2409-4651-A00E-A094BD9411F8}" type="pres">
      <dgm:prSet presAssocID="{B7B45D49-C14B-4BF6-AA30-29467A33F262}" presName="parallelogram5" presStyleLbl="alignNode1" presStyleIdx="25" presStyleCnt="28"/>
      <dgm:spPr/>
    </dgm:pt>
    <dgm:pt modelId="{9BF0DFDB-2E41-40D8-94AD-5943DCDB5C6D}" type="pres">
      <dgm:prSet presAssocID="{B7B45D49-C14B-4BF6-AA30-29467A33F262}" presName="parallelogram6" presStyleLbl="alignNode1" presStyleIdx="26" presStyleCnt="28"/>
      <dgm:spPr/>
    </dgm:pt>
    <dgm:pt modelId="{1DC8F482-598A-4EA8-9D2F-293A8928E367}" type="pres">
      <dgm:prSet presAssocID="{B7B45D49-C14B-4BF6-AA30-29467A33F262}" presName="parallelogram7" presStyleLbl="alignNode1" presStyleIdx="27" presStyleCnt="28"/>
      <dgm:spPr/>
    </dgm:pt>
  </dgm:ptLst>
  <dgm:cxnLst>
    <dgm:cxn modelId="{3934A0AC-1C59-4164-977E-469EB8C78460}" srcId="{E5F11312-C963-4504-B651-D6EF8B301F44}" destId="{45BBCAFF-7600-4F11-B69C-A97D83CD3A94}" srcOrd="0" destOrd="0" parTransId="{412EC017-BD48-4F50-8B63-D400C95913B9}" sibTransId="{78DB1D0C-FEA4-4610-8AEF-46C327A14216}"/>
    <dgm:cxn modelId="{12468D13-FB4F-4573-8973-286E8C6254A0}" srcId="{E5F11312-C963-4504-B651-D6EF8B301F44}" destId="{B7B45D49-C14B-4BF6-AA30-29467A33F262}" srcOrd="3" destOrd="0" parTransId="{8F5919DB-1C3E-4A7A-B09D-727843754F6E}" sibTransId="{757EA9A3-4245-4C41-915C-310D7F7D4D4F}"/>
    <dgm:cxn modelId="{98BD7BC0-DA3E-4F1F-973B-1DB2DD3E000E}" srcId="{E5F11312-C963-4504-B651-D6EF8B301F44}" destId="{29640A1F-9EB6-4E36-B1E8-86CAFB388A5A}" srcOrd="2" destOrd="0" parTransId="{6D519F63-570D-4217-A6C0-A33FF072A4C9}" sibTransId="{47511FE3-488B-4A51-94D9-8C4B516D7735}"/>
    <dgm:cxn modelId="{7641807B-CDBA-4F07-A69B-CAB4DD4C24DD}" type="presOf" srcId="{B7B45D49-C14B-4BF6-AA30-29467A33F262}" destId="{18F3840F-61E5-4FDB-9B77-2A9DC03C93B7}" srcOrd="0" destOrd="0" presId="urn:microsoft.com/office/officeart/2008/layout/VerticalAccentList"/>
    <dgm:cxn modelId="{3E4B93B7-259B-4E42-957C-8FD06E568F8C}" type="presOf" srcId="{E5F11312-C963-4504-B651-D6EF8B301F44}" destId="{B9E3046C-8015-4DA4-B9BF-5FF370A50777}" srcOrd="0" destOrd="0" presId="urn:microsoft.com/office/officeart/2008/layout/VerticalAccentList"/>
    <dgm:cxn modelId="{E91CB6BF-EAAF-4C5C-AE0E-479D4D68F0F4}" type="presOf" srcId="{45BBCAFF-7600-4F11-B69C-A97D83CD3A94}" destId="{80DD7883-F8F1-452C-938C-5F9C271575A9}" srcOrd="0" destOrd="0" presId="urn:microsoft.com/office/officeart/2008/layout/VerticalAccentList"/>
    <dgm:cxn modelId="{55F89E06-227D-40FC-B77B-D4B8C6F00108}" type="presOf" srcId="{29640A1F-9EB6-4E36-B1E8-86CAFB388A5A}" destId="{6EB1FD89-6BAC-457B-9D97-3D45A17D986C}" srcOrd="0" destOrd="0" presId="urn:microsoft.com/office/officeart/2008/layout/VerticalAccentList"/>
    <dgm:cxn modelId="{A05D969E-2F04-4AFF-BC8B-3005FBE304F2}" type="presOf" srcId="{F1315FC2-F7D7-4355-BE66-8945F1D001A4}" destId="{B4435736-F278-4EF6-AD7A-12780A54E218}" srcOrd="0" destOrd="0" presId="urn:microsoft.com/office/officeart/2008/layout/VerticalAccentList"/>
    <dgm:cxn modelId="{73F435BB-8E76-4DDB-80A8-F0650FA12C2E}" srcId="{E5F11312-C963-4504-B651-D6EF8B301F44}" destId="{F1315FC2-F7D7-4355-BE66-8945F1D001A4}" srcOrd="1" destOrd="0" parTransId="{705ECBA3-84C3-49B2-AA14-EFD1B31A085C}" sibTransId="{674EB93E-3931-4AAF-A620-C26EAA2B0B2F}"/>
    <dgm:cxn modelId="{4BA8A0CE-6C77-4399-A51C-581696ED444D}" type="presParOf" srcId="{B9E3046C-8015-4DA4-B9BF-5FF370A50777}" destId="{0E1A440C-CFA2-4CAE-9F43-711D5982B894}" srcOrd="0" destOrd="0" presId="urn:microsoft.com/office/officeart/2008/layout/VerticalAccentList"/>
    <dgm:cxn modelId="{1AECEE79-1292-45C1-81B4-655F929E5308}" type="presParOf" srcId="{0E1A440C-CFA2-4CAE-9F43-711D5982B894}" destId="{80DD7883-F8F1-452C-938C-5F9C271575A9}" srcOrd="0" destOrd="0" presId="urn:microsoft.com/office/officeart/2008/layout/VerticalAccentList"/>
    <dgm:cxn modelId="{E4E1B46F-1E82-4DB6-BDF9-A945587A280E}" type="presParOf" srcId="{B9E3046C-8015-4DA4-B9BF-5FF370A50777}" destId="{4CDD25CC-FD1B-432B-B23C-A59C9792C211}" srcOrd="1" destOrd="0" presId="urn:microsoft.com/office/officeart/2008/layout/VerticalAccentList"/>
    <dgm:cxn modelId="{75D063B9-1FCC-4FCD-A87B-A9E83AD955B3}" type="presParOf" srcId="{4CDD25CC-FD1B-432B-B23C-A59C9792C211}" destId="{DD7C4ACB-CBF5-4965-A2F4-B8C64658966D}" srcOrd="0" destOrd="0" presId="urn:microsoft.com/office/officeart/2008/layout/VerticalAccentList"/>
    <dgm:cxn modelId="{C7B1B2C9-DB8C-4C5B-A10C-F3530492E737}" type="presParOf" srcId="{4CDD25CC-FD1B-432B-B23C-A59C9792C211}" destId="{624F036C-DDB2-48F7-92BC-4721C3EE4529}" srcOrd="1" destOrd="0" presId="urn:microsoft.com/office/officeart/2008/layout/VerticalAccentList"/>
    <dgm:cxn modelId="{3A03D773-7C25-4F1C-9806-00D7C38B26AC}" type="presParOf" srcId="{4CDD25CC-FD1B-432B-B23C-A59C9792C211}" destId="{9C459763-3E14-4CF2-8F04-76A7F41186D5}" srcOrd="2" destOrd="0" presId="urn:microsoft.com/office/officeart/2008/layout/VerticalAccentList"/>
    <dgm:cxn modelId="{C5BCFF17-AD7F-4EEF-AF5E-428A10BD5335}" type="presParOf" srcId="{4CDD25CC-FD1B-432B-B23C-A59C9792C211}" destId="{0DD28994-90C2-42A5-82F4-E68BB4C003AF}" srcOrd="3" destOrd="0" presId="urn:microsoft.com/office/officeart/2008/layout/VerticalAccentList"/>
    <dgm:cxn modelId="{0C85614E-F255-4CE9-9826-E826C302CCF8}" type="presParOf" srcId="{4CDD25CC-FD1B-432B-B23C-A59C9792C211}" destId="{AF3F2C6D-A903-4D3E-8F91-F5C5DB6C6670}" srcOrd="4" destOrd="0" presId="urn:microsoft.com/office/officeart/2008/layout/VerticalAccentList"/>
    <dgm:cxn modelId="{5A16ECF2-8CC0-4B42-A856-53744AF8C93C}" type="presParOf" srcId="{4CDD25CC-FD1B-432B-B23C-A59C9792C211}" destId="{A2011E46-534D-46B2-8CCD-F7A6D7595912}" srcOrd="5" destOrd="0" presId="urn:microsoft.com/office/officeart/2008/layout/VerticalAccentList"/>
    <dgm:cxn modelId="{0444364E-F991-41FC-86BA-2B783CF9103B}" type="presParOf" srcId="{4CDD25CC-FD1B-432B-B23C-A59C9792C211}" destId="{DE90030E-9B86-4579-AE5E-0763A61A733B}" srcOrd="6" destOrd="0" presId="urn:microsoft.com/office/officeart/2008/layout/VerticalAccentList"/>
    <dgm:cxn modelId="{B01F9167-B4D6-4A00-82EE-702712B524B4}" type="presParOf" srcId="{B9E3046C-8015-4DA4-B9BF-5FF370A50777}" destId="{F6B88E88-7929-429E-8B8C-6ECE6ADBF827}" srcOrd="2" destOrd="0" presId="urn:microsoft.com/office/officeart/2008/layout/VerticalAccentList"/>
    <dgm:cxn modelId="{46F6A46C-FCF9-415E-B429-4E9B10529029}" type="presParOf" srcId="{B9E3046C-8015-4DA4-B9BF-5FF370A50777}" destId="{64942C39-C3B5-4E52-B780-92622DACB88D}" srcOrd="3" destOrd="0" presId="urn:microsoft.com/office/officeart/2008/layout/VerticalAccentList"/>
    <dgm:cxn modelId="{7A92707B-DB5E-45CA-97A5-ADB39A1E149C}" type="presParOf" srcId="{64942C39-C3B5-4E52-B780-92622DACB88D}" destId="{B4435736-F278-4EF6-AD7A-12780A54E218}" srcOrd="0" destOrd="0" presId="urn:microsoft.com/office/officeart/2008/layout/VerticalAccentList"/>
    <dgm:cxn modelId="{2BE795CE-2D19-4D47-A382-1AF9B64BB527}" type="presParOf" srcId="{B9E3046C-8015-4DA4-B9BF-5FF370A50777}" destId="{908D7852-9021-47CC-BDF3-72AAE2B917B2}" srcOrd="4" destOrd="0" presId="urn:microsoft.com/office/officeart/2008/layout/VerticalAccentList"/>
    <dgm:cxn modelId="{C0672B0D-44CA-4A2D-9540-01E68EEDC474}" type="presParOf" srcId="{908D7852-9021-47CC-BDF3-72AAE2B917B2}" destId="{47062C83-C6CD-48D5-914D-9F4421404516}" srcOrd="0" destOrd="0" presId="urn:microsoft.com/office/officeart/2008/layout/VerticalAccentList"/>
    <dgm:cxn modelId="{3AAE2740-8B39-4064-A069-F7B27E1887A3}" type="presParOf" srcId="{908D7852-9021-47CC-BDF3-72AAE2B917B2}" destId="{0333827E-ED7D-42A3-B188-1E1D582A3490}" srcOrd="1" destOrd="0" presId="urn:microsoft.com/office/officeart/2008/layout/VerticalAccentList"/>
    <dgm:cxn modelId="{0D2E8E46-AA25-445C-ACE4-49AAD3A6E4E6}" type="presParOf" srcId="{908D7852-9021-47CC-BDF3-72AAE2B917B2}" destId="{8414478E-698A-439D-B325-393EF5E4F804}" srcOrd="2" destOrd="0" presId="urn:microsoft.com/office/officeart/2008/layout/VerticalAccentList"/>
    <dgm:cxn modelId="{BF60B7AB-00D2-4D43-BCA9-AEC5DF90F35F}" type="presParOf" srcId="{908D7852-9021-47CC-BDF3-72AAE2B917B2}" destId="{C2E946AE-F692-434D-809F-E904C78F0624}" srcOrd="3" destOrd="0" presId="urn:microsoft.com/office/officeart/2008/layout/VerticalAccentList"/>
    <dgm:cxn modelId="{AB9D046B-1A66-40B7-A6BC-3E17E42A2691}" type="presParOf" srcId="{908D7852-9021-47CC-BDF3-72AAE2B917B2}" destId="{80D0AB64-DED8-400F-9E1D-D3018A9DFB9B}" srcOrd="4" destOrd="0" presId="urn:microsoft.com/office/officeart/2008/layout/VerticalAccentList"/>
    <dgm:cxn modelId="{2ADBB2AA-B52C-493B-8DB9-0A6A2A214701}" type="presParOf" srcId="{908D7852-9021-47CC-BDF3-72AAE2B917B2}" destId="{EA284F62-940D-43BC-A3A5-7044B2AF2E84}" srcOrd="5" destOrd="0" presId="urn:microsoft.com/office/officeart/2008/layout/VerticalAccentList"/>
    <dgm:cxn modelId="{B76C5ED1-BD6D-4A57-8E61-DF1DE7BCCD8D}" type="presParOf" srcId="{908D7852-9021-47CC-BDF3-72AAE2B917B2}" destId="{ABBB9893-78F6-43FD-9684-E27203F5B1A4}" srcOrd="6" destOrd="0" presId="urn:microsoft.com/office/officeart/2008/layout/VerticalAccentList"/>
    <dgm:cxn modelId="{0F0CC5A6-D3ED-47D1-867B-B569CAB8B7A7}" type="presParOf" srcId="{B9E3046C-8015-4DA4-B9BF-5FF370A50777}" destId="{F226CE63-1237-4A2B-86AA-32504E36F78A}" srcOrd="5" destOrd="0" presId="urn:microsoft.com/office/officeart/2008/layout/VerticalAccentList"/>
    <dgm:cxn modelId="{B18E0E6F-9285-471C-BE28-C168EFD183C8}" type="presParOf" srcId="{B9E3046C-8015-4DA4-B9BF-5FF370A50777}" destId="{AE8FE59A-4F94-4B91-844F-6C549BA6EE10}" srcOrd="6" destOrd="0" presId="urn:microsoft.com/office/officeart/2008/layout/VerticalAccentList"/>
    <dgm:cxn modelId="{97E171F9-146D-4DA9-BBDB-108CCBE8857C}" type="presParOf" srcId="{AE8FE59A-4F94-4B91-844F-6C549BA6EE10}" destId="{6EB1FD89-6BAC-457B-9D97-3D45A17D986C}" srcOrd="0" destOrd="0" presId="urn:microsoft.com/office/officeart/2008/layout/VerticalAccentList"/>
    <dgm:cxn modelId="{DDE52F20-B2AA-4A3F-8937-53CF4C7BE450}" type="presParOf" srcId="{B9E3046C-8015-4DA4-B9BF-5FF370A50777}" destId="{6B9C9312-4E53-46B6-89F6-1343AEFC1F0E}" srcOrd="7" destOrd="0" presId="urn:microsoft.com/office/officeart/2008/layout/VerticalAccentList"/>
    <dgm:cxn modelId="{B87F2CD5-888B-4F11-8B29-55B698239D41}" type="presParOf" srcId="{6B9C9312-4E53-46B6-89F6-1343AEFC1F0E}" destId="{722EAA93-A281-469F-9495-8E6A344CF202}" srcOrd="0" destOrd="0" presId="urn:microsoft.com/office/officeart/2008/layout/VerticalAccentList"/>
    <dgm:cxn modelId="{A1E9667E-9003-43DA-B2C4-C315AC0BC60C}" type="presParOf" srcId="{6B9C9312-4E53-46B6-89F6-1343AEFC1F0E}" destId="{2801ECEB-AFE3-4830-8933-A9D18E9C0981}" srcOrd="1" destOrd="0" presId="urn:microsoft.com/office/officeart/2008/layout/VerticalAccentList"/>
    <dgm:cxn modelId="{0FBAAA6B-D33F-4F33-ADB6-BCB016166AE4}" type="presParOf" srcId="{6B9C9312-4E53-46B6-89F6-1343AEFC1F0E}" destId="{0F779CE9-0E96-4606-89D7-6DEDD0093220}" srcOrd="2" destOrd="0" presId="urn:microsoft.com/office/officeart/2008/layout/VerticalAccentList"/>
    <dgm:cxn modelId="{B72BD6BA-1574-4D30-91BF-FE8CA140BE88}" type="presParOf" srcId="{6B9C9312-4E53-46B6-89F6-1343AEFC1F0E}" destId="{2C94A51A-9C47-4D66-889A-54EB1A8CDF9C}" srcOrd="3" destOrd="0" presId="urn:microsoft.com/office/officeart/2008/layout/VerticalAccentList"/>
    <dgm:cxn modelId="{495BFCC5-D2A0-4BAC-A269-4FCBC730AB35}" type="presParOf" srcId="{6B9C9312-4E53-46B6-89F6-1343AEFC1F0E}" destId="{CA5AAA9C-5C98-42CF-B443-109BB933AD77}" srcOrd="4" destOrd="0" presId="urn:microsoft.com/office/officeart/2008/layout/VerticalAccentList"/>
    <dgm:cxn modelId="{080B2D7E-5ED8-4590-B9BC-89ADA838C9EE}" type="presParOf" srcId="{6B9C9312-4E53-46B6-89F6-1343AEFC1F0E}" destId="{932320AF-C0C6-4B05-A38D-0C03EE3833D9}" srcOrd="5" destOrd="0" presId="urn:microsoft.com/office/officeart/2008/layout/VerticalAccentList"/>
    <dgm:cxn modelId="{70BFAA72-A999-4715-816F-3245C5248398}" type="presParOf" srcId="{6B9C9312-4E53-46B6-89F6-1343AEFC1F0E}" destId="{55BD75D9-49E6-45E0-BFCA-548291C88FC3}" srcOrd="6" destOrd="0" presId="urn:microsoft.com/office/officeart/2008/layout/VerticalAccentList"/>
    <dgm:cxn modelId="{7C8474EF-00ED-410D-B5B3-D63A43FEB459}" type="presParOf" srcId="{B9E3046C-8015-4DA4-B9BF-5FF370A50777}" destId="{535BFCEF-5329-46D0-84D1-0EE4F12E2771}" srcOrd="8" destOrd="0" presId="urn:microsoft.com/office/officeart/2008/layout/VerticalAccentList"/>
    <dgm:cxn modelId="{55BE38FB-F2B5-4D11-AB7C-425F0F4ECFE5}" type="presParOf" srcId="{B9E3046C-8015-4DA4-B9BF-5FF370A50777}" destId="{48B9F97C-98DA-49B1-A639-42FFBB8FD945}" srcOrd="9" destOrd="0" presId="urn:microsoft.com/office/officeart/2008/layout/VerticalAccentList"/>
    <dgm:cxn modelId="{A44F1320-078E-4E0A-860D-0343826A58CA}" type="presParOf" srcId="{48B9F97C-98DA-49B1-A639-42FFBB8FD945}" destId="{18F3840F-61E5-4FDB-9B77-2A9DC03C93B7}" srcOrd="0" destOrd="0" presId="urn:microsoft.com/office/officeart/2008/layout/VerticalAccentList"/>
    <dgm:cxn modelId="{E3963870-922D-4E15-9F6D-7A87F2F42164}" type="presParOf" srcId="{B9E3046C-8015-4DA4-B9BF-5FF370A50777}" destId="{C458C743-90F3-4681-A7A3-AC8AB0294438}" srcOrd="10" destOrd="0" presId="urn:microsoft.com/office/officeart/2008/layout/VerticalAccentList"/>
    <dgm:cxn modelId="{E82AFD40-2FCB-453B-BCD1-6D6ECBF93E96}" type="presParOf" srcId="{C458C743-90F3-4681-A7A3-AC8AB0294438}" destId="{C8D56DF9-11E8-4199-8416-F78D00A2A7C6}" srcOrd="0" destOrd="0" presId="urn:microsoft.com/office/officeart/2008/layout/VerticalAccentList"/>
    <dgm:cxn modelId="{A7EAC6E7-31B1-4819-9FD3-A42D5BBB8BA6}" type="presParOf" srcId="{C458C743-90F3-4681-A7A3-AC8AB0294438}" destId="{13A9735E-D2C5-40FB-9377-3C17BEE9D7D8}" srcOrd="1" destOrd="0" presId="urn:microsoft.com/office/officeart/2008/layout/VerticalAccentList"/>
    <dgm:cxn modelId="{E0728E85-0E27-41E7-B698-826E3D3BB81F}" type="presParOf" srcId="{C458C743-90F3-4681-A7A3-AC8AB0294438}" destId="{B76E28F3-3963-478E-A2F8-E66FB0DC2147}" srcOrd="2" destOrd="0" presId="urn:microsoft.com/office/officeart/2008/layout/VerticalAccentList"/>
    <dgm:cxn modelId="{26F67187-B27C-4293-A524-4A1DB1FBE659}" type="presParOf" srcId="{C458C743-90F3-4681-A7A3-AC8AB0294438}" destId="{EA1DD6F8-0887-4DAA-B931-15D67FB75519}" srcOrd="3" destOrd="0" presId="urn:microsoft.com/office/officeart/2008/layout/VerticalAccentList"/>
    <dgm:cxn modelId="{78032CD3-DEE9-47C7-9572-36FFA7E39593}" type="presParOf" srcId="{C458C743-90F3-4681-A7A3-AC8AB0294438}" destId="{7589FFD9-2409-4651-A00E-A094BD9411F8}" srcOrd="4" destOrd="0" presId="urn:microsoft.com/office/officeart/2008/layout/VerticalAccentList"/>
    <dgm:cxn modelId="{FF11CB14-E924-4842-A8C4-BD2931B73146}" type="presParOf" srcId="{C458C743-90F3-4681-A7A3-AC8AB0294438}" destId="{9BF0DFDB-2E41-40D8-94AD-5943DCDB5C6D}" srcOrd="5" destOrd="0" presId="urn:microsoft.com/office/officeart/2008/layout/VerticalAccentList"/>
    <dgm:cxn modelId="{36292ECC-8B59-4F35-BFF4-0226E1322521}" type="presParOf" srcId="{C458C743-90F3-4681-A7A3-AC8AB0294438}" destId="{1DC8F482-598A-4EA8-9D2F-293A8928E367}" srcOrd="6" destOrd="0" presId="urn:microsoft.com/office/officeart/2008/layout/VerticalAccentLis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A37C09D-A55F-4931-A473-B438DA14092D}"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n-US"/>
        </a:p>
      </dgm:t>
    </dgm:pt>
    <dgm:pt modelId="{A6A9EF2C-FE34-45D0-8D66-8B915FC2CA21}">
      <dgm:prSet/>
      <dgm:spPr/>
      <dgm:t>
        <a:bodyPr/>
        <a:lstStyle/>
        <a:p>
          <a:pPr rtl="0"/>
          <a:r>
            <a:rPr lang="en-US" b="1" smtClean="0"/>
            <a:t>THE MERINO</a:t>
          </a:r>
          <a:endParaRPr lang="en-US"/>
        </a:p>
      </dgm:t>
    </dgm:pt>
    <dgm:pt modelId="{3CBC8025-32BC-45E6-8259-B6B220B68293}" type="parTrans" cxnId="{3075AA02-AA01-4CC1-8443-52402D2E5C57}">
      <dgm:prSet/>
      <dgm:spPr/>
      <dgm:t>
        <a:bodyPr/>
        <a:lstStyle/>
        <a:p>
          <a:endParaRPr lang="en-US"/>
        </a:p>
      </dgm:t>
    </dgm:pt>
    <dgm:pt modelId="{55FAA020-8B20-4A39-9786-BCF0F54A1D12}" type="sibTrans" cxnId="{3075AA02-AA01-4CC1-8443-52402D2E5C57}">
      <dgm:prSet/>
      <dgm:spPr/>
      <dgm:t>
        <a:bodyPr/>
        <a:lstStyle/>
        <a:p>
          <a:endParaRPr lang="en-US"/>
        </a:p>
      </dgm:t>
    </dgm:pt>
    <dgm:pt modelId="{D8F48480-9F60-453B-8706-DA08C6C42E2A}">
      <dgm:prSet/>
      <dgm:spPr/>
      <dgm:t>
        <a:bodyPr/>
        <a:lstStyle/>
        <a:p>
          <a:pPr rtl="0"/>
          <a:r>
            <a:rPr lang="en-US" b="1" smtClean="0"/>
            <a:t>Merinos are primarily grown / reared for wool production but their improved carcass quality makes the breed dual purpose. The Merino sheep are intermediate in body size and produce some of the finest and softest wool available in the world.</a:t>
          </a:r>
          <a:endParaRPr lang="en-US"/>
        </a:p>
      </dgm:t>
    </dgm:pt>
    <dgm:pt modelId="{D9F04F11-A7CF-445D-AD68-5846C48DF0A9}" type="parTrans" cxnId="{B5FED30D-5283-4319-BDB4-27F9AC2E7999}">
      <dgm:prSet/>
      <dgm:spPr/>
      <dgm:t>
        <a:bodyPr/>
        <a:lstStyle/>
        <a:p>
          <a:endParaRPr lang="en-US"/>
        </a:p>
      </dgm:t>
    </dgm:pt>
    <dgm:pt modelId="{6A05A437-A390-4782-A451-2B19F68CECF6}" type="sibTrans" cxnId="{B5FED30D-5283-4319-BDB4-27F9AC2E7999}">
      <dgm:prSet/>
      <dgm:spPr/>
      <dgm:t>
        <a:bodyPr/>
        <a:lstStyle/>
        <a:p>
          <a:endParaRPr lang="en-US"/>
        </a:p>
      </dgm:t>
    </dgm:pt>
    <dgm:pt modelId="{D82F3F6E-D22E-4C7E-8279-1AF787FDEE7A}">
      <dgm:prSet/>
      <dgm:spPr/>
      <dgm:t>
        <a:bodyPr/>
        <a:lstStyle/>
        <a:p>
          <a:pPr rtl="0"/>
          <a:r>
            <a:rPr lang="en-US" b="1" smtClean="0"/>
            <a:t>The wool is used by the textile industry, in particular, high quality apparel wool. The Merino are large framed and relatively plain bodied.</a:t>
          </a:r>
          <a:endParaRPr lang="en-US"/>
        </a:p>
      </dgm:t>
    </dgm:pt>
    <dgm:pt modelId="{8916A274-0A2B-414C-AB94-E48A3588F79B}" type="parTrans" cxnId="{13BBD36E-692D-4E01-8537-7A71DB4D25E9}">
      <dgm:prSet/>
      <dgm:spPr/>
      <dgm:t>
        <a:bodyPr/>
        <a:lstStyle/>
        <a:p>
          <a:endParaRPr lang="en-US"/>
        </a:p>
      </dgm:t>
    </dgm:pt>
    <dgm:pt modelId="{1C5DED24-7CFD-4493-A2B2-5B452D2BAF3C}" type="sibTrans" cxnId="{13BBD36E-692D-4E01-8537-7A71DB4D25E9}">
      <dgm:prSet/>
      <dgm:spPr/>
      <dgm:t>
        <a:bodyPr/>
        <a:lstStyle/>
        <a:p>
          <a:endParaRPr lang="en-US"/>
        </a:p>
      </dgm:t>
    </dgm:pt>
    <dgm:pt modelId="{96DE0041-7693-4DDA-B2E4-2E7C2CA6473C}">
      <dgm:prSet/>
      <dgm:spPr/>
      <dgm:t>
        <a:bodyPr/>
        <a:lstStyle/>
        <a:p>
          <a:pPr rtl="0"/>
          <a:r>
            <a:rPr lang="en-US" b="1" dirty="0" smtClean="0"/>
            <a:t>They produce a heavy fleece (coarse wool/hair) which is soft and of good</a:t>
          </a:r>
          <a:r>
            <a:rPr lang="en-US" b="1" dirty="0" smtClean="0"/>
            <a:t>color</a:t>
          </a:r>
          <a:r>
            <a:rPr lang="en-US" b="1" dirty="0" smtClean="0"/>
            <a:t>with a fiber diameter of 20 –22 microns.</a:t>
          </a:r>
          <a:endParaRPr lang="en-US" dirty="0"/>
        </a:p>
      </dgm:t>
    </dgm:pt>
    <dgm:pt modelId="{BF599192-62E4-4E5C-B8A2-CBC91429703E}" type="parTrans" cxnId="{73F62E57-49EC-4E25-BB75-C4952070BB37}">
      <dgm:prSet/>
      <dgm:spPr/>
      <dgm:t>
        <a:bodyPr/>
        <a:lstStyle/>
        <a:p>
          <a:endParaRPr lang="en-US"/>
        </a:p>
      </dgm:t>
    </dgm:pt>
    <dgm:pt modelId="{72E4D322-2C47-4740-80E2-CF2C7B881399}" type="sibTrans" cxnId="{73F62E57-49EC-4E25-BB75-C4952070BB37}">
      <dgm:prSet/>
      <dgm:spPr/>
      <dgm:t>
        <a:bodyPr/>
        <a:lstStyle/>
        <a:p>
          <a:endParaRPr lang="en-US"/>
        </a:p>
      </dgm:t>
    </dgm:pt>
    <dgm:pt modelId="{4898A3E0-CAE5-4D3C-8F82-F85D65AC9455}">
      <dgm:prSet/>
      <dgm:spPr/>
      <dgm:t>
        <a:bodyPr/>
        <a:lstStyle/>
        <a:p>
          <a:pPr rtl="0"/>
          <a:r>
            <a:rPr lang="en-US" b="1" smtClean="0"/>
            <a:t>Staple length is approximately 90mm. A Merino sheep produces 4 –8 kg wool annually.</a:t>
          </a:r>
          <a:endParaRPr lang="en-US"/>
        </a:p>
      </dgm:t>
    </dgm:pt>
    <dgm:pt modelId="{2516C3AB-3836-4842-9488-5DDCD24A573D}" type="parTrans" cxnId="{CC10D059-ECC9-4268-8D31-806FB148FBBB}">
      <dgm:prSet/>
      <dgm:spPr/>
      <dgm:t>
        <a:bodyPr/>
        <a:lstStyle/>
        <a:p>
          <a:endParaRPr lang="en-US"/>
        </a:p>
      </dgm:t>
    </dgm:pt>
    <dgm:pt modelId="{2C5BAC5E-600A-41C3-BB65-0A5DDF1CD268}" type="sibTrans" cxnId="{CC10D059-ECC9-4268-8D31-806FB148FBBB}">
      <dgm:prSet/>
      <dgm:spPr/>
      <dgm:t>
        <a:bodyPr/>
        <a:lstStyle/>
        <a:p>
          <a:endParaRPr lang="en-US"/>
        </a:p>
      </dgm:t>
    </dgm:pt>
    <dgm:pt modelId="{2C077AFF-D838-48A6-8CB4-71ADC0602500}">
      <dgm:prSet/>
      <dgm:spPr/>
      <dgm:t>
        <a:bodyPr/>
        <a:lstStyle/>
        <a:p>
          <a:pPr rtl="0"/>
          <a:r>
            <a:rPr lang="en-US" b="1" smtClean="0"/>
            <a:t>The Merino are noted for their hardiness and their herding instincts. They are white-faced. The rams are horned but the ewes are hornless.</a:t>
          </a:r>
          <a:endParaRPr lang="en-US"/>
        </a:p>
      </dgm:t>
    </dgm:pt>
    <dgm:pt modelId="{27CABE6F-09B4-49DF-897C-88CD6781C68E}" type="parTrans" cxnId="{14FFE771-A449-47C8-9CDC-5B7FD871611B}">
      <dgm:prSet/>
      <dgm:spPr/>
      <dgm:t>
        <a:bodyPr/>
        <a:lstStyle/>
        <a:p>
          <a:endParaRPr lang="en-US"/>
        </a:p>
      </dgm:t>
    </dgm:pt>
    <dgm:pt modelId="{D98E3A92-5D84-409F-86E2-3CDE59B61250}" type="sibTrans" cxnId="{14FFE771-A449-47C8-9CDC-5B7FD871611B}">
      <dgm:prSet/>
      <dgm:spPr/>
      <dgm:t>
        <a:bodyPr/>
        <a:lstStyle/>
        <a:p>
          <a:endParaRPr lang="en-US"/>
        </a:p>
      </dgm:t>
    </dgm:pt>
    <dgm:pt modelId="{3C5A41F7-B899-495C-AEEA-103AC7A2ADB5}" type="pres">
      <dgm:prSet presAssocID="{BA37C09D-A55F-4931-A473-B438DA14092D}" presName="linear" presStyleCnt="0">
        <dgm:presLayoutVars>
          <dgm:animLvl val="lvl"/>
          <dgm:resizeHandles val="exact"/>
        </dgm:presLayoutVars>
      </dgm:prSet>
      <dgm:spPr/>
      <dgm:t>
        <a:bodyPr/>
        <a:lstStyle/>
        <a:p>
          <a:endParaRPr lang="en-US"/>
        </a:p>
      </dgm:t>
    </dgm:pt>
    <dgm:pt modelId="{1AB6B0BC-67B6-400C-B540-D84FC56B3BC6}" type="pres">
      <dgm:prSet presAssocID="{A6A9EF2C-FE34-45D0-8D66-8B915FC2CA21}" presName="parentText" presStyleLbl="node1" presStyleIdx="0" presStyleCnt="6">
        <dgm:presLayoutVars>
          <dgm:chMax val="0"/>
          <dgm:bulletEnabled val="1"/>
        </dgm:presLayoutVars>
      </dgm:prSet>
      <dgm:spPr/>
      <dgm:t>
        <a:bodyPr/>
        <a:lstStyle/>
        <a:p>
          <a:endParaRPr lang="en-US"/>
        </a:p>
      </dgm:t>
    </dgm:pt>
    <dgm:pt modelId="{363ABD97-5934-4F97-860F-A72F77E27FFD}" type="pres">
      <dgm:prSet presAssocID="{55FAA020-8B20-4A39-9786-BCF0F54A1D12}" presName="spacer" presStyleCnt="0"/>
      <dgm:spPr/>
    </dgm:pt>
    <dgm:pt modelId="{03533919-1DE7-4507-BD9E-5FFEC150163D}" type="pres">
      <dgm:prSet presAssocID="{D8F48480-9F60-453B-8706-DA08C6C42E2A}" presName="parentText" presStyleLbl="node1" presStyleIdx="1" presStyleCnt="6">
        <dgm:presLayoutVars>
          <dgm:chMax val="0"/>
          <dgm:bulletEnabled val="1"/>
        </dgm:presLayoutVars>
      </dgm:prSet>
      <dgm:spPr/>
      <dgm:t>
        <a:bodyPr/>
        <a:lstStyle/>
        <a:p>
          <a:endParaRPr lang="en-US"/>
        </a:p>
      </dgm:t>
    </dgm:pt>
    <dgm:pt modelId="{3FC3207C-1EF4-4707-9C09-E0733AA36C84}" type="pres">
      <dgm:prSet presAssocID="{6A05A437-A390-4782-A451-2B19F68CECF6}" presName="spacer" presStyleCnt="0"/>
      <dgm:spPr/>
    </dgm:pt>
    <dgm:pt modelId="{7C7C9F59-6FB6-42B0-8E7A-A4EE56471421}" type="pres">
      <dgm:prSet presAssocID="{D82F3F6E-D22E-4C7E-8279-1AF787FDEE7A}" presName="parentText" presStyleLbl="node1" presStyleIdx="2" presStyleCnt="6">
        <dgm:presLayoutVars>
          <dgm:chMax val="0"/>
          <dgm:bulletEnabled val="1"/>
        </dgm:presLayoutVars>
      </dgm:prSet>
      <dgm:spPr/>
      <dgm:t>
        <a:bodyPr/>
        <a:lstStyle/>
        <a:p>
          <a:endParaRPr lang="en-US"/>
        </a:p>
      </dgm:t>
    </dgm:pt>
    <dgm:pt modelId="{CBA9A400-5976-4BF1-9AB4-F4D892EA88B7}" type="pres">
      <dgm:prSet presAssocID="{1C5DED24-7CFD-4493-A2B2-5B452D2BAF3C}" presName="spacer" presStyleCnt="0"/>
      <dgm:spPr/>
    </dgm:pt>
    <dgm:pt modelId="{5B641BC5-1B63-421A-A9B2-6247A0F1FC06}" type="pres">
      <dgm:prSet presAssocID="{96DE0041-7693-4DDA-B2E4-2E7C2CA6473C}" presName="parentText" presStyleLbl="node1" presStyleIdx="3" presStyleCnt="6">
        <dgm:presLayoutVars>
          <dgm:chMax val="0"/>
          <dgm:bulletEnabled val="1"/>
        </dgm:presLayoutVars>
      </dgm:prSet>
      <dgm:spPr/>
      <dgm:t>
        <a:bodyPr/>
        <a:lstStyle/>
        <a:p>
          <a:endParaRPr lang="en-US"/>
        </a:p>
      </dgm:t>
    </dgm:pt>
    <dgm:pt modelId="{3B6B2765-3D08-419B-A10C-FDB471EAC5E5}" type="pres">
      <dgm:prSet presAssocID="{72E4D322-2C47-4740-80E2-CF2C7B881399}" presName="spacer" presStyleCnt="0"/>
      <dgm:spPr/>
    </dgm:pt>
    <dgm:pt modelId="{D0ACA741-9188-44AC-A03A-037A882EE502}" type="pres">
      <dgm:prSet presAssocID="{4898A3E0-CAE5-4D3C-8F82-F85D65AC9455}" presName="parentText" presStyleLbl="node1" presStyleIdx="4" presStyleCnt="6">
        <dgm:presLayoutVars>
          <dgm:chMax val="0"/>
          <dgm:bulletEnabled val="1"/>
        </dgm:presLayoutVars>
      </dgm:prSet>
      <dgm:spPr/>
      <dgm:t>
        <a:bodyPr/>
        <a:lstStyle/>
        <a:p>
          <a:endParaRPr lang="en-US"/>
        </a:p>
      </dgm:t>
    </dgm:pt>
    <dgm:pt modelId="{D1051F73-D6B6-44EF-A207-EDAF252FF953}" type="pres">
      <dgm:prSet presAssocID="{2C5BAC5E-600A-41C3-BB65-0A5DDF1CD268}" presName="spacer" presStyleCnt="0"/>
      <dgm:spPr/>
    </dgm:pt>
    <dgm:pt modelId="{486B777F-23B5-4841-A002-FA2D9DB237DE}" type="pres">
      <dgm:prSet presAssocID="{2C077AFF-D838-48A6-8CB4-71ADC0602500}" presName="parentText" presStyleLbl="node1" presStyleIdx="5" presStyleCnt="6">
        <dgm:presLayoutVars>
          <dgm:chMax val="0"/>
          <dgm:bulletEnabled val="1"/>
        </dgm:presLayoutVars>
      </dgm:prSet>
      <dgm:spPr/>
      <dgm:t>
        <a:bodyPr/>
        <a:lstStyle/>
        <a:p>
          <a:endParaRPr lang="en-US"/>
        </a:p>
      </dgm:t>
    </dgm:pt>
  </dgm:ptLst>
  <dgm:cxnLst>
    <dgm:cxn modelId="{9C0E267B-63F9-414C-A8FB-D011F4951739}" type="presOf" srcId="{D82F3F6E-D22E-4C7E-8279-1AF787FDEE7A}" destId="{7C7C9F59-6FB6-42B0-8E7A-A4EE56471421}" srcOrd="0" destOrd="0" presId="urn:microsoft.com/office/officeart/2005/8/layout/vList2"/>
    <dgm:cxn modelId="{3F47F9FB-02C3-40BD-8827-53E428A8878D}" type="presOf" srcId="{D8F48480-9F60-453B-8706-DA08C6C42E2A}" destId="{03533919-1DE7-4507-BD9E-5FFEC150163D}" srcOrd="0" destOrd="0" presId="urn:microsoft.com/office/officeart/2005/8/layout/vList2"/>
    <dgm:cxn modelId="{73F62E57-49EC-4E25-BB75-C4952070BB37}" srcId="{BA37C09D-A55F-4931-A473-B438DA14092D}" destId="{96DE0041-7693-4DDA-B2E4-2E7C2CA6473C}" srcOrd="3" destOrd="0" parTransId="{BF599192-62E4-4E5C-B8A2-CBC91429703E}" sibTransId="{72E4D322-2C47-4740-80E2-CF2C7B881399}"/>
    <dgm:cxn modelId="{6CE7DF27-8D2F-4463-8ADC-F819CE38E525}" type="presOf" srcId="{4898A3E0-CAE5-4D3C-8F82-F85D65AC9455}" destId="{D0ACA741-9188-44AC-A03A-037A882EE502}" srcOrd="0" destOrd="0" presId="urn:microsoft.com/office/officeart/2005/8/layout/vList2"/>
    <dgm:cxn modelId="{53C2CA72-42C5-453E-A216-52938A73B0CD}" type="presOf" srcId="{96DE0041-7693-4DDA-B2E4-2E7C2CA6473C}" destId="{5B641BC5-1B63-421A-A9B2-6247A0F1FC06}" srcOrd="0" destOrd="0" presId="urn:microsoft.com/office/officeart/2005/8/layout/vList2"/>
    <dgm:cxn modelId="{31BBD854-C65C-4DAA-B595-BCA6F2572E0F}" type="presOf" srcId="{BA37C09D-A55F-4931-A473-B438DA14092D}" destId="{3C5A41F7-B899-495C-AEEA-103AC7A2ADB5}" srcOrd="0" destOrd="0" presId="urn:microsoft.com/office/officeart/2005/8/layout/vList2"/>
    <dgm:cxn modelId="{CC10D059-ECC9-4268-8D31-806FB148FBBB}" srcId="{BA37C09D-A55F-4931-A473-B438DA14092D}" destId="{4898A3E0-CAE5-4D3C-8F82-F85D65AC9455}" srcOrd="4" destOrd="0" parTransId="{2516C3AB-3836-4842-9488-5DDCD24A573D}" sibTransId="{2C5BAC5E-600A-41C3-BB65-0A5DDF1CD268}"/>
    <dgm:cxn modelId="{14FFE771-A449-47C8-9CDC-5B7FD871611B}" srcId="{BA37C09D-A55F-4931-A473-B438DA14092D}" destId="{2C077AFF-D838-48A6-8CB4-71ADC0602500}" srcOrd="5" destOrd="0" parTransId="{27CABE6F-09B4-49DF-897C-88CD6781C68E}" sibTransId="{D98E3A92-5D84-409F-86E2-3CDE59B61250}"/>
    <dgm:cxn modelId="{B7754D71-6158-496F-9B1C-CCADEE1EB2BF}" type="presOf" srcId="{2C077AFF-D838-48A6-8CB4-71ADC0602500}" destId="{486B777F-23B5-4841-A002-FA2D9DB237DE}" srcOrd="0" destOrd="0" presId="urn:microsoft.com/office/officeart/2005/8/layout/vList2"/>
    <dgm:cxn modelId="{13BBD36E-692D-4E01-8537-7A71DB4D25E9}" srcId="{BA37C09D-A55F-4931-A473-B438DA14092D}" destId="{D82F3F6E-D22E-4C7E-8279-1AF787FDEE7A}" srcOrd="2" destOrd="0" parTransId="{8916A274-0A2B-414C-AB94-E48A3588F79B}" sibTransId="{1C5DED24-7CFD-4493-A2B2-5B452D2BAF3C}"/>
    <dgm:cxn modelId="{3075AA02-AA01-4CC1-8443-52402D2E5C57}" srcId="{BA37C09D-A55F-4931-A473-B438DA14092D}" destId="{A6A9EF2C-FE34-45D0-8D66-8B915FC2CA21}" srcOrd="0" destOrd="0" parTransId="{3CBC8025-32BC-45E6-8259-B6B220B68293}" sibTransId="{55FAA020-8B20-4A39-9786-BCF0F54A1D12}"/>
    <dgm:cxn modelId="{B5FED30D-5283-4319-BDB4-27F9AC2E7999}" srcId="{BA37C09D-A55F-4931-A473-B438DA14092D}" destId="{D8F48480-9F60-453B-8706-DA08C6C42E2A}" srcOrd="1" destOrd="0" parTransId="{D9F04F11-A7CF-445D-AD68-5846C48DF0A9}" sibTransId="{6A05A437-A390-4782-A451-2B19F68CECF6}"/>
    <dgm:cxn modelId="{71B45499-D474-450D-AF5D-77C275B24B04}" type="presOf" srcId="{A6A9EF2C-FE34-45D0-8D66-8B915FC2CA21}" destId="{1AB6B0BC-67B6-400C-B540-D84FC56B3BC6}" srcOrd="0" destOrd="0" presId="urn:microsoft.com/office/officeart/2005/8/layout/vList2"/>
    <dgm:cxn modelId="{7E72C211-76CE-4550-AFBE-4A78F6C0C8A8}" type="presParOf" srcId="{3C5A41F7-B899-495C-AEEA-103AC7A2ADB5}" destId="{1AB6B0BC-67B6-400C-B540-D84FC56B3BC6}" srcOrd="0" destOrd="0" presId="urn:microsoft.com/office/officeart/2005/8/layout/vList2"/>
    <dgm:cxn modelId="{A3AA1DB0-A541-4D14-ACC7-6F66AB4CEBB3}" type="presParOf" srcId="{3C5A41F7-B899-495C-AEEA-103AC7A2ADB5}" destId="{363ABD97-5934-4F97-860F-A72F77E27FFD}" srcOrd="1" destOrd="0" presId="urn:microsoft.com/office/officeart/2005/8/layout/vList2"/>
    <dgm:cxn modelId="{B71DB035-208A-46DD-87C5-FFE433FF1ED3}" type="presParOf" srcId="{3C5A41F7-B899-495C-AEEA-103AC7A2ADB5}" destId="{03533919-1DE7-4507-BD9E-5FFEC150163D}" srcOrd="2" destOrd="0" presId="urn:microsoft.com/office/officeart/2005/8/layout/vList2"/>
    <dgm:cxn modelId="{A4E928A7-DB69-4895-8CB9-CBE7C767B746}" type="presParOf" srcId="{3C5A41F7-B899-495C-AEEA-103AC7A2ADB5}" destId="{3FC3207C-1EF4-4707-9C09-E0733AA36C84}" srcOrd="3" destOrd="0" presId="urn:microsoft.com/office/officeart/2005/8/layout/vList2"/>
    <dgm:cxn modelId="{50953757-F25C-4A9C-9527-4F4F7BE67123}" type="presParOf" srcId="{3C5A41F7-B899-495C-AEEA-103AC7A2ADB5}" destId="{7C7C9F59-6FB6-42B0-8E7A-A4EE56471421}" srcOrd="4" destOrd="0" presId="urn:microsoft.com/office/officeart/2005/8/layout/vList2"/>
    <dgm:cxn modelId="{87997AB6-2785-4476-B6C5-AE4DBFFE8D84}" type="presParOf" srcId="{3C5A41F7-B899-495C-AEEA-103AC7A2ADB5}" destId="{CBA9A400-5976-4BF1-9AB4-F4D892EA88B7}" srcOrd="5" destOrd="0" presId="urn:microsoft.com/office/officeart/2005/8/layout/vList2"/>
    <dgm:cxn modelId="{53160372-C46F-425C-A2DC-C000E0837CEE}" type="presParOf" srcId="{3C5A41F7-B899-495C-AEEA-103AC7A2ADB5}" destId="{5B641BC5-1B63-421A-A9B2-6247A0F1FC06}" srcOrd="6" destOrd="0" presId="urn:microsoft.com/office/officeart/2005/8/layout/vList2"/>
    <dgm:cxn modelId="{353C0ECE-3F47-4487-8FE4-707AC051D90B}" type="presParOf" srcId="{3C5A41F7-B899-495C-AEEA-103AC7A2ADB5}" destId="{3B6B2765-3D08-419B-A10C-FDB471EAC5E5}" srcOrd="7" destOrd="0" presId="urn:microsoft.com/office/officeart/2005/8/layout/vList2"/>
    <dgm:cxn modelId="{6DD3836B-9A69-450B-B51D-FD35551C935A}" type="presParOf" srcId="{3C5A41F7-B899-495C-AEEA-103AC7A2ADB5}" destId="{D0ACA741-9188-44AC-A03A-037A882EE502}" srcOrd="8" destOrd="0" presId="urn:microsoft.com/office/officeart/2005/8/layout/vList2"/>
    <dgm:cxn modelId="{54FED450-33A6-4CFF-95C6-FF7CC9D5562C}" type="presParOf" srcId="{3C5A41F7-B899-495C-AEEA-103AC7A2ADB5}" destId="{D1051F73-D6B6-44EF-A207-EDAF252FF953}" srcOrd="9" destOrd="0" presId="urn:microsoft.com/office/officeart/2005/8/layout/vList2"/>
    <dgm:cxn modelId="{80DF363E-9BB8-4010-AB4B-5941AFA7A4D2}" type="presParOf" srcId="{3C5A41F7-B899-495C-AEEA-103AC7A2ADB5}" destId="{486B777F-23B5-4841-A002-FA2D9DB237DE}" srcOrd="10" destOrd="0" presId="urn:microsoft.com/office/officeart/2005/8/layout/vList2"/>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F67F8F-1DD7-46B6-B0CF-B28A63033DC7}" type="doc">
      <dgm:prSet loTypeId="urn:microsoft.com/office/officeart/2005/8/layout/venn1" loCatId="relationship" qsTypeId="urn:microsoft.com/office/officeart/2005/8/quickstyle/3d1" qsCatId="3D" csTypeId="urn:microsoft.com/office/officeart/2005/8/colors/colorful1" csCatId="colorful"/>
      <dgm:spPr/>
      <dgm:t>
        <a:bodyPr/>
        <a:lstStyle/>
        <a:p>
          <a:endParaRPr lang="en-US"/>
        </a:p>
      </dgm:t>
    </dgm:pt>
    <dgm:pt modelId="{022AA600-DDE8-4F8C-99AB-66EC41D4CC12}">
      <dgm:prSet/>
      <dgm:spPr/>
      <dgm:t>
        <a:bodyPr/>
        <a:lstStyle/>
        <a:p>
          <a:pPr rtl="0"/>
          <a:r>
            <a:rPr lang="en-US" b="1" smtClean="0"/>
            <a:t>FINALLY</a:t>
          </a:r>
          <a:endParaRPr lang="en-US"/>
        </a:p>
      </dgm:t>
    </dgm:pt>
    <dgm:pt modelId="{3AB3D987-845F-435F-BC3D-E8B71A550FAA}" type="parTrans" cxnId="{1B5EF67B-14EE-4C86-92EA-C42B45BC5E1B}">
      <dgm:prSet/>
      <dgm:spPr/>
      <dgm:t>
        <a:bodyPr/>
        <a:lstStyle/>
        <a:p>
          <a:endParaRPr lang="en-US"/>
        </a:p>
      </dgm:t>
    </dgm:pt>
    <dgm:pt modelId="{A2513B7C-DBDC-425B-AB6E-AE4AFFDD5132}" type="sibTrans" cxnId="{1B5EF67B-14EE-4C86-92EA-C42B45BC5E1B}">
      <dgm:prSet/>
      <dgm:spPr/>
      <dgm:t>
        <a:bodyPr/>
        <a:lstStyle/>
        <a:p>
          <a:endParaRPr lang="en-US"/>
        </a:p>
      </dgm:t>
    </dgm:pt>
    <dgm:pt modelId="{1A41DB8F-F9CD-4B52-AE35-FA866A2C78DF}" type="pres">
      <dgm:prSet presAssocID="{B3F67F8F-1DD7-46B6-B0CF-B28A63033DC7}" presName="compositeShape" presStyleCnt="0">
        <dgm:presLayoutVars>
          <dgm:chMax val="7"/>
          <dgm:dir/>
          <dgm:resizeHandles val="exact"/>
        </dgm:presLayoutVars>
      </dgm:prSet>
      <dgm:spPr/>
      <dgm:t>
        <a:bodyPr/>
        <a:lstStyle/>
        <a:p>
          <a:endParaRPr lang="en-US"/>
        </a:p>
      </dgm:t>
    </dgm:pt>
    <dgm:pt modelId="{694D29FF-9625-4BAF-A7A3-B65B8F4A350D}" type="pres">
      <dgm:prSet presAssocID="{022AA600-DDE8-4F8C-99AB-66EC41D4CC12}" presName="circ1TxSh" presStyleLbl="vennNode1" presStyleIdx="0" presStyleCnt="1"/>
      <dgm:spPr/>
      <dgm:t>
        <a:bodyPr/>
        <a:lstStyle/>
        <a:p>
          <a:endParaRPr lang="en-US"/>
        </a:p>
      </dgm:t>
    </dgm:pt>
  </dgm:ptLst>
  <dgm:cxnLst>
    <dgm:cxn modelId="{16FF82B1-10A0-49FC-94B5-E8F6D7F48BB1}" type="presOf" srcId="{022AA600-DDE8-4F8C-99AB-66EC41D4CC12}" destId="{694D29FF-9625-4BAF-A7A3-B65B8F4A350D}" srcOrd="0" destOrd="0" presId="urn:microsoft.com/office/officeart/2005/8/layout/venn1"/>
    <dgm:cxn modelId="{8354F8E9-C88A-422D-91CB-2C9FA5EE9977}" type="presOf" srcId="{B3F67F8F-1DD7-46B6-B0CF-B28A63033DC7}" destId="{1A41DB8F-F9CD-4B52-AE35-FA866A2C78DF}" srcOrd="0" destOrd="0" presId="urn:microsoft.com/office/officeart/2005/8/layout/venn1"/>
    <dgm:cxn modelId="{1B5EF67B-14EE-4C86-92EA-C42B45BC5E1B}" srcId="{B3F67F8F-1DD7-46B6-B0CF-B28A63033DC7}" destId="{022AA600-DDE8-4F8C-99AB-66EC41D4CC12}" srcOrd="0" destOrd="0" parTransId="{3AB3D987-845F-435F-BC3D-E8B71A550FAA}" sibTransId="{A2513B7C-DBDC-425B-AB6E-AE4AFFDD5132}"/>
    <dgm:cxn modelId="{92C60443-6748-4B57-AF80-AA76358CB2A0}" type="presParOf" srcId="{1A41DB8F-F9CD-4B52-AE35-FA866A2C78DF}" destId="{694D29FF-9625-4BAF-A7A3-B65B8F4A350D}"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362EA8-6262-4683-A67E-0B2F57B26136}" type="doc">
      <dgm:prSet loTypeId="urn:microsoft.com/office/officeart/2005/8/layout/architecture" loCatId="list" qsTypeId="urn:microsoft.com/office/officeart/2005/8/quickstyle/3d4" qsCatId="3D" csTypeId="urn:microsoft.com/office/officeart/2005/8/colors/accent3_1" csCatId="accent3"/>
      <dgm:spPr/>
      <dgm:t>
        <a:bodyPr/>
        <a:lstStyle/>
        <a:p>
          <a:endParaRPr lang="en-US"/>
        </a:p>
      </dgm:t>
    </dgm:pt>
    <dgm:pt modelId="{740B8453-577E-4357-BD8F-5CC23166AE68}">
      <dgm:prSet/>
      <dgm:spPr/>
      <dgm:t>
        <a:bodyPr/>
        <a:lstStyle/>
        <a:p>
          <a:pPr rtl="0"/>
          <a:r>
            <a:rPr lang="en-US" dirty="0" smtClean="0"/>
            <a:t>QUESTION: GOATS AND SHEEP BREEDS IN ZAMBIA</a:t>
          </a:r>
          <a:endParaRPr lang="en-US" dirty="0"/>
        </a:p>
      </dgm:t>
    </dgm:pt>
    <dgm:pt modelId="{157AC90B-28F3-4B46-B593-BAC0D392006E}" type="parTrans" cxnId="{FAA807F7-65F9-4BD9-968E-2273AA7CCB59}">
      <dgm:prSet/>
      <dgm:spPr/>
      <dgm:t>
        <a:bodyPr/>
        <a:lstStyle/>
        <a:p>
          <a:endParaRPr lang="en-US"/>
        </a:p>
      </dgm:t>
    </dgm:pt>
    <dgm:pt modelId="{44E19BAF-456D-4D94-8C66-E689D0423F27}" type="sibTrans" cxnId="{FAA807F7-65F9-4BD9-968E-2273AA7CCB59}">
      <dgm:prSet/>
      <dgm:spPr/>
      <dgm:t>
        <a:bodyPr/>
        <a:lstStyle/>
        <a:p>
          <a:endParaRPr lang="en-US"/>
        </a:p>
      </dgm:t>
    </dgm:pt>
    <dgm:pt modelId="{1E0B120B-A6A7-4FAE-B70A-F4F60BA13AF4}" type="pres">
      <dgm:prSet presAssocID="{92362EA8-6262-4683-A67E-0B2F57B26136}" presName="Name0" presStyleCnt="0">
        <dgm:presLayoutVars>
          <dgm:chPref val="1"/>
          <dgm:dir/>
          <dgm:animOne val="branch"/>
          <dgm:animLvl val="lvl"/>
          <dgm:resizeHandles/>
        </dgm:presLayoutVars>
      </dgm:prSet>
      <dgm:spPr/>
      <dgm:t>
        <a:bodyPr/>
        <a:lstStyle/>
        <a:p>
          <a:endParaRPr lang="en-US"/>
        </a:p>
      </dgm:t>
    </dgm:pt>
    <dgm:pt modelId="{71136D1F-AB0A-4AA7-B383-22B5C2C0E5A9}" type="pres">
      <dgm:prSet presAssocID="{740B8453-577E-4357-BD8F-5CC23166AE68}" presName="vertOne" presStyleCnt="0"/>
      <dgm:spPr/>
    </dgm:pt>
    <dgm:pt modelId="{E46E2256-C6C2-4C51-8287-7036E8984E97}" type="pres">
      <dgm:prSet presAssocID="{740B8453-577E-4357-BD8F-5CC23166AE68}" presName="txOne" presStyleLbl="node0" presStyleIdx="0" presStyleCnt="1">
        <dgm:presLayoutVars>
          <dgm:chPref val="3"/>
        </dgm:presLayoutVars>
      </dgm:prSet>
      <dgm:spPr/>
      <dgm:t>
        <a:bodyPr/>
        <a:lstStyle/>
        <a:p>
          <a:endParaRPr lang="en-US"/>
        </a:p>
      </dgm:t>
    </dgm:pt>
    <dgm:pt modelId="{880DDBDE-84E3-43B4-B0A1-8D57A0C9BBDA}" type="pres">
      <dgm:prSet presAssocID="{740B8453-577E-4357-BD8F-5CC23166AE68}" presName="horzOne" presStyleCnt="0"/>
      <dgm:spPr/>
    </dgm:pt>
  </dgm:ptLst>
  <dgm:cxnLst>
    <dgm:cxn modelId="{FAA807F7-65F9-4BD9-968E-2273AA7CCB59}" srcId="{92362EA8-6262-4683-A67E-0B2F57B26136}" destId="{740B8453-577E-4357-BD8F-5CC23166AE68}" srcOrd="0" destOrd="0" parTransId="{157AC90B-28F3-4B46-B593-BAC0D392006E}" sibTransId="{44E19BAF-456D-4D94-8C66-E689D0423F27}"/>
    <dgm:cxn modelId="{8EB9BA36-DCE7-421E-BC23-EAC408555CE7}" type="presOf" srcId="{740B8453-577E-4357-BD8F-5CC23166AE68}" destId="{E46E2256-C6C2-4C51-8287-7036E8984E97}" srcOrd="0" destOrd="0" presId="urn:microsoft.com/office/officeart/2005/8/layout/architecture"/>
    <dgm:cxn modelId="{3488DEBB-C068-4A4D-824D-8EFEE25FDB96}" type="presOf" srcId="{92362EA8-6262-4683-A67E-0B2F57B26136}" destId="{1E0B120B-A6A7-4FAE-B70A-F4F60BA13AF4}" srcOrd="0" destOrd="0" presId="urn:microsoft.com/office/officeart/2005/8/layout/architecture"/>
    <dgm:cxn modelId="{8834D5AC-D55B-4101-9987-7D72918D87C8}" type="presParOf" srcId="{1E0B120B-A6A7-4FAE-B70A-F4F60BA13AF4}" destId="{71136D1F-AB0A-4AA7-B383-22B5C2C0E5A9}" srcOrd="0" destOrd="0" presId="urn:microsoft.com/office/officeart/2005/8/layout/architecture"/>
    <dgm:cxn modelId="{30124F72-F983-47BC-A008-6560A2CFE1F0}" type="presParOf" srcId="{71136D1F-AB0A-4AA7-B383-22B5C2C0E5A9}" destId="{E46E2256-C6C2-4C51-8287-7036E8984E97}" srcOrd="0" destOrd="0" presId="urn:microsoft.com/office/officeart/2005/8/layout/architecture"/>
    <dgm:cxn modelId="{88664AB2-8C30-46B4-A220-1EB85DA3BA21}" type="presParOf" srcId="{71136D1F-AB0A-4AA7-B383-22B5C2C0E5A9}" destId="{880DDBDE-84E3-43B4-B0A1-8D57A0C9BBDA}"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73EDC8-4F6D-42C5-BDF7-5EBDC733816B}" type="doc">
      <dgm:prSet loTypeId="urn:microsoft.com/office/officeart/2005/8/layout/hierarchy4" loCatId="list" qsTypeId="urn:microsoft.com/office/officeart/2005/8/quickstyle/3d4" qsCatId="3D" csTypeId="urn:microsoft.com/office/officeart/2005/8/colors/colorful4" csCatId="colorful"/>
      <dgm:spPr/>
      <dgm:t>
        <a:bodyPr/>
        <a:lstStyle/>
        <a:p>
          <a:endParaRPr lang="en-US"/>
        </a:p>
      </dgm:t>
    </dgm:pt>
    <dgm:pt modelId="{16593EAB-B4AF-4A97-9BE7-88459F1EDF8F}">
      <dgm:prSet/>
      <dgm:spPr/>
      <dgm:t>
        <a:bodyPr/>
        <a:lstStyle/>
        <a:p>
          <a:pPr rtl="0"/>
          <a:r>
            <a:rPr lang="en-US" b="1" dirty="0" smtClean="0"/>
            <a:t>GOAT BREEDS IN ZAMBIA</a:t>
          </a:r>
          <a:br>
            <a:rPr lang="en-US" b="1" dirty="0" smtClean="0"/>
          </a:br>
          <a:r>
            <a:rPr lang="en-US" b="1" dirty="0" smtClean="0"/>
            <a:t>The Small East African Goat</a:t>
          </a:r>
          <a:br>
            <a:rPr lang="en-US" b="1" dirty="0" smtClean="0"/>
          </a:br>
          <a:endParaRPr lang="en-US" dirty="0"/>
        </a:p>
      </dgm:t>
    </dgm:pt>
    <dgm:pt modelId="{AAC77C7B-CF65-4D64-B98B-DFD1F6CBE046}" type="parTrans" cxnId="{3D7166FE-41B9-423E-990D-DF82636BC14A}">
      <dgm:prSet/>
      <dgm:spPr/>
      <dgm:t>
        <a:bodyPr/>
        <a:lstStyle/>
        <a:p>
          <a:endParaRPr lang="en-US"/>
        </a:p>
      </dgm:t>
    </dgm:pt>
    <dgm:pt modelId="{5EAEC63E-E2FC-483E-A33E-B590091E9292}" type="sibTrans" cxnId="{3D7166FE-41B9-423E-990D-DF82636BC14A}">
      <dgm:prSet/>
      <dgm:spPr/>
      <dgm:t>
        <a:bodyPr/>
        <a:lstStyle/>
        <a:p>
          <a:endParaRPr lang="en-US"/>
        </a:p>
      </dgm:t>
    </dgm:pt>
    <dgm:pt modelId="{5E459EFD-E980-4BF0-9FED-07849AE8C439}" type="pres">
      <dgm:prSet presAssocID="{1A73EDC8-4F6D-42C5-BDF7-5EBDC733816B}" presName="Name0" presStyleCnt="0">
        <dgm:presLayoutVars>
          <dgm:chPref val="1"/>
          <dgm:dir/>
          <dgm:animOne val="branch"/>
          <dgm:animLvl val="lvl"/>
          <dgm:resizeHandles/>
        </dgm:presLayoutVars>
      </dgm:prSet>
      <dgm:spPr/>
      <dgm:t>
        <a:bodyPr/>
        <a:lstStyle/>
        <a:p>
          <a:endParaRPr lang="en-US"/>
        </a:p>
      </dgm:t>
    </dgm:pt>
    <dgm:pt modelId="{4BA4FC1B-4ACA-4797-A680-6BEAD1799CC3}" type="pres">
      <dgm:prSet presAssocID="{16593EAB-B4AF-4A97-9BE7-88459F1EDF8F}" presName="vertOne" presStyleCnt="0"/>
      <dgm:spPr/>
    </dgm:pt>
    <dgm:pt modelId="{72F4A000-D60A-4ECC-A3CD-67D1ACE4D883}" type="pres">
      <dgm:prSet presAssocID="{16593EAB-B4AF-4A97-9BE7-88459F1EDF8F}" presName="txOne" presStyleLbl="node0" presStyleIdx="0" presStyleCnt="1" custLinFactNeighborX="78" custLinFactNeighborY="-85630">
        <dgm:presLayoutVars>
          <dgm:chPref val="3"/>
        </dgm:presLayoutVars>
      </dgm:prSet>
      <dgm:spPr/>
      <dgm:t>
        <a:bodyPr/>
        <a:lstStyle/>
        <a:p>
          <a:endParaRPr lang="en-US"/>
        </a:p>
      </dgm:t>
    </dgm:pt>
    <dgm:pt modelId="{9A4EE474-0494-4F7F-B8E6-85EC1A03F88C}" type="pres">
      <dgm:prSet presAssocID="{16593EAB-B4AF-4A97-9BE7-88459F1EDF8F}" presName="horzOne" presStyleCnt="0"/>
      <dgm:spPr/>
    </dgm:pt>
  </dgm:ptLst>
  <dgm:cxnLst>
    <dgm:cxn modelId="{85A18BCA-B50F-4CB6-922A-BAA80317B898}" type="presOf" srcId="{1A73EDC8-4F6D-42C5-BDF7-5EBDC733816B}" destId="{5E459EFD-E980-4BF0-9FED-07849AE8C439}" srcOrd="0" destOrd="0" presId="urn:microsoft.com/office/officeart/2005/8/layout/hierarchy4"/>
    <dgm:cxn modelId="{3D7166FE-41B9-423E-990D-DF82636BC14A}" srcId="{1A73EDC8-4F6D-42C5-BDF7-5EBDC733816B}" destId="{16593EAB-B4AF-4A97-9BE7-88459F1EDF8F}" srcOrd="0" destOrd="0" parTransId="{AAC77C7B-CF65-4D64-B98B-DFD1F6CBE046}" sibTransId="{5EAEC63E-E2FC-483E-A33E-B590091E9292}"/>
    <dgm:cxn modelId="{3F57FE76-78D6-4ECF-98C2-F30F5BB0DA28}" type="presOf" srcId="{16593EAB-B4AF-4A97-9BE7-88459F1EDF8F}" destId="{72F4A000-D60A-4ECC-A3CD-67D1ACE4D883}" srcOrd="0" destOrd="0" presId="urn:microsoft.com/office/officeart/2005/8/layout/hierarchy4"/>
    <dgm:cxn modelId="{82345374-1AF0-476C-9722-0877F57631BA}" type="presParOf" srcId="{5E459EFD-E980-4BF0-9FED-07849AE8C439}" destId="{4BA4FC1B-4ACA-4797-A680-6BEAD1799CC3}" srcOrd="0" destOrd="0" presId="urn:microsoft.com/office/officeart/2005/8/layout/hierarchy4"/>
    <dgm:cxn modelId="{7DB26218-DA5F-4A84-A067-245E461807DC}" type="presParOf" srcId="{4BA4FC1B-4ACA-4797-A680-6BEAD1799CC3}" destId="{72F4A000-D60A-4ECC-A3CD-67D1ACE4D883}" srcOrd="0" destOrd="0" presId="urn:microsoft.com/office/officeart/2005/8/layout/hierarchy4"/>
    <dgm:cxn modelId="{51A863ED-1A70-43DE-AF68-EEB032EF84ED}" type="presParOf" srcId="{4BA4FC1B-4ACA-4797-A680-6BEAD1799CC3}" destId="{9A4EE474-0494-4F7F-B8E6-85EC1A03F88C}" srcOrd="1" destOrd="0" presId="urn:microsoft.com/office/officeart/2005/8/layout/hierarchy4"/>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CAA824-6978-45F8-8E1E-D4C1B070DB9F}" type="doc">
      <dgm:prSet loTypeId="urn:microsoft.com/office/officeart/2005/8/layout/vList5" loCatId="list" qsTypeId="urn:microsoft.com/office/officeart/2005/8/quickstyle/3d3" qsCatId="3D" csTypeId="urn:microsoft.com/office/officeart/2005/8/colors/accent0_3" csCatId="mainScheme"/>
      <dgm:spPr/>
      <dgm:t>
        <a:bodyPr/>
        <a:lstStyle/>
        <a:p>
          <a:endParaRPr lang="en-US"/>
        </a:p>
      </dgm:t>
    </dgm:pt>
    <dgm:pt modelId="{E56AF829-E4DA-47CC-8811-2BD84F0981FF}">
      <dgm:prSet/>
      <dgm:spPr/>
      <dgm:t>
        <a:bodyPr/>
        <a:lstStyle/>
        <a:p>
          <a:pPr rtl="0"/>
          <a:r>
            <a:rPr lang="en-US" b="1" dirty="0" smtClean="0"/>
            <a:t>EXAMPLE</a:t>
          </a:r>
          <a:endParaRPr lang="en-US" dirty="0"/>
        </a:p>
      </dgm:t>
    </dgm:pt>
    <dgm:pt modelId="{763931DB-5E89-4D00-898A-CD6B4F27534B}" type="parTrans" cxnId="{C201C54A-DF78-4542-B0EC-226DACF2C537}">
      <dgm:prSet/>
      <dgm:spPr/>
      <dgm:t>
        <a:bodyPr/>
        <a:lstStyle/>
        <a:p>
          <a:endParaRPr lang="en-US"/>
        </a:p>
      </dgm:t>
    </dgm:pt>
    <dgm:pt modelId="{15554B0A-F954-4331-9079-5A2EE2C70303}" type="sibTrans" cxnId="{C201C54A-DF78-4542-B0EC-226DACF2C537}">
      <dgm:prSet/>
      <dgm:spPr/>
      <dgm:t>
        <a:bodyPr/>
        <a:lstStyle/>
        <a:p>
          <a:endParaRPr lang="en-US"/>
        </a:p>
      </dgm:t>
    </dgm:pt>
    <dgm:pt modelId="{098CEE99-4CA0-426C-9DF4-2F048F286D35}" type="pres">
      <dgm:prSet presAssocID="{88CAA824-6978-45F8-8E1E-D4C1B070DB9F}" presName="Name0" presStyleCnt="0">
        <dgm:presLayoutVars>
          <dgm:dir/>
          <dgm:animLvl val="lvl"/>
          <dgm:resizeHandles val="exact"/>
        </dgm:presLayoutVars>
      </dgm:prSet>
      <dgm:spPr/>
      <dgm:t>
        <a:bodyPr/>
        <a:lstStyle/>
        <a:p>
          <a:endParaRPr lang="en-US"/>
        </a:p>
      </dgm:t>
    </dgm:pt>
    <dgm:pt modelId="{84695121-24FC-4256-9C2F-EFCD114ED946}" type="pres">
      <dgm:prSet presAssocID="{E56AF829-E4DA-47CC-8811-2BD84F0981FF}" presName="linNode" presStyleCnt="0"/>
      <dgm:spPr/>
    </dgm:pt>
    <dgm:pt modelId="{E8826883-92B1-4491-943E-9E3A69C64B95}" type="pres">
      <dgm:prSet presAssocID="{E56AF829-E4DA-47CC-8811-2BD84F0981FF}" presName="parentText" presStyleLbl="node1" presStyleIdx="0" presStyleCnt="1" custLinFactNeighborX="200">
        <dgm:presLayoutVars>
          <dgm:chMax val="1"/>
          <dgm:bulletEnabled val="1"/>
        </dgm:presLayoutVars>
      </dgm:prSet>
      <dgm:spPr/>
      <dgm:t>
        <a:bodyPr/>
        <a:lstStyle/>
        <a:p>
          <a:endParaRPr lang="en-US"/>
        </a:p>
      </dgm:t>
    </dgm:pt>
  </dgm:ptLst>
  <dgm:cxnLst>
    <dgm:cxn modelId="{C201C54A-DF78-4542-B0EC-226DACF2C537}" srcId="{88CAA824-6978-45F8-8E1E-D4C1B070DB9F}" destId="{E56AF829-E4DA-47CC-8811-2BD84F0981FF}" srcOrd="0" destOrd="0" parTransId="{763931DB-5E89-4D00-898A-CD6B4F27534B}" sibTransId="{15554B0A-F954-4331-9079-5A2EE2C70303}"/>
    <dgm:cxn modelId="{7C2A45D9-93DF-4758-9B33-FE88C6C082AF}" type="presOf" srcId="{88CAA824-6978-45F8-8E1E-D4C1B070DB9F}" destId="{098CEE99-4CA0-426C-9DF4-2F048F286D35}" srcOrd="0" destOrd="0" presId="urn:microsoft.com/office/officeart/2005/8/layout/vList5"/>
    <dgm:cxn modelId="{D63EF586-C997-414D-95BD-F4B1C16216D8}" type="presOf" srcId="{E56AF829-E4DA-47CC-8811-2BD84F0981FF}" destId="{E8826883-92B1-4491-943E-9E3A69C64B95}" srcOrd="0" destOrd="0" presId="urn:microsoft.com/office/officeart/2005/8/layout/vList5"/>
    <dgm:cxn modelId="{CBEA7C3B-853E-4C9E-A37D-20DA1A0BCB6B}" type="presParOf" srcId="{098CEE99-4CA0-426C-9DF4-2F048F286D35}" destId="{84695121-24FC-4256-9C2F-EFCD114ED946}" srcOrd="0" destOrd="0" presId="urn:microsoft.com/office/officeart/2005/8/layout/vList5"/>
    <dgm:cxn modelId="{01547D35-9589-4BA5-A7B5-001506025A88}" type="presParOf" srcId="{84695121-24FC-4256-9C2F-EFCD114ED946}" destId="{E8826883-92B1-4491-943E-9E3A69C64B95}" srcOrd="0" destOrd="0" presId="urn:microsoft.com/office/officeart/2005/8/layout/vList5"/>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D2D36D-A6D9-4585-92F9-3BB29AFB3559}" type="doc">
      <dgm:prSet loTypeId="urn:microsoft.com/office/officeart/2005/8/layout/default" loCatId="list" qsTypeId="urn:microsoft.com/office/officeart/2005/8/quickstyle/3d4" qsCatId="3D" csTypeId="urn:microsoft.com/office/officeart/2005/8/colors/colorful5" csCatId="colorful" phldr="1"/>
      <dgm:spPr/>
      <dgm:t>
        <a:bodyPr/>
        <a:lstStyle/>
        <a:p>
          <a:endParaRPr lang="en-US"/>
        </a:p>
      </dgm:t>
    </dgm:pt>
    <dgm:pt modelId="{BFD27764-D559-47EE-9D7B-3E8FC09CA096}">
      <dgm:prSet custT="1"/>
      <dgm:spPr/>
      <dgm:t>
        <a:bodyPr/>
        <a:lstStyle/>
        <a:p>
          <a:pPr rtl="0"/>
          <a:r>
            <a:rPr lang="en-US" sz="2400" b="1" dirty="0" smtClean="0"/>
            <a:t>THE SAANEN</a:t>
          </a:r>
          <a:endParaRPr lang="en-US" sz="2400" dirty="0"/>
        </a:p>
      </dgm:t>
    </dgm:pt>
    <dgm:pt modelId="{E34236BB-885C-46B9-A63A-5251360A99F2}" type="parTrans" cxnId="{3FF5E4D7-26DB-40AD-A400-5495DFDF9A5A}">
      <dgm:prSet/>
      <dgm:spPr/>
      <dgm:t>
        <a:bodyPr/>
        <a:lstStyle/>
        <a:p>
          <a:endParaRPr lang="en-US"/>
        </a:p>
      </dgm:t>
    </dgm:pt>
    <dgm:pt modelId="{D2BB34C3-FDE5-4525-A766-F73F9F799273}" type="sibTrans" cxnId="{3FF5E4D7-26DB-40AD-A400-5495DFDF9A5A}">
      <dgm:prSet/>
      <dgm:spPr/>
      <dgm:t>
        <a:bodyPr/>
        <a:lstStyle/>
        <a:p>
          <a:endParaRPr lang="en-US"/>
        </a:p>
      </dgm:t>
    </dgm:pt>
    <dgm:pt modelId="{4D2DDDCA-2D45-48DF-9DC2-26BF24B0F571}" type="pres">
      <dgm:prSet presAssocID="{51D2D36D-A6D9-4585-92F9-3BB29AFB3559}" presName="diagram" presStyleCnt="0">
        <dgm:presLayoutVars>
          <dgm:dir/>
          <dgm:resizeHandles val="exact"/>
        </dgm:presLayoutVars>
      </dgm:prSet>
      <dgm:spPr/>
      <dgm:t>
        <a:bodyPr/>
        <a:lstStyle/>
        <a:p>
          <a:endParaRPr lang="en-US"/>
        </a:p>
      </dgm:t>
    </dgm:pt>
    <dgm:pt modelId="{B28030B6-5FAF-418F-AE0B-E83226FEE815}" type="pres">
      <dgm:prSet presAssocID="{BFD27764-D559-47EE-9D7B-3E8FC09CA096}" presName="node" presStyleLbl="node1" presStyleIdx="0" presStyleCnt="1" custScaleX="369742" custLinFactNeighborX="-61309" custLinFactNeighborY="3144">
        <dgm:presLayoutVars>
          <dgm:bulletEnabled val="1"/>
        </dgm:presLayoutVars>
      </dgm:prSet>
      <dgm:spPr/>
      <dgm:t>
        <a:bodyPr/>
        <a:lstStyle/>
        <a:p>
          <a:endParaRPr lang="en-US"/>
        </a:p>
      </dgm:t>
    </dgm:pt>
  </dgm:ptLst>
  <dgm:cxnLst>
    <dgm:cxn modelId="{3FF5E4D7-26DB-40AD-A400-5495DFDF9A5A}" srcId="{51D2D36D-A6D9-4585-92F9-3BB29AFB3559}" destId="{BFD27764-D559-47EE-9D7B-3E8FC09CA096}" srcOrd="0" destOrd="0" parTransId="{E34236BB-885C-46B9-A63A-5251360A99F2}" sibTransId="{D2BB34C3-FDE5-4525-A766-F73F9F799273}"/>
    <dgm:cxn modelId="{B9F27466-807A-4785-8E25-D4DFACCE11D7}" type="presOf" srcId="{51D2D36D-A6D9-4585-92F9-3BB29AFB3559}" destId="{4D2DDDCA-2D45-48DF-9DC2-26BF24B0F571}" srcOrd="0" destOrd="0" presId="urn:microsoft.com/office/officeart/2005/8/layout/default"/>
    <dgm:cxn modelId="{C5EF3F8F-C995-47B1-978A-1F46F2E673D6}" type="presOf" srcId="{BFD27764-D559-47EE-9D7B-3E8FC09CA096}" destId="{B28030B6-5FAF-418F-AE0B-E83226FEE815}" srcOrd="0" destOrd="0" presId="urn:microsoft.com/office/officeart/2005/8/layout/default"/>
    <dgm:cxn modelId="{49B9D524-58CB-417F-9475-F8436E7C82EA}" type="presParOf" srcId="{4D2DDDCA-2D45-48DF-9DC2-26BF24B0F571}" destId="{B28030B6-5FAF-418F-AE0B-E83226FEE815}" srcOrd="0" destOrd="0" presId="urn:microsoft.com/office/officeart/2005/8/layout/defaul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E94C21-12E4-4F5D-8ECB-0066B45DDEF5}"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B52E700D-0587-4EF1-B62A-375B835CA45A}">
      <dgm:prSet/>
      <dgm:spPr/>
      <dgm:t>
        <a:bodyPr/>
        <a:lstStyle/>
        <a:p>
          <a:pPr rtl="0"/>
          <a:r>
            <a:rPr lang="en-US" dirty="0" smtClean="0"/>
            <a:t>The Saanen originates from Switzerland. The Saanen is heavy milk producer, yielding 2 –5 liters per day containing 3 –4 percent milk fat.</a:t>
          </a:r>
          <a:endParaRPr lang="en-US" dirty="0"/>
        </a:p>
      </dgm:t>
    </dgm:pt>
    <dgm:pt modelId="{BEC592F9-F21F-4D17-84D2-0DD541FE2566}" type="parTrans" cxnId="{31180FEF-E7AC-411A-8C2A-77F7A655A1DB}">
      <dgm:prSet/>
      <dgm:spPr/>
      <dgm:t>
        <a:bodyPr/>
        <a:lstStyle/>
        <a:p>
          <a:endParaRPr lang="en-US"/>
        </a:p>
      </dgm:t>
    </dgm:pt>
    <dgm:pt modelId="{B2AEFFCA-0F1A-47BF-8E2C-F8199D8C91B1}" type="sibTrans" cxnId="{31180FEF-E7AC-411A-8C2A-77F7A655A1DB}">
      <dgm:prSet/>
      <dgm:spPr/>
      <dgm:t>
        <a:bodyPr/>
        <a:lstStyle/>
        <a:p>
          <a:endParaRPr lang="en-US"/>
        </a:p>
      </dgm:t>
    </dgm:pt>
    <dgm:pt modelId="{1BE687B6-028A-4AAE-AE97-C65A73BED953}">
      <dgm:prSet/>
      <dgm:spPr/>
      <dgm:t>
        <a:bodyPr/>
        <a:lstStyle/>
        <a:p>
          <a:pPr rtl="0"/>
          <a:r>
            <a:rPr lang="en-US" dirty="0" smtClean="0"/>
            <a:t>It is medium to large in size (65 kg) and is generally white or light cream in color with forward-facing ears; kind and friendly.</a:t>
          </a:r>
          <a:endParaRPr lang="en-US" dirty="0"/>
        </a:p>
      </dgm:t>
    </dgm:pt>
    <dgm:pt modelId="{B3FAA593-8943-45C1-90A3-56C98AFB4AB9}" type="parTrans" cxnId="{78A3D371-9AC2-46DA-B5C6-99392A7DE17E}">
      <dgm:prSet/>
      <dgm:spPr/>
      <dgm:t>
        <a:bodyPr/>
        <a:lstStyle/>
        <a:p>
          <a:endParaRPr lang="en-US"/>
        </a:p>
      </dgm:t>
    </dgm:pt>
    <dgm:pt modelId="{D8660400-577C-4E02-A8F7-F3EEB8E94998}" type="sibTrans" cxnId="{78A3D371-9AC2-46DA-B5C6-99392A7DE17E}">
      <dgm:prSet/>
      <dgm:spPr/>
      <dgm:t>
        <a:bodyPr/>
        <a:lstStyle/>
        <a:p>
          <a:endParaRPr lang="en-US"/>
        </a:p>
      </dgm:t>
    </dgm:pt>
    <dgm:pt modelId="{A1DD9A4D-21F2-43B1-AE03-5B8FAD93D8E7}">
      <dgm:prSet/>
      <dgm:spPr/>
      <dgm:t>
        <a:bodyPr/>
        <a:lstStyle/>
        <a:p>
          <a:pPr rtl="0"/>
          <a:r>
            <a:rPr lang="en-US" smtClean="0"/>
            <a:t>The Saanen can be reared as a pure breed or be used to upgrade local goats; and does reasonably well in the tropical countries, including Zambia, when management is good.</a:t>
          </a:r>
          <a:endParaRPr lang="en-US"/>
        </a:p>
      </dgm:t>
    </dgm:pt>
    <dgm:pt modelId="{766CC88D-E786-4D6E-A950-0CC445B16FB5}" type="parTrans" cxnId="{A4E1CAD7-A86E-4D70-8B0D-4800E6AEA486}">
      <dgm:prSet/>
      <dgm:spPr/>
      <dgm:t>
        <a:bodyPr/>
        <a:lstStyle/>
        <a:p>
          <a:endParaRPr lang="en-US"/>
        </a:p>
      </dgm:t>
    </dgm:pt>
    <dgm:pt modelId="{8CF21FF1-5CCE-4C7B-A55A-4A3C55139418}" type="sibTrans" cxnId="{A4E1CAD7-A86E-4D70-8B0D-4800E6AEA486}">
      <dgm:prSet/>
      <dgm:spPr/>
      <dgm:t>
        <a:bodyPr/>
        <a:lstStyle/>
        <a:p>
          <a:endParaRPr lang="en-US"/>
        </a:p>
      </dgm:t>
    </dgm:pt>
    <dgm:pt modelId="{5BAADC08-360A-4A31-ACBE-56FAA5279481}">
      <dgm:prSet/>
      <dgm:spPr/>
      <dgm:t>
        <a:bodyPr/>
        <a:lstStyle/>
        <a:p>
          <a:pPr rtl="0"/>
          <a:r>
            <a:rPr lang="en-US" smtClean="0"/>
            <a:t>The Saanen is not recommended to be reared when good pasture or roughage are not available</a:t>
          </a:r>
          <a:endParaRPr lang="en-US"/>
        </a:p>
      </dgm:t>
    </dgm:pt>
    <dgm:pt modelId="{BA6D1CF3-4F9D-41EE-9783-AEBCE9D5A3D4}" type="parTrans" cxnId="{D4DD8F61-E9D8-4EF4-BB85-C9E4740FBEB1}">
      <dgm:prSet/>
      <dgm:spPr/>
      <dgm:t>
        <a:bodyPr/>
        <a:lstStyle/>
        <a:p>
          <a:endParaRPr lang="en-US"/>
        </a:p>
      </dgm:t>
    </dgm:pt>
    <dgm:pt modelId="{141EBC52-467A-4139-ACAB-6B6FD66EE456}" type="sibTrans" cxnId="{D4DD8F61-E9D8-4EF4-BB85-C9E4740FBEB1}">
      <dgm:prSet/>
      <dgm:spPr/>
      <dgm:t>
        <a:bodyPr/>
        <a:lstStyle/>
        <a:p>
          <a:endParaRPr lang="en-US"/>
        </a:p>
      </dgm:t>
    </dgm:pt>
    <dgm:pt modelId="{473E3E6B-6E31-4A5F-96A5-5768E80AD996}" type="pres">
      <dgm:prSet presAssocID="{AEE94C21-12E4-4F5D-8ECB-0066B45DDEF5}" presName="vert0" presStyleCnt="0">
        <dgm:presLayoutVars>
          <dgm:dir/>
          <dgm:animOne val="branch"/>
          <dgm:animLvl val="lvl"/>
        </dgm:presLayoutVars>
      </dgm:prSet>
      <dgm:spPr/>
      <dgm:t>
        <a:bodyPr/>
        <a:lstStyle/>
        <a:p>
          <a:endParaRPr lang="en-US"/>
        </a:p>
      </dgm:t>
    </dgm:pt>
    <dgm:pt modelId="{9A5EDC54-200C-4F69-ACA5-44F76B4597F0}" type="pres">
      <dgm:prSet presAssocID="{B52E700D-0587-4EF1-B62A-375B835CA45A}" presName="thickLine" presStyleLbl="alignNode1" presStyleIdx="0" presStyleCnt="4"/>
      <dgm:spPr/>
    </dgm:pt>
    <dgm:pt modelId="{789A553F-FF99-432C-99A0-6D00C98EC0E4}" type="pres">
      <dgm:prSet presAssocID="{B52E700D-0587-4EF1-B62A-375B835CA45A}" presName="horz1" presStyleCnt="0"/>
      <dgm:spPr/>
    </dgm:pt>
    <dgm:pt modelId="{FA358078-FA5C-4542-B356-C2CA268186E7}" type="pres">
      <dgm:prSet presAssocID="{B52E700D-0587-4EF1-B62A-375B835CA45A}" presName="tx1" presStyleLbl="revTx" presStyleIdx="0" presStyleCnt="4"/>
      <dgm:spPr/>
      <dgm:t>
        <a:bodyPr/>
        <a:lstStyle/>
        <a:p>
          <a:endParaRPr lang="en-US"/>
        </a:p>
      </dgm:t>
    </dgm:pt>
    <dgm:pt modelId="{BF5ED85C-757F-4699-B052-C3DDC9F69902}" type="pres">
      <dgm:prSet presAssocID="{B52E700D-0587-4EF1-B62A-375B835CA45A}" presName="vert1" presStyleCnt="0"/>
      <dgm:spPr/>
    </dgm:pt>
    <dgm:pt modelId="{667E4186-8EEE-4D53-9951-D4F9D8C61770}" type="pres">
      <dgm:prSet presAssocID="{1BE687B6-028A-4AAE-AE97-C65A73BED953}" presName="thickLine" presStyleLbl="alignNode1" presStyleIdx="1" presStyleCnt="4"/>
      <dgm:spPr/>
    </dgm:pt>
    <dgm:pt modelId="{BD1134D1-F31E-493B-BA51-68B443264D9E}" type="pres">
      <dgm:prSet presAssocID="{1BE687B6-028A-4AAE-AE97-C65A73BED953}" presName="horz1" presStyleCnt="0"/>
      <dgm:spPr/>
    </dgm:pt>
    <dgm:pt modelId="{476927CE-990E-435D-B836-2A20590AE053}" type="pres">
      <dgm:prSet presAssocID="{1BE687B6-028A-4AAE-AE97-C65A73BED953}" presName="tx1" presStyleLbl="revTx" presStyleIdx="1" presStyleCnt="4"/>
      <dgm:spPr/>
      <dgm:t>
        <a:bodyPr/>
        <a:lstStyle/>
        <a:p>
          <a:endParaRPr lang="en-US"/>
        </a:p>
      </dgm:t>
    </dgm:pt>
    <dgm:pt modelId="{4CB5758E-0DFA-4D68-9441-493DCEE39780}" type="pres">
      <dgm:prSet presAssocID="{1BE687B6-028A-4AAE-AE97-C65A73BED953}" presName="vert1" presStyleCnt="0"/>
      <dgm:spPr/>
    </dgm:pt>
    <dgm:pt modelId="{2B2DEC09-CAE7-4DFB-B25B-7D6ED02FF1E6}" type="pres">
      <dgm:prSet presAssocID="{A1DD9A4D-21F2-43B1-AE03-5B8FAD93D8E7}" presName="thickLine" presStyleLbl="alignNode1" presStyleIdx="2" presStyleCnt="4"/>
      <dgm:spPr/>
    </dgm:pt>
    <dgm:pt modelId="{12A49D37-A1BD-4A69-AC55-01BC82DC050F}" type="pres">
      <dgm:prSet presAssocID="{A1DD9A4D-21F2-43B1-AE03-5B8FAD93D8E7}" presName="horz1" presStyleCnt="0"/>
      <dgm:spPr/>
    </dgm:pt>
    <dgm:pt modelId="{B11AD95B-E6F7-4AAE-8947-6A71D5D0256C}" type="pres">
      <dgm:prSet presAssocID="{A1DD9A4D-21F2-43B1-AE03-5B8FAD93D8E7}" presName="tx1" presStyleLbl="revTx" presStyleIdx="2" presStyleCnt="4"/>
      <dgm:spPr/>
      <dgm:t>
        <a:bodyPr/>
        <a:lstStyle/>
        <a:p>
          <a:endParaRPr lang="en-US"/>
        </a:p>
      </dgm:t>
    </dgm:pt>
    <dgm:pt modelId="{AD5AA12E-54E2-47E0-A83F-FFBD38FAFEEF}" type="pres">
      <dgm:prSet presAssocID="{A1DD9A4D-21F2-43B1-AE03-5B8FAD93D8E7}" presName="vert1" presStyleCnt="0"/>
      <dgm:spPr/>
    </dgm:pt>
    <dgm:pt modelId="{B68FC09D-64BD-4A7A-8ABA-BC61A01B3CEF}" type="pres">
      <dgm:prSet presAssocID="{5BAADC08-360A-4A31-ACBE-56FAA5279481}" presName="thickLine" presStyleLbl="alignNode1" presStyleIdx="3" presStyleCnt="4"/>
      <dgm:spPr/>
    </dgm:pt>
    <dgm:pt modelId="{B669405D-DD0D-4DDA-9CBB-6A75A9271CD1}" type="pres">
      <dgm:prSet presAssocID="{5BAADC08-360A-4A31-ACBE-56FAA5279481}" presName="horz1" presStyleCnt="0"/>
      <dgm:spPr/>
    </dgm:pt>
    <dgm:pt modelId="{D481A075-9943-4DE3-986D-3E6ADE85B8A9}" type="pres">
      <dgm:prSet presAssocID="{5BAADC08-360A-4A31-ACBE-56FAA5279481}" presName="tx1" presStyleLbl="revTx" presStyleIdx="3" presStyleCnt="4"/>
      <dgm:spPr/>
      <dgm:t>
        <a:bodyPr/>
        <a:lstStyle/>
        <a:p>
          <a:endParaRPr lang="en-US"/>
        </a:p>
      </dgm:t>
    </dgm:pt>
    <dgm:pt modelId="{B92F612D-F117-436A-9C84-82B098BBA119}" type="pres">
      <dgm:prSet presAssocID="{5BAADC08-360A-4A31-ACBE-56FAA5279481}" presName="vert1" presStyleCnt="0"/>
      <dgm:spPr/>
    </dgm:pt>
  </dgm:ptLst>
  <dgm:cxnLst>
    <dgm:cxn modelId="{A4E1CAD7-A86E-4D70-8B0D-4800E6AEA486}" srcId="{AEE94C21-12E4-4F5D-8ECB-0066B45DDEF5}" destId="{A1DD9A4D-21F2-43B1-AE03-5B8FAD93D8E7}" srcOrd="2" destOrd="0" parTransId="{766CC88D-E786-4D6E-A950-0CC445B16FB5}" sibTransId="{8CF21FF1-5CCE-4C7B-A55A-4A3C55139418}"/>
    <dgm:cxn modelId="{59613E69-B014-4797-B082-84E8F8B276B9}" type="presOf" srcId="{A1DD9A4D-21F2-43B1-AE03-5B8FAD93D8E7}" destId="{B11AD95B-E6F7-4AAE-8947-6A71D5D0256C}" srcOrd="0" destOrd="0" presId="urn:microsoft.com/office/officeart/2008/layout/LinedList"/>
    <dgm:cxn modelId="{3ED88EC4-EA1A-4784-82FB-01C03585D0B0}" type="presOf" srcId="{5BAADC08-360A-4A31-ACBE-56FAA5279481}" destId="{D481A075-9943-4DE3-986D-3E6ADE85B8A9}" srcOrd="0" destOrd="0" presId="urn:microsoft.com/office/officeart/2008/layout/LinedList"/>
    <dgm:cxn modelId="{128BB364-6A83-4F34-8C9C-5ED6E03DD695}" type="presOf" srcId="{1BE687B6-028A-4AAE-AE97-C65A73BED953}" destId="{476927CE-990E-435D-B836-2A20590AE053}" srcOrd="0" destOrd="0" presId="urn:microsoft.com/office/officeart/2008/layout/LinedList"/>
    <dgm:cxn modelId="{78A3D371-9AC2-46DA-B5C6-99392A7DE17E}" srcId="{AEE94C21-12E4-4F5D-8ECB-0066B45DDEF5}" destId="{1BE687B6-028A-4AAE-AE97-C65A73BED953}" srcOrd="1" destOrd="0" parTransId="{B3FAA593-8943-45C1-90A3-56C98AFB4AB9}" sibTransId="{D8660400-577C-4E02-A8F7-F3EEB8E94998}"/>
    <dgm:cxn modelId="{ED74FAC6-3C5C-4573-B8B0-7DB0C202A939}" type="presOf" srcId="{AEE94C21-12E4-4F5D-8ECB-0066B45DDEF5}" destId="{473E3E6B-6E31-4A5F-96A5-5768E80AD996}" srcOrd="0" destOrd="0" presId="urn:microsoft.com/office/officeart/2008/layout/LinedList"/>
    <dgm:cxn modelId="{D4DD8F61-E9D8-4EF4-BB85-C9E4740FBEB1}" srcId="{AEE94C21-12E4-4F5D-8ECB-0066B45DDEF5}" destId="{5BAADC08-360A-4A31-ACBE-56FAA5279481}" srcOrd="3" destOrd="0" parTransId="{BA6D1CF3-4F9D-41EE-9783-AEBCE9D5A3D4}" sibTransId="{141EBC52-467A-4139-ACAB-6B6FD66EE456}"/>
    <dgm:cxn modelId="{A58FFDAA-5702-40E5-88A8-214DC154934B}" type="presOf" srcId="{B52E700D-0587-4EF1-B62A-375B835CA45A}" destId="{FA358078-FA5C-4542-B356-C2CA268186E7}" srcOrd="0" destOrd="0" presId="urn:microsoft.com/office/officeart/2008/layout/LinedList"/>
    <dgm:cxn modelId="{31180FEF-E7AC-411A-8C2A-77F7A655A1DB}" srcId="{AEE94C21-12E4-4F5D-8ECB-0066B45DDEF5}" destId="{B52E700D-0587-4EF1-B62A-375B835CA45A}" srcOrd="0" destOrd="0" parTransId="{BEC592F9-F21F-4D17-84D2-0DD541FE2566}" sibTransId="{B2AEFFCA-0F1A-47BF-8E2C-F8199D8C91B1}"/>
    <dgm:cxn modelId="{F8663BFF-0C3D-4960-90D4-42D746B26FF9}" type="presParOf" srcId="{473E3E6B-6E31-4A5F-96A5-5768E80AD996}" destId="{9A5EDC54-200C-4F69-ACA5-44F76B4597F0}" srcOrd="0" destOrd="0" presId="urn:microsoft.com/office/officeart/2008/layout/LinedList"/>
    <dgm:cxn modelId="{FE475B9E-3EA2-43C5-AB14-CB65D94C9E6D}" type="presParOf" srcId="{473E3E6B-6E31-4A5F-96A5-5768E80AD996}" destId="{789A553F-FF99-432C-99A0-6D00C98EC0E4}" srcOrd="1" destOrd="0" presId="urn:microsoft.com/office/officeart/2008/layout/LinedList"/>
    <dgm:cxn modelId="{70D82F9D-7C2D-46AC-AE99-6FFDC4550853}" type="presParOf" srcId="{789A553F-FF99-432C-99A0-6D00C98EC0E4}" destId="{FA358078-FA5C-4542-B356-C2CA268186E7}" srcOrd="0" destOrd="0" presId="urn:microsoft.com/office/officeart/2008/layout/LinedList"/>
    <dgm:cxn modelId="{224B7C3B-56D6-4ADA-ADA1-4A349EA4D6BD}" type="presParOf" srcId="{789A553F-FF99-432C-99A0-6D00C98EC0E4}" destId="{BF5ED85C-757F-4699-B052-C3DDC9F69902}" srcOrd="1" destOrd="0" presId="urn:microsoft.com/office/officeart/2008/layout/LinedList"/>
    <dgm:cxn modelId="{233187FD-90DB-4498-A1B3-0DCBB2014FDC}" type="presParOf" srcId="{473E3E6B-6E31-4A5F-96A5-5768E80AD996}" destId="{667E4186-8EEE-4D53-9951-D4F9D8C61770}" srcOrd="2" destOrd="0" presId="urn:microsoft.com/office/officeart/2008/layout/LinedList"/>
    <dgm:cxn modelId="{453CF1E5-DF42-4F7A-A927-8DEA577C3144}" type="presParOf" srcId="{473E3E6B-6E31-4A5F-96A5-5768E80AD996}" destId="{BD1134D1-F31E-493B-BA51-68B443264D9E}" srcOrd="3" destOrd="0" presId="urn:microsoft.com/office/officeart/2008/layout/LinedList"/>
    <dgm:cxn modelId="{6150917B-D7CB-4BF8-BA63-8ED341C8F66C}" type="presParOf" srcId="{BD1134D1-F31E-493B-BA51-68B443264D9E}" destId="{476927CE-990E-435D-B836-2A20590AE053}" srcOrd="0" destOrd="0" presId="urn:microsoft.com/office/officeart/2008/layout/LinedList"/>
    <dgm:cxn modelId="{92768178-32B8-4C4C-9D7F-F7E4AB50E8AC}" type="presParOf" srcId="{BD1134D1-F31E-493B-BA51-68B443264D9E}" destId="{4CB5758E-0DFA-4D68-9441-493DCEE39780}" srcOrd="1" destOrd="0" presId="urn:microsoft.com/office/officeart/2008/layout/LinedList"/>
    <dgm:cxn modelId="{0B1C0A5A-22AA-42C2-8F00-3B537B8681B7}" type="presParOf" srcId="{473E3E6B-6E31-4A5F-96A5-5768E80AD996}" destId="{2B2DEC09-CAE7-4DFB-B25B-7D6ED02FF1E6}" srcOrd="4" destOrd="0" presId="urn:microsoft.com/office/officeart/2008/layout/LinedList"/>
    <dgm:cxn modelId="{36290848-877E-469E-83B7-16C6E5D5D8E8}" type="presParOf" srcId="{473E3E6B-6E31-4A5F-96A5-5768E80AD996}" destId="{12A49D37-A1BD-4A69-AC55-01BC82DC050F}" srcOrd="5" destOrd="0" presId="urn:microsoft.com/office/officeart/2008/layout/LinedList"/>
    <dgm:cxn modelId="{9126146B-1132-46C4-8A1D-0E3DCD1CE1D4}" type="presParOf" srcId="{12A49D37-A1BD-4A69-AC55-01BC82DC050F}" destId="{B11AD95B-E6F7-4AAE-8947-6A71D5D0256C}" srcOrd="0" destOrd="0" presId="urn:microsoft.com/office/officeart/2008/layout/LinedList"/>
    <dgm:cxn modelId="{629B8ECC-9A36-411B-8600-36779B76657E}" type="presParOf" srcId="{12A49D37-A1BD-4A69-AC55-01BC82DC050F}" destId="{AD5AA12E-54E2-47E0-A83F-FFBD38FAFEEF}" srcOrd="1" destOrd="0" presId="urn:microsoft.com/office/officeart/2008/layout/LinedList"/>
    <dgm:cxn modelId="{834DDE7C-7998-4F65-B0A4-D234724BCBC2}" type="presParOf" srcId="{473E3E6B-6E31-4A5F-96A5-5768E80AD996}" destId="{B68FC09D-64BD-4A7A-8ABA-BC61A01B3CEF}" srcOrd="6" destOrd="0" presId="urn:microsoft.com/office/officeart/2008/layout/LinedList"/>
    <dgm:cxn modelId="{6E509455-3F9C-4456-B16D-EDDB0342E938}" type="presParOf" srcId="{473E3E6B-6E31-4A5F-96A5-5768E80AD996}" destId="{B669405D-DD0D-4DDA-9CBB-6A75A9271CD1}" srcOrd="7" destOrd="0" presId="urn:microsoft.com/office/officeart/2008/layout/LinedList"/>
    <dgm:cxn modelId="{2C7F6D09-7B61-4D32-B10C-6E1BFF75C8B7}" type="presParOf" srcId="{B669405D-DD0D-4DDA-9CBB-6A75A9271CD1}" destId="{D481A075-9943-4DE3-986D-3E6ADE85B8A9}" srcOrd="0" destOrd="0" presId="urn:microsoft.com/office/officeart/2008/layout/LinedList"/>
    <dgm:cxn modelId="{2CB232CD-770E-47D7-9F46-0DD9202266BA}" type="presParOf" srcId="{B669405D-DD0D-4DDA-9CBB-6A75A9271CD1}" destId="{B92F612D-F117-436A-9C84-82B098BBA11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B34A71-C1D1-4356-A798-DF4C4920F1BA}" type="doc">
      <dgm:prSet loTypeId="urn:microsoft.com/office/officeart/2005/8/layout/venn1" loCatId="relationship" qsTypeId="urn:microsoft.com/office/officeart/2005/8/quickstyle/simple3" qsCatId="simple" csTypeId="urn:microsoft.com/office/officeart/2005/8/colors/accent0_3" csCatId="mainScheme"/>
      <dgm:spPr/>
      <dgm:t>
        <a:bodyPr/>
        <a:lstStyle/>
        <a:p>
          <a:endParaRPr lang="en-US"/>
        </a:p>
      </dgm:t>
    </dgm:pt>
    <dgm:pt modelId="{81D90C91-D29D-48F9-A905-90B27201CF46}">
      <dgm:prSet/>
      <dgm:spPr/>
      <dgm:t>
        <a:bodyPr/>
        <a:lstStyle/>
        <a:p>
          <a:pPr rtl="0"/>
          <a:r>
            <a:rPr lang="en-US" b="1" dirty="0" smtClean="0"/>
            <a:t>4.THE KALAHARI RED</a:t>
          </a:r>
          <a:endParaRPr lang="en-US" dirty="0"/>
        </a:p>
      </dgm:t>
    </dgm:pt>
    <dgm:pt modelId="{D88E4E28-F893-43AE-85C4-93AD992827EC}" type="parTrans" cxnId="{A5577BC6-473B-47A8-9C23-17E044FEABED}">
      <dgm:prSet/>
      <dgm:spPr/>
      <dgm:t>
        <a:bodyPr/>
        <a:lstStyle/>
        <a:p>
          <a:endParaRPr lang="en-US"/>
        </a:p>
      </dgm:t>
    </dgm:pt>
    <dgm:pt modelId="{4D32EC57-04B6-4E5C-83E6-AF3BBEA51C44}" type="sibTrans" cxnId="{A5577BC6-473B-47A8-9C23-17E044FEABED}">
      <dgm:prSet/>
      <dgm:spPr/>
      <dgm:t>
        <a:bodyPr/>
        <a:lstStyle/>
        <a:p>
          <a:endParaRPr lang="en-US"/>
        </a:p>
      </dgm:t>
    </dgm:pt>
    <dgm:pt modelId="{6F3D63A2-122B-47E5-B2CD-2DEAC7BF470B}">
      <dgm:prSet/>
      <dgm:spPr/>
      <dgm:t>
        <a:bodyPr/>
        <a:lstStyle/>
        <a:p>
          <a:pPr rtl="0"/>
          <a:r>
            <a:rPr lang="en-US" b="1" dirty="0" smtClean="0">
              <a:effectLst>
                <a:outerShdw blurRad="38100" dist="38100" dir="2700000" algn="tl">
                  <a:srgbClr val="000000">
                    <a:alpha val="43137"/>
                  </a:srgbClr>
                </a:outerShdw>
              </a:effectLst>
            </a:rPr>
            <a:t>The Kalahari Red is a breed originates from South Africa. The breed has become increasingly popular in recent years with many neighboring countries now starting to rear them.</a:t>
          </a:r>
          <a:endParaRPr lang="en-US" b="1" dirty="0">
            <a:effectLst>
              <a:outerShdw blurRad="38100" dist="38100" dir="2700000" algn="tl">
                <a:srgbClr val="000000">
                  <a:alpha val="43137"/>
                </a:srgbClr>
              </a:outerShdw>
            </a:effectLst>
          </a:endParaRPr>
        </a:p>
      </dgm:t>
    </dgm:pt>
    <dgm:pt modelId="{A12CA702-A584-42DC-BB35-7434970F8CFE}" type="parTrans" cxnId="{6CE5E431-513C-44C0-A692-82C466885FAC}">
      <dgm:prSet/>
      <dgm:spPr/>
      <dgm:t>
        <a:bodyPr/>
        <a:lstStyle/>
        <a:p>
          <a:endParaRPr lang="en-US"/>
        </a:p>
      </dgm:t>
    </dgm:pt>
    <dgm:pt modelId="{3F1D80CF-ABFB-44B6-8AF2-ED7D49D9E9E8}" type="sibTrans" cxnId="{6CE5E431-513C-44C0-A692-82C466885FAC}">
      <dgm:prSet/>
      <dgm:spPr/>
      <dgm:t>
        <a:bodyPr/>
        <a:lstStyle/>
        <a:p>
          <a:endParaRPr lang="en-US"/>
        </a:p>
      </dgm:t>
    </dgm:pt>
    <dgm:pt modelId="{7CD3BAE4-C4DA-4AB8-AEC5-D4F4D5D547B7}">
      <dgm:prSet custT="1"/>
      <dgm:spPr/>
      <dgm:t>
        <a:bodyPr/>
        <a:lstStyle/>
        <a:p>
          <a:pPr rtl="0"/>
          <a:r>
            <a:rPr lang="en-US" sz="1600" b="1" dirty="0" smtClean="0">
              <a:effectLst>
                <a:outerShdw blurRad="38100" dist="38100" dir="2700000" algn="tl">
                  <a:srgbClr val="000000">
                    <a:alpha val="43137"/>
                  </a:srgbClr>
                </a:outerShdw>
              </a:effectLst>
            </a:rPr>
            <a:t>They got their name, Kalahari Red, because of their coat is red and their habitat is located near the Kalahari Desert that spans the borders of Botswana, South Africa and Namibia.</a:t>
          </a:r>
          <a:endParaRPr lang="en-US" sz="1600" b="1" dirty="0">
            <a:effectLst>
              <a:outerShdw blurRad="38100" dist="38100" dir="2700000" algn="tl">
                <a:srgbClr val="000000">
                  <a:alpha val="43137"/>
                </a:srgbClr>
              </a:outerShdw>
            </a:effectLst>
          </a:endParaRPr>
        </a:p>
      </dgm:t>
    </dgm:pt>
    <dgm:pt modelId="{E8A4905A-84D1-42AD-B1EA-9B1589BEAC5A}" type="parTrans" cxnId="{140DFE7E-7A9E-4BC0-AF5D-BD58043D3BA6}">
      <dgm:prSet/>
      <dgm:spPr/>
      <dgm:t>
        <a:bodyPr/>
        <a:lstStyle/>
        <a:p>
          <a:endParaRPr lang="en-US"/>
        </a:p>
      </dgm:t>
    </dgm:pt>
    <dgm:pt modelId="{3134D0DE-DE26-41FF-BA3E-21C48D385F53}" type="sibTrans" cxnId="{140DFE7E-7A9E-4BC0-AF5D-BD58043D3BA6}">
      <dgm:prSet/>
      <dgm:spPr/>
      <dgm:t>
        <a:bodyPr/>
        <a:lstStyle/>
        <a:p>
          <a:endParaRPr lang="en-US"/>
        </a:p>
      </dgm:t>
    </dgm:pt>
    <dgm:pt modelId="{0FA15CBB-12AA-4B2A-81E5-AF1EC0F19078}" type="pres">
      <dgm:prSet presAssocID="{B0B34A71-C1D1-4356-A798-DF4C4920F1BA}" presName="compositeShape" presStyleCnt="0">
        <dgm:presLayoutVars>
          <dgm:chMax val="7"/>
          <dgm:dir/>
          <dgm:resizeHandles val="exact"/>
        </dgm:presLayoutVars>
      </dgm:prSet>
      <dgm:spPr/>
      <dgm:t>
        <a:bodyPr/>
        <a:lstStyle/>
        <a:p>
          <a:endParaRPr lang="en-US"/>
        </a:p>
      </dgm:t>
    </dgm:pt>
    <dgm:pt modelId="{E874D9EF-E3CF-46C2-9406-C318F46669CC}" type="pres">
      <dgm:prSet presAssocID="{81D90C91-D29D-48F9-A905-90B27201CF46}" presName="circ1" presStyleLbl="vennNode1" presStyleIdx="0" presStyleCnt="3" custLinFactNeighborX="729"/>
      <dgm:spPr/>
      <dgm:t>
        <a:bodyPr/>
        <a:lstStyle/>
        <a:p>
          <a:endParaRPr lang="en-US"/>
        </a:p>
      </dgm:t>
    </dgm:pt>
    <dgm:pt modelId="{844FF920-3929-4EF0-9211-AF01DC6D17D5}" type="pres">
      <dgm:prSet presAssocID="{81D90C91-D29D-48F9-A905-90B27201CF46}" presName="circ1Tx" presStyleLbl="revTx" presStyleIdx="0" presStyleCnt="0">
        <dgm:presLayoutVars>
          <dgm:chMax val="0"/>
          <dgm:chPref val="0"/>
          <dgm:bulletEnabled val="1"/>
        </dgm:presLayoutVars>
      </dgm:prSet>
      <dgm:spPr/>
      <dgm:t>
        <a:bodyPr/>
        <a:lstStyle/>
        <a:p>
          <a:endParaRPr lang="en-US"/>
        </a:p>
      </dgm:t>
    </dgm:pt>
    <dgm:pt modelId="{CE7198F6-B301-434E-8554-14BA8361FB3A}" type="pres">
      <dgm:prSet presAssocID="{6F3D63A2-122B-47E5-B2CD-2DEAC7BF470B}" presName="circ2" presStyleLbl="vennNode1" presStyleIdx="1" presStyleCnt="3"/>
      <dgm:spPr/>
      <dgm:t>
        <a:bodyPr/>
        <a:lstStyle/>
        <a:p>
          <a:endParaRPr lang="en-US"/>
        </a:p>
      </dgm:t>
    </dgm:pt>
    <dgm:pt modelId="{CA92D2F2-6A30-498D-981D-91D9196E8B26}" type="pres">
      <dgm:prSet presAssocID="{6F3D63A2-122B-47E5-B2CD-2DEAC7BF470B}" presName="circ2Tx" presStyleLbl="revTx" presStyleIdx="0" presStyleCnt="0">
        <dgm:presLayoutVars>
          <dgm:chMax val="0"/>
          <dgm:chPref val="0"/>
          <dgm:bulletEnabled val="1"/>
        </dgm:presLayoutVars>
      </dgm:prSet>
      <dgm:spPr/>
      <dgm:t>
        <a:bodyPr/>
        <a:lstStyle/>
        <a:p>
          <a:endParaRPr lang="en-US"/>
        </a:p>
      </dgm:t>
    </dgm:pt>
    <dgm:pt modelId="{B16E240D-B44E-49D0-8818-8E1FEB87F063}" type="pres">
      <dgm:prSet presAssocID="{7CD3BAE4-C4DA-4AB8-AEC5-D4F4D5D547B7}" presName="circ3" presStyleLbl="vennNode1" presStyleIdx="2" presStyleCnt="3"/>
      <dgm:spPr/>
      <dgm:t>
        <a:bodyPr/>
        <a:lstStyle/>
        <a:p>
          <a:endParaRPr lang="en-US"/>
        </a:p>
      </dgm:t>
    </dgm:pt>
    <dgm:pt modelId="{6AA07808-6270-4A2A-84B1-405F187132FD}" type="pres">
      <dgm:prSet presAssocID="{7CD3BAE4-C4DA-4AB8-AEC5-D4F4D5D547B7}" presName="circ3Tx" presStyleLbl="revTx" presStyleIdx="0" presStyleCnt="0">
        <dgm:presLayoutVars>
          <dgm:chMax val="0"/>
          <dgm:chPref val="0"/>
          <dgm:bulletEnabled val="1"/>
        </dgm:presLayoutVars>
      </dgm:prSet>
      <dgm:spPr/>
      <dgm:t>
        <a:bodyPr/>
        <a:lstStyle/>
        <a:p>
          <a:endParaRPr lang="en-US"/>
        </a:p>
      </dgm:t>
    </dgm:pt>
  </dgm:ptLst>
  <dgm:cxnLst>
    <dgm:cxn modelId="{2998CC06-C720-4115-8059-5C1A9FB94803}" type="presOf" srcId="{B0B34A71-C1D1-4356-A798-DF4C4920F1BA}" destId="{0FA15CBB-12AA-4B2A-81E5-AF1EC0F19078}" srcOrd="0" destOrd="0" presId="urn:microsoft.com/office/officeart/2005/8/layout/venn1"/>
    <dgm:cxn modelId="{7A90D946-A162-4B80-8D70-B2ED8FB36D86}" type="presOf" srcId="{6F3D63A2-122B-47E5-B2CD-2DEAC7BF470B}" destId="{CA92D2F2-6A30-498D-981D-91D9196E8B26}" srcOrd="1" destOrd="0" presId="urn:microsoft.com/office/officeart/2005/8/layout/venn1"/>
    <dgm:cxn modelId="{A5577BC6-473B-47A8-9C23-17E044FEABED}" srcId="{B0B34A71-C1D1-4356-A798-DF4C4920F1BA}" destId="{81D90C91-D29D-48F9-A905-90B27201CF46}" srcOrd="0" destOrd="0" parTransId="{D88E4E28-F893-43AE-85C4-93AD992827EC}" sibTransId="{4D32EC57-04B6-4E5C-83E6-AF3BBEA51C44}"/>
    <dgm:cxn modelId="{F5863379-0E9E-4E2D-85AB-F0D69F567607}" type="presOf" srcId="{81D90C91-D29D-48F9-A905-90B27201CF46}" destId="{E874D9EF-E3CF-46C2-9406-C318F46669CC}" srcOrd="0" destOrd="0" presId="urn:microsoft.com/office/officeart/2005/8/layout/venn1"/>
    <dgm:cxn modelId="{B803298C-7036-4E9B-92AD-BE3A2DDFC8D8}" type="presOf" srcId="{7CD3BAE4-C4DA-4AB8-AEC5-D4F4D5D547B7}" destId="{B16E240D-B44E-49D0-8818-8E1FEB87F063}" srcOrd="0" destOrd="0" presId="urn:microsoft.com/office/officeart/2005/8/layout/venn1"/>
    <dgm:cxn modelId="{B6BF8C87-24F2-4395-A456-37ED3CC0D192}" type="presOf" srcId="{6F3D63A2-122B-47E5-B2CD-2DEAC7BF470B}" destId="{CE7198F6-B301-434E-8554-14BA8361FB3A}" srcOrd="0" destOrd="0" presId="urn:microsoft.com/office/officeart/2005/8/layout/venn1"/>
    <dgm:cxn modelId="{140DFE7E-7A9E-4BC0-AF5D-BD58043D3BA6}" srcId="{B0B34A71-C1D1-4356-A798-DF4C4920F1BA}" destId="{7CD3BAE4-C4DA-4AB8-AEC5-D4F4D5D547B7}" srcOrd="2" destOrd="0" parTransId="{E8A4905A-84D1-42AD-B1EA-9B1589BEAC5A}" sibTransId="{3134D0DE-DE26-41FF-BA3E-21C48D385F53}"/>
    <dgm:cxn modelId="{2CB8A693-50DA-4172-AB8B-E8D061E909EF}" type="presOf" srcId="{81D90C91-D29D-48F9-A905-90B27201CF46}" destId="{844FF920-3929-4EF0-9211-AF01DC6D17D5}" srcOrd="1" destOrd="0" presId="urn:microsoft.com/office/officeart/2005/8/layout/venn1"/>
    <dgm:cxn modelId="{6CE5E431-513C-44C0-A692-82C466885FAC}" srcId="{B0B34A71-C1D1-4356-A798-DF4C4920F1BA}" destId="{6F3D63A2-122B-47E5-B2CD-2DEAC7BF470B}" srcOrd="1" destOrd="0" parTransId="{A12CA702-A584-42DC-BB35-7434970F8CFE}" sibTransId="{3F1D80CF-ABFB-44B6-8AF2-ED7D49D9E9E8}"/>
    <dgm:cxn modelId="{A51DE923-BAA9-4FA5-987F-42E86976CE9C}" type="presOf" srcId="{7CD3BAE4-C4DA-4AB8-AEC5-D4F4D5D547B7}" destId="{6AA07808-6270-4A2A-84B1-405F187132FD}" srcOrd="1" destOrd="0" presId="urn:microsoft.com/office/officeart/2005/8/layout/venn1"/>
    <dgm:cxn modelId="{75591B9D-B1A3-4CB0-81A0-F77002292C15}" type="presParOf" srcId="{0FA15CBB-12AA-4B2A-81E5-AF1EC0F19078}" destId="{E874D9EF-E3CF-46C2-9406-C318F46669CC}" srcOrd="0" destOrd="0" presId="urn:microsoft.com/office/officeart/2005/8/layout/venn1"/>
    <dgm:cxn modelId="{4A99ABC0-8288-48DF-AAAB-5EF287DD7E41}" type="presParOf" srcId="{0FA15CBB-12AA-4B2A-81E5-AF1EC0F19078}" destId="{844FF920-3929-4EF0-9211-AF01DC6D17D5}" srcOrd="1" destOrd="0" presId="urn:microsoft.com/office/officeart/2005/8/layout/venn1"/>
    <dgm:cxn modelId="{CEC81495-633E-4544-BCC1-498B77F98601}" type="presParOf" srcId="{0FA15CBB-12AA-4B2A-81E5-AF1EC0F19078}" destId="{CE7198F6-B301-434E-8554-14BA8361FB3A}" srcOrd="2" destOrd="0" presId="urn:microsoft.com/office/officeart/2005/8/layout/venn1"/>
    <dgm:cxn modelId="{DE6221E4-FAB8-44BD-899A-C4727E15F015}" type="presParOf" srcId="{0FA15CBB-12AA-4B2A-81E5-AF1EC0F19078}" destId="{CA92D2F2-6A30-498D-981D-91D9196E8B26}" srcOrd="3" destOrd="0" presId="urn:microsoft.com/office/officeart/2005/8/layout/venn1"/>
    <dgm:cxn modelId="{AC9FA3C1-A5A0-4C2E-A33C-41A36FF0B409}" type="presParOf" srcId="{0FA15CBB-12AA-4B2A-81E5-AF1EC0F19078}" destId="{B16E240D-B44E-49D0-8818-8E1FEB87F063}" srcOrd="4" destOrd="0" presId="urn:microsoft.com/office/officeart/2005/8/layout/venn1"/>
    <dgm:cxn modelId="{B7C434DB-4471-4A9A-BD44-05D60BC71DF7}" type="presParOf" srcId="{0FA15CBB-12AA-4B2A-81E5-AF1EC0F19078}" destId="{6AA07808-6270-4A2A-84B1-405F187132FD}" srcOrd="5" destOrd="0" presId="urn:microsoft.com/office/officeart/2005/8/layout/venn1"/>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D48408-2DEE-4CC2-8679-286D74F33021}" type="doc">
      <dgm:prSet loTypeId="urn:microsoft.com/office/officeart/2005/8/layout/cycle4" loCatId="cycle" qsTypeId="urn:microsoft.com/office/officeart/2005/8/quickstyle/3d4" qsCatId="3D" csTypeId="urn:microsoft.com/office/officeart/2005/8/colors/colorful5" csCatId="colorful" phldr="1"/>
      <dgm:spPr/>
      <dgm:t>
        <a:bodyPr/>
        <a:lstStyle/>
        <a:p>
          <a:endParaRPr lang="en-US"/>
        </a:p>
      </dgm:t>
    </dgm:pt>
    <dgm:pt modelId="{6AB8C067-36D1-4D08-9212-A3E0FFA2F350}">
      <dgm:prSet/>
      <dgm:spPr/>
      <dgm:t>
        <a:bodyPr/>
        <a:lstStyle/>
        <a:p>
          <a:pPr rtl="0"/>
          <a:r>
            <a:rPr lang="en-US" b="1" u="sng" dirty="0" smtClean="0">
              <a:effectLst>
                <a:outerShdw blurRad="38100" dist="38100" dir="2700000" algn="tl">
                  <a:srgbClr val="000000">
                    <a:alpha val="43137"/>
                  </a:srgbClr>
                </a:outerShdw>
              </a:effectLst>
            </a:rPr>
            <a:t>ANGORA GOAT</a:t>
          </a:r>
          <a:endParaRPr lang="en-US" u="sng" dirty="0">
            <a:effectLst>
              <a:outerShdw blurRad="38100" dist="38100" dir="2700000" algn="tl">
                <a:srgbClr val="000000">
                  <a:alpha val="43137"/>
                </a:srgbClr>
              </a:outerShdw>
            </a:effectLst>
          </a:endParaRPr>
        </a:p>
      </dgm:t>
    </dgm:pt>
    <dgm:pt modelId="{6BDDD909-EA44-437D-9208-253B7056B6DA}" type="parTrans" cxnId="{41E4DF7F-2315-4E4C-8080-544B4804B951}">
      <dgm:prSet/>
      <dgm:spPr/>
      <dgm:t>
        <a:bodyPr/>
        <a:lstStyle/>
        <a:p>
          <a:endParaRPr lang="en-US"/>
        </a:p>
      </dgm:t>
    </dgm:pt>
    <dgm:pt modelId="{1457DDB5-7500-4FB7-930E-4DE0BACB3922}" type="sibTrans" cxnId="{41E4DF7F-2315-4E4C-8080-544B4804B951}">
      <dgm:prSet/>
      <dgm:spPr/>
      <dgm:t>
        <a:bodyPr/>
        <a:lstStyle/>
        <a:p>
          <a:endParaRPr lang="en-US"/>
        </a:p>
      </dgm:t>
    </dgm:pt>
    <dgm:pt modelId="{538DE0B1-305E-4C61-93E7-22EB42613CEA}">
      <dgm:prSet/>
      <dgm:spPr/>
      <dgm:t>
        <a:bodyPr/>
        <a:lstStyle/>
        <a:p>
          <a:pPr rtl="0"/>
          <a:r>
            <a:rPr lang="en-US" b="1" dirty="0" smtClean="0">
              <a:effectLst>
                <a:outerShdw blurRad="38100" dist="38100" dir="2700000" algn="tl">
                  <a:srgbClr val="000000">
                    <a:alpha val="43137"/>
                  </a:srgbClr>
                </a:outerShdw>
              </a:effectLst>
            </a:rPr>
            <a:t>The Angora Goat originated from Asia Minor (Turkey) and is reared for mohair production; since biblical times (Moses).</a:t>
          </a:r>
          <a:endParaRPr lang="en-US" b="1" dirty="0">
            <a:effectLst>
              <a:outerShdw blurRad="38100" dist="38100" dir="2700000" algn="tl">
                <a:srgbClr val="000000">
                  <a:alpha val="43137"/>
                </a:srgbClr>
              </a:outerShdw>
            </a:effectLst>
          </a:endParaRPr>
        </a:p>
      </dgm:t>
    </dgm:pt>
    <dgm:pt modelId="{B596CE99-29B6-44D3-A2B9-5ABBD9646197}" type="parTrans" cxnId="{16B6334F-5106-4A49-AD33-644238F8AC16}">
      <dgm:prSet/>
      <dgm:spPr/>
      <dgm:t>
        <a:bodyPr/>
        <a:lstStyle/>
        <a:p>
          <a:endParaRPr lang="en-US"/>
        </a:p>
      </dgm:t>
    </dgm:pt>
    <dgm:pt modelId="{1B1F7D8A-5D8F-47BD-988D-7A1B87A1EA9A}" type="sibTrans" cxnId="{16B6334F-5106-4A49-AD33-644238F8AC16}">
      <dgm:prSet/>
      <dgm:spPr/>
      <dgm:t>
        <a:bodyPr/>
        <a:lstStyle/>
        <a:p>
          <a:endParaRPr lang="en-US"/>
        </a:p>
      </dgm:t>
    </dgm:pt>
    <dgm:pt modelId="{2825BCE3-1054-43FB-9250-8AE67F946E74}">
      <dgm:prSet/>
      <dgm:spPr/>
      <dgm:t>
        <a:bodyPr/>
        <a:lstStyle/>
        <a:p>
          <a:pPr rtl="0"/>
          <a:r>
            <a:rPr lang="en-US" b="1" dirty="0" smtClean="0">
              <a:effectLst>
                <a:outerShdw blurRad="38100" dist="38100" dir="2700000" algn="tl">
                  <a:srgbClr val="000000">
                    <a:alpha val="43137"/>
                  </a:srgbClr>
                </a:outerShdw>
              </a:effectLst>
            </a:rPr>
            <a:t>The Angora goat is now found in most of the Mediterranean countries</a:t>
          </a:r>
          <a:r>
            <a:rPr lang="en-US" dirty="0" smtClean="0"/>
            <a:t>.</a:t>
          </a:r>
          <a:endParaRPr lang="en-US" dirty="0"/>
        </a:p>
      </dgm:t>
    </dgm:pt>
    <dgm:pt modelId="{D5B1A051-B57E-402F-B9AC-B1C9674D16EA}" type="parTrans" cxnId="{C8A980F7-7C97-4E55-9B51-17FEA8BE50EA}">
      <dgm:prSet/>
      <dgm:spPr/>
      <dgm:t>
        <a:bodyPr/>
        <a:lstStyle/>
        <a:p>
          <a:endParaRPr lang="en-US"/>
        </a:p>
      </dgm:t>
    </dgm:pt>
    <dgm:pt modelId="{D1CE365C-9A91-44C3-8231-7F4F1E143AC2}" type="sibTrans" cxnId="{C8A980F7-7C97-4E55-9B51-17FEA8BE50EA}">
      <dgm:prSet/>
      <dgm:spPr/>
      <dgm:t>
        <a:bodyPr/>
        <a:lstStyle/>
        <a:p>
          <a:endParaRPr lang="en-US"/>
        </a:p>
      </dgm:t>
    </dgm:pt>
    <dgm:pt modelId="{3739EF1D-32C5-4040-83F9-865309BFC0CA}">
      <dgm:prSet/>
      <dgm:spPr/>
      <dgm:t>
        <a:bodyPr/>
        <a:lstStyle/>
        <a:p>
          <a:pPr rtl="0"/>
          <a:r>
            <a:rPr lang="en-US" b="1" dirty="0" smtClean="0">
              <a:effectLst>
                <a:outerShdw blurRad="38100" dist="38100" dir="2700000" algn="tl">
                  <a:srgbClr val="000000">
                    <a:alpha val="43137"/>
                  </a:srgbClr>
                </a:outerShdw>
              </a:effectLst>
            </a:rPr>
            <a:t>Of all the Angora goats in the world, Turkey has a population of about 45%.</a:t>
          </a:r>
          <a:endParaRPr lang="en-US" b="1" dirty="0">
            <a:effectLst>
              <a:outerShdw blurRad="38100" dist="38100" dir="2700000" algn="tl">
                <a:srgbClr val="000000">
                  <a:alpha val="43137"/>
                </a:srgbClr>
              </a:outerShdw>
            </a:effectLst>
          </a:endParaRPr>
        </a:p>
      </dgm:t>
    </dgm:pt>
    <dgm:pt modelId="{6E04C5B6-995A-46BB-854C-22293E5E204F}" type="parTrans" cxnId="{A3E94066-600E-4D45-AE52-A394450D7587}">
      <dgm:prSet/>
      <dgm:spPr/>
      <dgm:t>
        <a:bodyPr/>
        <a:lstStyle/>
        <a:p>
          <a:endParaRPr lang="en-US"/>
        </a:p>
      </dgm:t>
    </dgm:pt>
    <dgm:pt modelId="{137595D4-FFE8-4792-8D92-6551DAB897A8}" type="sibTrans" cxnId="{A3E94066-600E-4D45-AE52-A394450D7587}">
      <dgm:prSet/>
      <dgm:spPr/>
      <dgm:t>
        <a:bodyPr/>
        <a:lstStyle/>
        <a:p>
          <a:endParaRPr lang="en-US"/>
        </a:p>
      </dgm:t>
    </dgm:pt>
    <dgm:pt modelId="{3F5D8CA7-D05F-49EE-AD66-A9C1B398C074}">
      <dgm:prSet/>
      <dgm:spPr/>
      <dgm:t>
        <a:bodyPr/>
        <a:lstStyle/>
        <a:p>
          <a:endParaRPr lang="en-US"/>
        </a:p>
      </dgm:t>
    </dgm:pt>
    <dgm:pt modelId="{2A9CD23F-2AEB-44BA-B925-41BED91C4C88}" type="parTrans" cxnId="{17CBCB1E-CCE1-4B3D-8FD0-45490DD9A221}">
      <dgm:prSet/>
      <dgm:spPr/>
      <dgm:t>
        <a:bodyPr/>
        <a:lstStyle/>
        <a:p>
          <a:endParaRPr lang="en-US"/>
        </a:p>
      </dgm:t>
    </dgm:pt>
    <dgm:pt modelId="{23D23903-CDA4-4552-85FA-7A1F3014D059}" type="sibTrans" cxnId="{17CBCB1E-CCE1-4B3D-8FD0-45490DD9A221}">
      <dgm:prSet/>
      <dgm:spPr/>
      <dgm:t>
        <a:bodyPr/>
        <a:lstStyle/>
        <a:p>
          <a:endParaRPr lang="en-US"/>
        </a:p>
      </dgm:t>
    </dgm:pt>
    <dgm:pt modelId="{D2372A29-3733-4819-8F1A-256F0839F876}">
      <dgm:prSet/>
      <dgm:spPr/>
      <dgm:t>
        <a:bodyPr/>
        <a:lstStyle/>
        <a:p>
          <a:endParaRPr lang="en-US"/>
        </a:p>
      </dgm:t>
    </dgm:pt>
    <dgm:pt modelId="{5621869A-D0D6-433D-A131-408BBAE31511}" type="parTrans" cxnId="{4790D593-A6E0-4B8D-B637-E4A2D85717F5}">
      <dgm:prSet/>
      <dgm:spPr/>
      <dgm:t>
        <a:bodyPr/>
        <a:lstStyle/>
        <a:p>
          <a:endParaRPr lang="en-US"/>
        </a:p>
      </dgm:t>
    </dgm:pt>
    <dgm:pt modelId="{EB06F4E4-F097-4F3D-B47A-37E85BE2ABE1}" type="sibTrans" cxnId="{4790D593-A6E0-4B8D-B637-E4A2D85717F5}">
      <dgm:prSet/>
      <dgm:spPr/>
      <dgm:t>
        <a:bodyPr/>
        <a:lstStyle/>
        <a:p>
          <a:endParaRPr lang="en-US"/>
        </a:p>
      </dgm:t>
    </dgm:pt>
    <dgm:pt modelId="{354A4956-8A2B-424E-BE24-D2B5B25DF4D7}" type="pres">
      <dgm:prSet presAssocID="{03D48408-2DEE-4CC2-8679-286D74F33021}" presName="cycleMatrixDiagram" presStyleCnt="0">
        <dgm:presLayoutVars>
          <dgm:chMax val="1"/>
          <dgm:dir/>
          <dgm:animLvl val="lvl"/>
          <dgm:resizeHandles val="exact"/>
        </dgm:presLayoutVars>
      </dgm:prSet>
      <dgm:spPr/>
      <dgm:t>
        <a:bodyPr/>
        <a:lstStyle/>
        <a:p>
          <a:endParaRPr lang="en-US"/>
        </a:p>
      </dgm:t>
    </dgm:pt>
    <dgm:pt modelId="{F2E443E2-C9E1-4633-A195-A7DA05557B09}" type="pres">
      <dgm:prSet presAssocID="{03D48408-2DEE-4CC2-8679-286D74F33021}" presName="children" presStyleCnt="0"/>
      <dgm:spPr/>
    </dgm:pt>
    <dgm:pt modelId="{35B43A19-4F54-4F12-8308-2EA449D293E3}" type="pres">
      <dgm:prSet presAssocID="{03D48408-2DEE-4CC2-8679-286D74F33021}" presName="childPlaceholder" presStyleCnt="0"/>
      <dgm:spPr/>
    </dgm:pt>
    <dgm:pt modelId="{1CE662F5-AB8B-4D61-8ADA-E654D9C81E84}" type="pres">
      <dgm:prSet presAssocID="{03D48408-2DEE-4CC2-8679-286D74F33021}" presName="circle" presStyleCnt="0"/>
      <dgm:spPr/>
    </dgm:pt>
    <dgm:pt modelId="{AA6D78CC-37F2-436C-9CF0-97CE95809704}" type="pres">
      <dgm:prSet presAssocID="{03D48408-2DEE-4CC2-8679-286D74F33021}" presName="quadrant1" presStyleLbl="node1" presStyleIdx="0" presStyleCnt="4" custScaleX="189202" custScaleY="124599" custLinFactNeighborX="-72550" custLinFactNeighborY="-15600">
        <dgm:presLayoutVars>
          <dgm:chMax val="1"/>
          <dgm:bulletEnabled val="1"/>
        </dgm:presLayoutVars>
      </dgm:prSet>
      <dgm:spPr/>
      <dgm:t>
        <a:bodyPr/>
        <a:lstStyle/>
        <a:p>
          <a:endParaRPr lang="en-US"/>
        </a:p>
      </dgm:t>
    </dgm:pt>
    <dgm:pt modelId="{88F3FD10-00FB-4F66-BA93-3D1D2079CA15}" type="pres">
      <dgm:prSet presAssocID="{03D48408-2DEE-4CC2-8679-286D74F33021}" presName="quadrant2" presStyleLbl="node1" presStyleIdx="1" presStyleCnt="4" custScaleX="216142" custScaleY="129444" custLinFactNeighborX="89125" custLinFactNeighborY="-16918">
        <dgm:presLayoutVars>
          <dgm:chMax val="1"/>
          <dgm:bulletEnabled val="1"/>
        </dgm:presLayoutVars>
      </dgm:prSet>
      <dgm:spPr/>
      <dgm:t>
        <a:bodyPr/>
        <a:lstStyle/>
        <a:p>
          <a:endParaRPr lang="en-US"/>
        </a:p>
      </dgm:t>
    </dgm:pt>
    <dgm:pt modelId="{FF1BDD4A-3C46-40C4-8AE4-2C10EE5F11DB}" type="pres">
      <dgm:prSet presAssocID="{03D48408-2DEE-4CC2-8679-286D74F33021}" presName="quadrant3" presStyleLbl="node1" presStyleIdx="2" presStyleCnt="4" custScaleX="225720" custScaleY="100874" custLinFactNeighborX="95574" custLinFactNeighborY="17377">
        <dgm:presLayoutVars>
          <dgm:chMax val="1"/>
          <dgm:bulletEnabled val="1"/>
        </dgm:presLayoutVars>
      </dgm:prSet>
      <dgm:spPr/>
      <dgm:t>
        <a:bodyPr/>
        <a:lstStyle/>
        <a:p>
          <a:endParaRPr lang="en-US"/>
        </a:p>
      </dgm:t>
    </dgm:pt>
    <dgm:pt modelId="{81D376DD-4141-4605-90EF-5BB94D116122}" type="pres">
      <dgm:prSet presAssocID="{03D48408-2DEE-4CC2-8679-286D74F33021}" presName="quadrant4" presStyleLbl="node1" presStyleIdx="3" presStyleCnt="4" custScaleX="197042" custScaleY="97857" custLinFactNeighborX="-74495" custLinFactNeighborY="15547">
        <dgm:presLayoutVars>
          <dgm:chMax val="1"/>
          <dgm:bulletEnabled val="1"/>
        </dgm:presLayoutVars>
      </dgm:prSet>
      <dgm:spPr/>
      <dgm:t>
        <a:bodyPr/>
        <a:lstStyle/>
        <a:p>
          <a:endParaRPr lang="en-US"/>
        </a:p>
      </dgm:t>
    </dgm:pt>
    <dgm:pt modelId="{92301770-A8EC-4E53-8F9B-E182887D25EE}" type="pres">
      <dgm:prSet presAssocID="{03D48408-2DEE-4CC2-8679-286D74F33021}" presName="quadrantPlaceholder" presStyleCnt="0"/>
      <dgm:spPr/>
    </dgm:pt>
    <dgm:pt modelId="{2BB23E0A-43EE-4089-B314-546A613A0AD6}" type="pres">
      <dgm:prSet presAssocID="{03D48408-2DEE-4CC2-8679-286D74F33021}" presName="center1" presStyleLbl="fgShp" presStyleIdx="0" presStyleCnt="2" custAng="19382619" custLinFactNeighborX="-36793" custLinFactNeighborY="-95625"/>
      <dgm:spPr/>
    </dgm:pt>
    <dgm:pt modelId="{9917C0FC-73A4-4A04-AF03-EABEDE9DB5A5}" type="pres">
      <dgm:prSet presAssocID="{03D48408-2DEE-4CC2-8679-286D74F33021}" presName="center2" presStyleLbl="fgShp" presStyleIdx="1" presStyleCnt="2" custAng="17721091" custLinFactY="98866" custLinFactNeighborX="25019" custLinFactNeighborY="100000"/>
      <dgm:spPr/>
    </dgm:pt>
  </dgm:ptLst>
  <dgm:cxnLst>
    <dgm:cxn modelId="{A48472C8-605C-4B4A-8EFE-3B347FEF1F77}" type="presOf" srcId="{3739EF1D-32C5-4040-83F9-865309BFC0CA}" destId="{81D376DD-4141-4605-90EF-5BB94D116122}" srcOrd="0" destOrd="0" presId="urn:microsoft.com/office/officeart/2005/8/layout/cycle4"/>
    <dgm:cxn modelId="{16B6334F-5106-4A49-AD33-644238F8AC16}" srcId="{03D48408-2DEE-4CC2-8679-286D74F33021}" destId="{538DE0B1-305E-4C61-93E7-22EB42613CEA}" srcOrd="1" destOrd="0" parTransId="{B596CE99-29B6-44D3-A2B9-5ABBD9646197}" sibTransId="{1B1F7D8A-5D8F-47BD-988D-7A1B87A1EA9A}"/>
    <dgm:cxn modelId="{C8A980F7-7C97-4E55-9B51-17FEA8BE50EA}" srcId="{03D48408-2DEE-4CC2-8679-286D74F33021}" destId="{2825BCE3-1054-43FB-9250-8AE67F946E74}" srcOrd="2" destOrd="0" parTransId="{D5B1A051-B57E-402F-B9AC-B1C9674D16EA}" sibTransId="{D1CE365C-9A91-44C3-8231-7F4F1E143AC2}"/>
    <dgm:cxn modelId="{04B2F963-B715-44B2-B01F-F7B6F6F9A13A}" type="presOf" srcId="{538DE0B1-305E-4C61-93E7-22EB42613CEA}" destId="{88F3FD10-00FB-4F66-BA93-3D1D2079CA15}" srcOrd="0" destOrd="0" presId="urn:microsoft.com/office/officeart/2005/8/layout/cycle4"/>
    <dgm:cxn modelId="{78AD2DFF-5A02-4758-896B-DEA13D9756D0}" type="presOf" srcId="{2825BCE3-1054-43FB-9250-8AE67F946E74}" destId="{FF1BDD4A-3C46-40C4-8AE4-2C10EE5F11DB}" srcOrd="0" destOrd="0" presId="urn:microsoft.com/office/officeart/2005/8/layout/cycle4"/>
    <dgm:cxn modelId="{41E4DF7F-2315-4E4C-8080-544B4804B951}" srcId="{03D48408-2DEE-4CC2-8679-286D74F33021}" destId="{6AB8C067-36D1-4D08-9212-A3E0FFA2F350}" srcOrd="0" destOrd="0" parTransId="{6BDDD909-EA44-437D-9208-253B7056B6DA}" sibTransId="{1457DDB5-7500-4FB7-930E-4DE0BACB3922}"/>
    <dgm:cxn modelId="{4790D593-A6E0-4B8D-B637-E4A2D85717F5}" srcId="{03D48408-2DEE-4CC2-8679-286D74F33021}" destId="{D2372A29-3733-4819-8F1A-256F0839F876}" srcOrd="5" destOrd="0" parTransId="{5621869A-D0D6-433D-A131-408BBAE31511}" sibTransId="{EB06F4E4-F097-4F3D-B47A-37E85BE2ABE1}"/>
    <dgm:cxn modelId="{A3E94066-600E-4D45-AE52-A394450D7587}" srcId="{03D48408-2DEE-4CC2-8679-286D74F33021}" destId="{3739EF1D-32C5-4040-83F9-865309BFC0CA}" srcOrd="3" destOrd="0" parTransId="{6E04C5B6-995A-46BB-854C-22293E5E204F}" sibTransId="{137595D4-FFE8-4792-8D92-6551DAB897A8}"/>
    <dgm:cxn modelId="{0F8840D1-B119-473E-BC36-F4329739B67C}" type="presOf" srcId="{03D48408-2DEE-4CC2-8679-286D74F33021}" destId="{354A4956-8A2B-424E-BE24-D2B5B25DF4D7}" srcOrd="0" destOrd="0" presId="urn:microsoft.com/office/officeart/2005/8/layout/cycle4"/>
    <dgm:cxn modelId="{E505947C-528F-4AFE-BEE0-F86808846A8A}" type="presOf" srcId="{6AB8C067-36D1-4D08-9212-A3E0FFA2F350}" destId="{AA6D78CC-37F2-436C-9CF0-97CE95809704}" srcOrd="0" destOrd="0" presId="urn:microsoft.com/office/officeart/2005/8/layout/cycle4"/>
    <dgm:cxn modelId="{17CBCB1E-CCE1-4B3D-8FD0-45490DD9A221}" srcId="{03D48408-2DEE-4CC2-8679-286D74F33021}" destId="{3F5D8CA7-D05F-49EE-AD66-A9C1B398C074}" srcOrd="4" destOrd="0" parTransId="{2A9CD23F-2AEB-44BA-B925-41BED91C4C88}" sibTransId="{23D23903-CDA4-4552-85FA-7A1F3014D059}"/>
    <dgm:cxn modelId="{41B650A6-0378-4025-AF40-7F86B60084C5}" type="presParOf" srcId="{354A4956-8A2B-424E-BE24-D2B5B25DF4D7}" destId="{F2E443E2-C9E1-4633-A195-A7DA05557B09}" srcOrd="0" destOrd="0" presId="urn:microsoft.com/office/officeart/2005/8/layout/cycle4"/>
    <dgm:cxn modelId="{A6367161-E083-434F-99FC-8A2971737FC1}" type="presParOf" srcId="{F2E443E2-C9E1-4633-A195-A7DA05557B09}" destId="{35B43A19-4F54-4F12-8308-2EA449D293E3}" srcOrd="0" destOrd="0" presId="urn:microsoft.com/office/officeart/2005/8/layout/cycle4"/>
    <dgm:cxn modelId="{3B3362DA-59D0-4CA5-AC54-B186768E4C52}" type="presParOf" srcId="{354A4956-8A2B-424E-BE24-D2B5B25DF4D7}" destId="{1CE662F5-AB8B-4D61-8ADA-E654D9C81E84}" srcOrd="1" destOrd="0" presId="urn:microsoft.com/office/officeart/2005/8/layout/cycle4"/>
    <dgm:cxn modelId="{64208D7A-5B43-46A5-9CBB-0DB8DCC0C687}" type="presParOf" srcId="{1CE662F5-AB8B-4D61-8ADA-E654D9C81E84}" destId="{AA6D78CC-37F2-436C-9CF0-97CE95809704}" srcOrd="0" destOrd="0" presId="urn:microsoft.com/office/officeart/2005/8/layout/cycle4"/>
    <dgm:cxn modelId="{6CA076E1-4806-4B23-82F4-77D7BEC552E3}" type="presParOf" srcId="{1CE662F5-AB8B-4D61-8ADA-E654D9C81E84}" destId="{88F3FD10-00FB-4F66-BA93-3D1D2079CA15}" srcOrd="1" destOrd="0" presId="urn:microsoft.com/office/officeart/2005/8/layout/cycle4"/>
    <dgm:cxn modelId="{02E65E55-585A-4FAB-8600-5B54A51E2D4A}" type="presParOf" srcId="{1CE662F5-AB8B-4D61-8ADA-E654D9C81E84}" destId="{FF1BDD4A-3C46-40C4-8AE4-2C10EE5F11DB}" srcOrd="2" destOrd="0" presId="urn:microsoft.com/office/officeart/2005/8/layout/cycle4"/>
    <dgm:cxn modelId="{5E32FC4C-3023-4131-821E-600E17A02630}" type="presParOf" srcId="{1CE662F5-AB8B-4D61-8ADA-E654D9C81E84}" destId="{81D376DD-4141-4605-90EF-5BB94D116122}" srcOrd="3" destOrd="0" presId="urn:microsoft.com/office/officeart/2005/8/layout/cycle4"/>
    <dgm:cxn modelId="{2003E025-9E43-4563-B31F-A4E31F1C3FFB}" type="presParOf" srcId="{1CE662F5-AB8B-4D61-8ADA-E654D9C81E84}" destId="{92301770-A8EC-4E53-8F9B-E182887D25EE}" srcOrd="4" destOrd="0" presId="urn:microsoft.com/office/officeart/2005/8/layout/cycle4"/>
    <dgm:cxn modelId="{29349DFB-E7AE-4985-B73C-4739E138C32A}" type="presParOf" srcId="{354A4956-8A2B-424E-BE24-D2B5B25DF4D7}" destId="{2BB23E0A-43EE-4089-B314-546A613A0AD6}" srcOrd="2" destOrd="0" presId="urn:microsoft.com/office/officeart/2005/8/layout/cycle4"/>
    <dgm:cxn modelId="{EDCEA2DC-6FEB-4D98-946E-8B8DAB03E4F8}" type="presParOf" srcId="{354A4956-8A2B-424E-BE24-D2B5B25DF4D7}" destId="{9917C0FC-73A4-4A04-AF03-EABEDE9DB5A5}" srcOrd="3" destOrd="0" presId="urn:microsoft.com/office/officeart/2005/8/layout/cycle4"/>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E189DC-6699-45D1-840E-2089F3C6FDF3}" type="doc">
      <dgm:prSet loTypeId="urn:diagrams.loki3.com/VaryingWidthList" loCatId="list" qsTypeId="urn:microsoft.com/office/officeart/2005/8/quickstyle/3d4" qsCatId="3D" csTypeId="urn:microsoft.com/office/officeart/2005/8/colors/accent4_2" csCatId="accent4" phldr="1"/>
      <dgm:spPr/>
      <dgm:t>
        <a:bodyPr/>
        <a:lstStyle/>
        <a:p>
          <a:endParaRPr lang="en-US"/>
        </a:p>
      </dgm:t>
    </dgm:pt>
    <dgm:pt modelId="{42C7975A-98DB-4E1A-BC8D-2A786DA746C4}">
      <dgm:prSet/>
      <dgm:spPr/>
      <dgm:t>
        <a:bodyPr/>
        <a:lstStyle/>
        <a:p>
          <a:pPr rtl="0"/>
          <a:r>
            <a:rPr lang="en-US" b="1" dirty="0" smtClean="0"/>
            <a:t>THE ALPINE</a:t>
          </a:r>
          <a:endParaRPr lang="en-US" dirty="0"/>
        </a:p>
      </dgm:t>
    </dgm:pt>
    <dgm:pt modelId="{ED814535-4BA0-4147-8C77-5FD862B6D4D8}" type="parTrans" cxnId="{0D695128-48CE-45E9-AF1B-D1A07E97F6D0}">
      <dgm:prSet/>
      <dgm:spPr/>
      <dgm:t>
        <a:bodyPr/>
        <a:lstStyle/>
        <a:p>
          <a:endParaRPr lang="en-US"/>
        </a:p>
      </dgm:t>
    </dgm:pt>
    <dgm:pt modelId="{5F7D8EF3-E51F-4FCB-8681-4BE0EC367A7F}" type="sibTrans" cxnId="{0D695128-48CE-45E9-AF1B-D1A07E97F6D0}">
      <dgm:prSet/>
      <dgm:spPr/>
      <dgm:t>
        <a:bodyPr/>
        <a:lstStyle/>
        <a:p>
          <a:endParaRPr lang="en-US"/>
        </a:p>
      </dgm:t>
    </dgm:pt>
    <dgm:pt modelId="{914CC581-4F11-4EEE-96EB-E3B783E47DC3}">
      <dgm:prSet custT="1"/>
      <dgm:spPr/>
      <dgm:t>
        <a:bodyPr/>
        <a:lstStyle/>
        <a:p>
          <a:pPr rtl="0"/>
          <a:r>
            <a:rPr lang="en-US" sz="2000" b="1" dirty="0" smtClean="0">
              <a:effectLst>
                <a:outerShdw blurRad="38100" dist="38100" dir="2700000" algn="tl">
                  <a:srgbClr val="000000">
                    <a:alpha val="43137"/>
                  </a:srgbClr>
                </a:outerShdw>
              </a:effectLst>
            </a:rPr>
            <a:t>The Alpine, also referred to as the French Alpine or the Alpine Dairy Goat, originates from the Alps Mountains</a:t>
          </a:r>
          <a:endParaRPr lang="en-US" sz="2000" b="1" dirty="0">
            <a:effectLst>
              <a:outerShdw blurRad="38100" dist="38100" dir="2700000" algn="tl">
                <a:srgbClr val="000000">
                  <a:alpha val="43137"/>
                </a:srgbClr>
              </a:outerShdw>
            </a:effectLst>
          </a:endParaRPr>
        </a:p>
      </dgm:t>
    </dgm:pt>
    <dgm:pt modelId="{A5C4B735-780A-4377-9A9E-7FD73D084DB7}" type="parTrans" cxnId="{11ACF720-B3AA-47C0-9E22-ACEBAC0953C8}">
      <dgm:prSet/>
      <dgm:spPr/>
      <dgm:t>
        <a:bodyPr/>
        <a:lstStyle/>
        <a:p>
          <a:endParaRPr lang="en-US"/>
        </a:p>
      </dgm:t>
    </dgm:pt>
    <dgm:pt modelId="{5A5AC216-ACD5-4BBB-B57B-70F0BFB21F1B}" type="sibTrans" cxnId="{11ACF720-B3AA-47C0-9E22-ACEBAC0953C8}">
      <dgm:prSet/>
      <dgm:spPr/>
      <dgm:t>
        <a:bodyPr/>
        <a:lstStyle/>
        <a:p>
          <a:endParaRPr lang="en-US"/>
        </a:p>
      </dgm:t>
    </dgm:pt>
    <dgm:pt modelId="{0DFCD77C-B23C-4E47-8ACE-6CA3DCDD0553}">
      <dgm:prSet custT="1"/>
      <dgm:spPr/>
      <dgm:t>
        <a:bodyPr/>
        <a:lstStyle/>
        <a:p>
          <a:pPr rtl="0"/>
          <a:r>
            <a:rPr lang="en-US" sz="2000" b="1" dirty="0" smtClean="0">
              <a:effectLst>
                <a:outerShdw blurRad="38100" dist="38100" dir="2700000" algn="tl">
                  <a:srgbClr val="000000">
                    <a:alpha val="43137"/>
                  </a:srgbClr>
                </a:outerShdw>
              </a:effectLst>
            </a:rPr>
            <a:t>They are hardy and adaptable goats that thrive in any climate while maintaining good health and excellent milk production (2 –5 liters per day). The Alpine has large, well shaped udders with well-placed teats of desirable shape.</a:t>
          </a:r>
          <a:endParaRPr lang="en-US" sz="2000" b="1" dirty="0">
            <a:effectLst>
              <a:outerShdw blurRad="38100" dist="38100" dir="2700000" algn="tl">
                <a:srgbClr val="000000">
                  <a:alpha val="43137"/>
                </a:srgbClr>
              </a:outerShdw>
            </a:effectLst>
          </a:endParaRPr>
        </a:p>
      </dgm:t>
    </dgm:pt>
    <dgm:pt modelId="{F9BDC584-CC34-4B6F-BED6-3F10C92C2449}" type="parTrans" cxnId="{F3FFAAD9-B1C9-4255-AE1F-134744535822}">
      <dgm:prSet/>
      <dgm:spPr/>
      <dgm:t>
        <a:bodyPr/>
        <a:lstStyle/>
        <a:p>
          <a:endParaRPr lang="en-US"/>
        </a:p>
      </dgm:t>
    </dgm:pt>
    <dgm:pt modelId="{40AC7DF6-983D-4029-A9FF-38489D781104}" type="sibTrans" cxnId="{F3FFAAD9-B1C9-4255-AE1F-134744535822}">
      <dgm:prSet/>
      <dgm:spPr/>
      <dgm:t>
        <a:bodyPr/>
        <a:lstStyle/>
        <a:p>
          <a:endParaRPr lang="en-US"/>
        </a:p>
      </dgm:t>
    </dgm:pt>
    <dgm:pt modelId="{B51EDCC8-8E0B-4DC2-B0FA-27E16A3D4F3E}">
      <dgm:prSet custT="1"/>
      <dgm:spPr/>
      <dgm:t>
        <a:bodyPr/>
        <a:lstStyle/>
        <a:p>
          <a:pPr rtl="0"/>
          <a:r>
            <a:rPr lang="en-US" sz="2000" b="1" dirty="0" smtClean="0">
              <a:effectLst>
                <a:outerShdw blurRad="38100" dist="38100" dir="2700000" algn="tl">
                  <a:srgbClr val="000000">
                    <a:alpha val="43137"/>
                  </a:srgbClr>
                </a:outerShdw>
              </a:effectLst>
            </a:rPr>
            <a:t>The adult females weigh about 65 kg and adult males about 60 kg live weight. The butterfat content of the milk is 3.6%.</a:t>
          </a:r>
          <a:endParaRPr lang="en-US" sz="2000" b="1" dirty="0">
            <a:effectLst>
              <a:outerShdw blurRad="38100" dist="38100" dir="2700000" algn="tl">
                <a:srgbClr val="000000">
                  <a:alpha val="43137"/>
                </a:srgbClr>
              </a:outerShdw>
            </a:effectLst>
          </a:endParaRPr>
        </a:p>
      </dgm:t>
    </dgm:pt>
    <dgm:pt modelId="{C41EBF68-D589-4F4B-A775-761BB6AC28AD}" type="parTrans" cxnId="{11036F9E-1C46-4305-9D83-7A8BD01E6575}">
      <dgm:prSet/>
      <dgm:spPr/>
      <dgm:t>
        <a:bodyPr/>
        <a:lstStyle/>
        <a:p>
          <a:endParaRPr lang="en-US"/>
        </a:p>
      </dgm:t>
    </dgm:pt>
    <dgm:pt modelId="{9C1266DD-E731-435A-B8A3-57DEE04E2B6C}" type="sibTrans" cxnId="{11036F9E-1C46-4305-9D83-7A8BD01E6575}">
      <dgm:prSet/>
      <dgm:spPr/>
      <dgm:t>
        <a:bodyPr/>
        <a:lstStyle/>
        <a:p>
          <a:endParaRPr lang="en-US"/>
        </a:p>
      </dgm:t>
    </dgm:pt>
    <dgm:pt modelId="{E14D9B08-D527-42E3-BC46-F6DCC65C73FA}">
      <dgm:prSet/>
      <dgm:spPr/>
      <dgm:t>
        <a:bodyPr/>
        <a:lstStyle/>
        <a:p>
          <a:pPr rtl="0"/>
          <a:r>
            <a:rPr lang="en-US" b="1" dirty="0" smtClean="0">
              <a:effectLst>
                <a:outerShdw blurRad="38100" dist="38100" dir="2700000" algn="tl">
                  <a:srgbClr val="000000">
                    <a:alpha val="43137"/>
                  </a:srgbClr>
                </a:outerShdw>
              </a:effectLst>
            </a:rPr>
            <a:t>The breed does not have an established</a:t>
          </a:r>
          <a:r>
            <a:rPr lang="en-US" b="1" dirty="0" err="1" smtClean="0">
              <a:effectLst>
                <a:outerShdw blurRad="38100" dist="38100" dir="2700000" algn="tl">
                  <a:srgbClr val="000000">
                    <a:alpha val="43137"/>
                  </a:srgbClr>
                </a:outerShdw>
              </a:effectLst>
            </a:rPr>
            <a:t>colour</a:t>
          </a:r>
          <a:r>
            <a:rPr lang="en-US" b="1" dirty="0" smtClean="0">
              <a:effectLst>
                <a:outerShdw blurRad="38100" dist="38100" dir="2700000" algn="tl">
                  <a:srgbClr val="000000">
                    <a:alpha val="43137"/>
                  </a:srgbClr>
                </a:outerShdw>
              </a:effectLst>
            </a:rPr>
            <a:t>. The</a:t>
          </a:r>
          <a:r>
            <a:rPr lang="en-US" b="1" dirty="0" err="1" smtClean="0">
              <a:effectLst>
                <a:outerShdw blurRad="38100" dist="38100" dir="2700000" algn="tl">
                  <a:srgbClr val="000000">
                    <a:alpha val="43137"/>
                  </a:srgbClr>
                </a:outerShdw>
              </a:effectLst>
            </a:rPr>
            <a:t>colour</a:t>
          </a:r>
          <a:r>
            <a:rPr lang="en-US" b="1" dirty="0" smtClean="0">
              <a:effectLst>
                <a:outerShdw blurRad="38100" dist="38100" dir="2700000" algn="tl">
                  <a:srgbClr val="000000">
                    <a:alpha val="43137"/>
                  </a:srgbClr>
                </a:outerShdw>
              </a:effectLst>
            </a:rPr>
            <a:t>ranges from pure white through to shades of fawn, gray, brown, black, red, bluff, piebald, or various shadings or combinations of these</a:t>
          </a:r>
          <a:r>
            <a:rPr lang="en-US" b="1" dirty="0" err="1" smtClean="0">
              <a:effectLst>
                <a:outerShdw blurRad="38100" dist="38100" dir="2700000" algn="tl">
                  <a:srgbClr val="000000">
                    <a:alpha val="43137"/>
                  </a:srgbClr>
                </a:outerShdw>
              </a:effectLst>
            </a:rPr>
            <a:t>colours</a:t>
          </a:r>
          <a:r>
            <a:rPr lang="en-US"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dgm:t>
    </dgm:pt>
    <dgm:pt modelId="{F3557FFE-41B8-4950-9E27-359C06C18E59}" type="parTrans" cxnId="{6251F899-0C94-4FF9-88DE-E285A9C96F9C}">
      <dgm:prSet/>
      <dgm:spPr/>
      <dgm:t>
        <a:bodyPr/>
        <a:lstStyle/>
        <a:p>
          <a:endParaRPr lang="en-US"/>
        </a:p>
      </dgm:t>
    </dgm:pt>
    <dgm:pt modelId="{BA49AA8D-BBC0-427E-9CAD-689B8C19C563}" type="sibTrans" cxnId="{6251F899-0C94-4FF9-88DE-E285A9C96F9C}">
      <dgm:prSet/>
      <dgm:spPr/>
      <dgm:t>
        <a:bodyPr/>
        <a:lstStyle/>
        <a:p>
          <a:endParaRPr lang="en-US"/>
        </a:p>
      </dgm:t>
    </dgm:pt>
    <dgm:pt modelId="{53D66B80-BE0B-45B1-80A3-68FF2692B932}">
      <dgm:prSet custT="1"/>
      <dgm:spPr/>
      <dgm:t>
        <a:bodyPr/>
        <a:lstStyle/>
        <a:p>
          <a:pPr rtl="0"/>
          <a:r>
            <a:rPr lang="en-US" sz="2000" dirty="0" smtClean="0"/>
            <a:t>B</a:t>
          </a:r>
          <a:r>
            <a:rPr lang="en-US" sz="2000" b="1" dirty="0" smtClean="0">
              <a:effectLst>
                <a:outerShdw blurRad="38100" dist="38100" dir="2700000" algn="tl">
                  <a:srgbClr val="000000">
                    <a:alpha val="43137"/>
                  </a:srgbClr>
                </a:outerShdw>
              </a:effectLst>
            </a:rPr>
            <a:t>oth sexes are generally short haired but the bucks usually have a roach of long hair along the spine with pronounced beards</a:t>
          </a:r>
          <a:r>
            <a:rPr lang="en-US" sz="1600" b="1" dirty="0" smtClean="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dgm:t>
    </dgm:pt>
    <dgm:pt modelId="{1E0D2791-BCA2-43A2-9B35-ED0A6CBF149D}" type="parTrans" cxnId="{B706BF72-EC86-435D-8F83-5DF0AA5F78BD}">
      <dgm:prSet/>
      <dgm:spPr/>
      <dgm:t>
        <a:bodyPr/>
        <a:lstStyle/>
        <a:p>
          <a:endParaRPr lang="en-US"/>
        </a:p>
      </dgm:t>
    </dgm:pt>
    <dgm:pt modelId="{108E0CFD-D29A-4645-BAFA-307EDA61791D}" type="sibTrans" cxnId="{B706BF72-EC86-435D-8F83-5DF0AA5F78BD}">
      <dgm:prSet/>
      <dgm:spPr/>
      <dgm:t>
        <a:bodyPr/>
        <a:lstStyle/>
        <a:p>
          <a:endParaRPr lang="en-US"/>
        </a:p>
      </dgm:t>
    </dgm:pt>
    <dgm:pt modelId="{ECF9EAC1-B48F-44CA-8BDA-6ADCEF46E52F}">
      <dgm:prSet custT="1"/>
      <dgm:spPr/>
      <dgm:t>
        <a:bodyPr/>
        <a:lstStyle/>
        <a:p>
          <a:pPr rtl="0"/>
          <a:r>
            <a:rPr lang="en-US" sz="2000" b="1" dirty="0" smtClean="0">
              <a:effectLst>
                <a:outerShdw blurRad="38100" dist="38100" dir="2700000" algn="tl">
                  <a:srgbClr val="000000">
                    <a:alpha val="43137"/>
                  </a:srgbClr>
                </a:outerShdw>
              </a:effectLst>
            </a:rPr>
            <a:t>The breed has dished or curved noses and upright ears.</a:t>
          </a:r>
          <a:endParaRPr lang="en-US" sz="2000" b="1" dirty="0">
            <a:effectLst>
              <a:outerShdw blurRad="38100" dist="38100" dir="2700000" algn="tl">
                <a:srgbClr val="000000">
                  <a:alpha val="43137"/>
                </a:srgbClr>
              </a:outerShdw>
            </a:effectLst>
          </a:endParaRPr>
        </a:p>
      </dgm:t>
    </dgm:pt>
    <dgm:pt modelId="{DE6E5D7F-C15F-4CB0-AAB8-A5F344C6FECD}" type="parTrans" cxnId="{1FFED760-175A-4575-9073-F7A90A55A7B6}">
      <dgm:prSet/>
      <dgm:spPr/>
      <dgm:t>
        <a:bodyPr/>
        <a:lstStyle/>
        <a:p>
          <a:endParaRPr lang="en-US"/>
        </a:p>
      </dgm:t>
    </dgm:pt>
    <dgm:pt modelId="{063C49CD-C4A9-4152-96CF-13F58DA8F315}" type="sibTrans" cxnId="{1FFED760-175A-4575-9073-F7A90A55A7B6}">
      <dgm:prSet/>
      <dgm:spPr/>
      <dgm:t>
        <a:bodyPr/>
        <a:lstStyle/>
        <a:p>
          <a:endParaRPr lang="en-US"/>
        </a:p>
      </dgm:t>
    </dgm:pt>
    <dgm:pt modelId="{F9FBBFDC-F884-4219-845B-491DBDE75545}" type="pres">
      <dgm:prSet presAssocID="{C4E189DC-6699-45D1-840E-2089F3C6FDF3}" presName="Name0" presStyleCnt="0">
        <dgm:presLayoutVars>
          <dgm:resizeHandles/>
        </dgm:presLayoutVars>
      </dgm:prSet>
      <dgm:spPr/>
      <dgm:t>
        <a:bodyPr/>
        <a:lstStyle/>
        <a:p>
          <a:endParaRPr lang="en-US"/>
        </a:p>
      </dgm:t>
    </dgm:pt>
    <dgm:pt modelId="{FBA8D2D4-F17D-4496-AF5B-6EB6302B7560}" type="pres">
      <dgm:prSet presAssocID="{42C7975A-98DB-4E1A-BC8D-2A786DA746C4}" presName="text" presStyleLbl="node1" presStyleIdx="0" presStyleCnt="7">
        <dgm:presLayoutVars>
          <dgm:bulletEnabled val="1"/>
        </dgm:presLayoutVars>
      </dgm:prSet>
      <dgm:spPr/>
      <dgm:t>
        <a:bodyPr/>
        <a:lstStyle/>
        <a:p>
          <a:endParaRPr lang="en-US"/>
        </a:p>
      </dgm:t>
    </dgm:pt>
    <dgm:pt modelId="{A71487EE-A61C-4B19-B0E1-E2FC3043A53C}" type="pres">
      <dgm:prSet presAssocID="{5F7D8EF3-E51F-4FCB-8681-4BE0EC367A7F}" presName="space" presStyleCnt="0"/>
      <dgm:spPr/>
    </dgm:pt>
    <dgm:pt modelId="{B815754B-2435-4CBF-ADAB-D92415AC691F}" type="pres">
      <dgm:prSet presAssocID="{914CC581-4F11-4EEE-96EB-E3B783E47DC3}" presName="text" presStyleLbl="node1" presStyleIdx="1" presStyleCnt="7">
        <dgm:presLayoutVars>
          <dgm:bulletEnabled val="1"/>
        </dgm:presLayoutVars>
      </dgm:prSet>
      <dgm:spPr/>
      <dgm:t>
        <a:bodyPr/>
        <a:lstStyle/>
        <a:p>
          <a:endParaRPr lang="en-US"/>
        </a:p>
      </dgm:t>
    </dgm:pt>
    <dgm:pt modelId="{8AC13714-98B4-4614-A625-C956A5C94503}" type="pres">
      <dgm:prSet presAssocID="{5A5AC216-ACD5-4BBB-B57B-70F0BFB21F1B}" presName="space" presStyleCnt="0"/>
      <dgm:spPr/>
    </dgm:pt>
    <dgm:pt modelId="{64FF66BE-28ED-4FBD-AB36-32E200C46E8F}" type="pres">
      <dgm:prSet presAssocID="{0DFCD77C-B23C-4E47-8ACE-6CA3DCDD0553}" presName="text" presStyleLbl="node1" presStyleIdx="2" presStyleCnt="7" custScaleX="182789" custLinFactNeighborX="303" custLinFactNeighborY="-15718">
        <dgm:presLayoutVars>
          <dgm:bulletEnabled val="1"/>
        </dgm:presLayoutVars>
      </dgm:prSet>
      <dgm:spPr/>
      <dgm:t>
        <a:bodyPr/>
        <a:lstStyle/>
        <a:p>
          <a:endParaRPr lang="en-US"/>
        </a:p>
      </dgm:t>
    </dgm:pt>
    <dgm:pt modelId="{ACD4D833-E91C-4C25-AF87-D5DF30FBD56A}" type="pres">
      <dgm:prSet presAssocID="{40AC7DF6-983D-4029-A9FF-38489D781104}" presName="space" presStyleCnt="0"/>
      <dgm:spPr/>
    </dgm:pt>
    <dgm:pt modelId="{D8823ABF-7B70-4B9B-93CE-53414E2E0E5D}" type="pres">
      <dgm:prSet presAssocID="{B51EDCC8-8E0B-4DC2-B0FA-27E16A3D4F3E}" presName="text" presStyleLbl="node1" presStyleIdx="3" presStyleCnt="7" custScaleX="142174" custLinFactNeighborX="184" custLinFactNeighborY="62874">
        <dgm:presLayoutVars>
          <dgm:bulletEnabled val="1"/>
        </dgm:presLayoutVars>
      </dgm:prSet>
      <dgm:spPr/>
      <dgm:t>
        <a:bodyPr/>
        <a:lstStyle/>
        <a:p>
          <a:endParaRPr lang="en-US"/>
        </a:p>
      </dgm:t>
    </dgm:pt>
    <dgm:pt modelId="{9AFE671C-45ED-4BFA-B08E-AC64B9384564}" type="pres">
      <dgm:prSet presAssocID="{9C1266DD-E731-435A-B8A3-57DEE04E2B6C}" presName="space" presStyleCnt="0"/>
      <dgm:spPr/>
    </dgm:pt>
    <dgm:pt modelId="{7117AC2E-5C8F-4444-B7E4-F9950DF1F8C1}" type="pres">
      <dgm:prSet presAssocID="{E14D9B08-D527-42E3-BC46-F6DCC65C73FA}" presName="text" presStyleLbl="node1" presStyleIdx="4" presStyleCnt="7">
        <dgm:presLayoutVars>
          <dgm:bulletEnabled val="1"/>
        </dgm:presLayoutVars>
      </dgm:prSet>
      <dgm:spPr/>
      <dgm:t>
        <a:bodyPr/>
        <a:lstStyle/>
        <a:p>
          <a:endParaRPr lang="en-US"/>
        </a:p>
      </dgm:t>
    </dgm:pt>
    <dgm:pt modelId="{4D0DB51B-F3AA-44E7-AAFC-E788B9B5112E}" type="pres">
      <dgm:prSet presAssocID="{BA49AA8D-BBC0-427E-9CAD-689B8C19C563}" presName="space" presStyleCnt="0"/>
      <dgm:spPr/>
    </dgm:pt>
    <dgm:pt modelId="{621A3917-2175-4440-BE8E-481095739982}" type="pres">
      <dgm:prSet presAssocID="{53D66B80-BE0B-45B1-80A3-68FF2692B932}" presName="text" presStyleLbl="node1" presStyleIdx="5" presStyleCnt="7">
        <dgm:presLayoutVars>
          <dgm:bulletEnabled val="1"/>
        </dgm:presLayoutVars>
      </dgm:prSet>
      <dgm:spPr/>
      <dgm:t>
        <a:bodyPr/>
        <a:lstStyle/>
        <a:p>
          <a:endParaRPr lang="en-US"/>
        </a:p>
      </dgm:t>
    </dgm:pt>
    <dgm:pt modelId="{944AA784-BB8B-4F49-B665-B087306C2736}" type="pres">
      <dgm:prSet presAssocID="{108E0CFD-D29A-4645-BAFA-307EDA61791D}" presName="space" presStyleCnt="0"/>
      <dgm:spPr/>
    </dgm:pt>
    <dgm:pt modelId="{77B260BE-74CD-404B-A875-42D2FD4973CD}" type="pres">
      <dgm:prSet presAssocID="{ECF9EAC1-B48F-44CA-8BDA-6ADCEF46E52F}" presName="text" presStyleLbl="node1" presStyleIdx="6" presStyleCnt="7" custLinFactNeighborX="2463" custLinFactNeighborY="1250">
        <dgm:presLayoutVars>
          <dgm:bulletEnabled val="1"/>
        </dgm:presLayoutVars>
      </dgm:prSet>
      <dgm:spPr/>
      <dgm:t>
        <a:bodyPr/>
        <a:lstStyle/>
        <a:p>
          <a:endParaRPr lang="en-US"/>
        </a:p>
      </dgm:t>
    </dgm:pt>
  </dgm:ptLst>
  <dgm:cxnLst>
    <dgm:cxn modelId="{D91A3E7A-E5DE-4CD3-90DC-A2A1FA6ECE7D}" type="presOf" srcId="{ECF9EAC1-B48F-44CA-8BDA-6ADCEF46E52F}" destId="{77B260BE-74CD-404B-A875-42D2FD4973CD}" srcOrd="0" destOrd="0" presId="urn:diagrams.loki3.com/VaryingWidthList"/>
    <dgm:cxn modelId="{C2A515FA-FC06-4313-8930-994A9F759D97}" type="presOf" srcId="{B51EDCC8-8E0B-4DC2-B0FA-27E16A3D4F3E}" destId="{D8823ABF-7B70-4B9B-93CE-53414E2E0E5D}" srcOrd="0" destOrd="0" presId="urn:diagrams.loki3.com/VaryingWidthList"/>
    <dgm:cxn modelId="{1FFED760-175A-4575-9073-F7A90A55A7B6}" srcId="{C4E189DC-6699-45D1-840E-2089F3C6FDF3}" destId="{ECF9EAC1-B48F-44CA-8BDA-6ADCEF46E52F}" srcOrd="6" destOrd="0" parTransId="{DE6E5D7F-C15F-4CB0-AAB8-A5F344C6FECD}" sibTransId="{063C49CD-C4A9-4152-96CF-13F58DA8F315}"/>
    <dgm:cxn modelId="{11ACF720-B3AA-47C0-9E22-ACEBAC0953C8}" srcId="{C4E189DC-6699-45D1-840E-2089F3C6FDF3}" destId="{914CC581-4F11-4EEE-96EB-E3B783E47DC3}" srcOrd="1" destOrd="0" parTransId="{A5C4B735-780A-4377-9A9E-7FD73D084DB7}" sibTransId="{5A5AC216-ACD5-4BBB-B57B-70F0BFB21F1B}"/>
    <dgm:cxn modelId="{4FA876D0-0D7D-49D5-908A-CD85EF6E455C}" type="presOf" srcId="{53D66B80-BE0B-45B1-80A3-68FF2692B932}" destId="{621A3917-2175-4440-BE8E-481095739982}" srcOrd="0" destOrd="0" presId="urn:diagrams.loki3.com/VaryingWidthList"/>
    <dgm:cxn modelId="{B706BF72-EC86-435D-8F83-5DF0AA5F78BD}" srcId="{C4E189DC-6699-45D1-840E-2089F3C6FDF3}" destId="{53D66B80-BE0B-45B1-80A3-68FF2692B932}" srcOrd="5" destOrd="0" parTransId="{1E0D2791-BCA2-43A2-9B35-ED0A6CBF149D}" sibTransId="{108E0CFD-D29A-4645-BAFA-307EDA61791D}"/>
    <dgm:cxn modelId="{6251F899-0C94-4FF9-88DE-E285A9C96F9C}" srcId="{C4E189DC-6699-45D1-840E-2089F3C6FDF3}" destId="{E14D9B08-D527-42E3-BC46-F6DCC65C73FA}" srcOrd="4" destOrd="0" parTransId="{F3557FFE-41B8-4950-9E27-359C06C18E59}" sibTransId="{BA49AA8D-BBC0-427E-9CAD-689B8C19C563}"/>
    <dgm:cxn modelId="{841E2450-E982-4C3E-947D-9D03FACA44D4}" type="presOf" srcId="{42C7975A-98DB-4E1A-BC8D-2A786DA746C4}" destId="{FBA8D2D4-F17D-4496-AF5B-6EB6302B7560}" srcOrd="0" destOrd="0" presId="urn:diagrams.loki3.com/VaryingWidthList"/>
    <dgm:cxn modelId="{448DB366-3EF8-4249-A4B0-582E53306928}" type="presOf" srcId="{E14D9B08-D527-42E3-BC46-F6DCC65C73FA}" destId="{7117AC2E-5C8F-4444-B7E4-F9950DF1F8C1}" srcOrd="0" destOrd="0" presId="urn:diagrams.loki3.com/VaryingWidthList"/>
    <dgm:cxn modelId="{0D695128-48CE-45E9-AF1B-D1A07E97F6D0}" srcId="{C4E189DC-6699-45D1-840E-2089F3C6FDF3}" destId="{42C7975A-98DB-4E1A-BC8D-2A786DA746C4}" srcOrd="0" destOrd="0" parTransId="{ED814535-4BA0-4147-8C77-5FD862B6D4D8}" sibTransId="{5F7D8EF3-E51F-4FCB-8681-4BE0EC367A7F}"/>
    <dgm:cxn modelId="{B16FD358-4D15-4503-B090-E6ED1D5FAA2B}" type="presOf" srcId="{C4E189DC-6699-45D1-840E-2089F3C6FDF3}" destId="{F9FBBFDC-F884-4219-845B-491DBDE75545}" srcOrd="0" destOrd="0" presId="urn:diagrams.loki3.com/VaryingWidthList"/>
    <dgm:cxn modelId="{11036F9E-1C46-4305-9D83-7A8BD01E6575}" srcId="{C4E189DC-6699-45D1-840E-2089F3C6FDF3}" destId="{B51EDCC8-8E0B-4DC2-B0FA-27E16A3D4F3E}" srcOrd="3" destOrd="0" parTransId="{C41EBF68-D589-4F4B-A775-761BB6AC28AD}" sibTransId="{9C1266DD-E731-435A-B8A3-57DEE04E2B6C}"/>
    <dgm:cxn modelId="{F3FFAAD9-B1C9-4255-AE1F-134744535822}" srcId="{C4E189DC-6699-45D1-840E-2089F3C6FDF3}" destId="{0DFCD77C-B23C-4E47-8ACE-6CA3DCDD0553}" srcOrd="2" destOrd="0" parTransId="{F9BDC584-CC34-4B6F-BED6-3F10C92C2449}" sibTransId="{40AC7DF6-983D-4029-A9FF-38489D781104}"/>
    <dgm:cxn modelId="{00F6D57E-17CE-4733-AF7D-5C153A34A2E7}" type="presOf" srcId="{914CC581-4F11-4EEE-96EB-E3B783E47DC3}" destId="{B815754B-2435-4CBF-ADAB-D92415AC691F}" srcOrd="0" destOrd="0" presId="urn:diagrams.loki3.com/VaryingWidthList"/>
    <dgm:cxn modelId="{906898B1-F00F-4EB0-85BC-B0CD9237F023}" type="presOf" srcId="{0DFCD77C-B23C-4E47-8ACE-6CA3DCDD0553}" destId="{64FF66BE-28ED-4FBD-AB36-32E200C46E8F}" srcOrd="0" destOrd="0" presId="urn:diagrams.loki3.com/VaryingWidthList"/>
    <dgm:cxn modelId="{DFD9592F-131B-49CB-9CBF-E411EB0CAFE3}" type="presParOf" srcId="{F9FBBFDC-F884-4219-845B-491DBDE75545}" destId="{FBA8D2D4-F17D-4496-AF5B-6EB6302B7560}" srcOrd="0" destOrd="0" presId="urn:diagrams.loki3.com/VaryingWidthList"/>
    <dgm:cxn modelId="{DE8A37A5-F8B0-4B3C-B2EB-FBCC3866B60F}" type="presParOf" srcId="{F9FBBFDC-F884-4219-845B-491DBDE75545}" destId="{A71487EE-A61C-4B19-B0E1-E2FC3043A53C}" srcOrd="1" destOrd="0" presId="urn:diagrams.loki3.com/VaryingWidthList"/>
    <dgm:cxn modelId="{0ACB704E-3750-4F43-A225-DE1AC67C29D8}" type="presParOf" srcId="{F9FBBFDC-F884-4219-845B-491DBDE75545}" destId="{B815754B-2435-4CBF-ADAB-D92415AC691F}" srcOrd="2" destOrd="0" presId="urn:diagrams.loki3.com/VaryingWidthList"/>
    <dgm:cxn modelId="{456C47BA-ACB4-47C1-95BC-6E6BB56D2775}" type="presParOf" srcId="{F9FBBFDC-F884-4219-845B-491DBDE75545}" destId="{8AC13714-98B4-4614-A625-C956A5C94503}" srcOrd="3" destOrd="0" presId="urn:diagrams.loki3.com/VaryingWidthList"/>
    <dgm:cxn modelId="{0397DF96-DF99-42AD-8D2F-66B653F66210}" type="presParOf" srcId="{F9FBBFDC-F884-4219-845B-491DBDE75545}" destId="{64FF66BE-28ED-4FBD-AB36-32E200C46E8F}" srcOrd="4" destOrd="0" presId="urn:diagrams.loki3.com/VaryingWidthList"/>
    <dgm:cxn modelId="{BE965915-37A8-4359-9261-39568DC08338}" type="presParOf" srcId="{F9FBBFDC-F884-4219-845B-491DBDE75545}" destId="{ACD4D833-E91C-4C25-AF87-D5DF30FBD56A}" srcOrd="5" destOrd="0" presId="urn:diagrams.loki3.com/VaryingWidthList"/>
    <dgm:cxn modelId="{61C16703-0B4B-49D3-B456-FB1E65B4A6CB}" type="presParOf" srcId="{F9FBBFDC-F884-4219-845B-491DBDE75545}" destId="{D8823ABF-7B70-4B9B-93CE-53414E2E0E5D}" srcOrd="6" destOrd="0" presId="urn:diagrams.loki3.com/VaryingWidthList"/>
    <dgm:cxn modelId="{6D06B2B2-8A0B-45D5-8E13-50EE232362BD}" type="presParOf" srcId="{F9FBBFDC-F884-4219-845B-491DBDE75545}" destId="{9AFE671C-45ED-4BFA-B08E-AC64B9384564}" srcOrd="7" destOrd="0" presId="urn:diagrams.loki3.com/VaryingWidthList"/>
    <dgm:cxn modelId="{3DF141EA-6FD7-42A7-B79F-47B33DC87C79}" type="presParOf" srcId="{F9FBBFDC-F884-4219-845B-491DBDE75545}" destId="{7117AC2E-5C8F-4444-B7E4-F9950DF1F8C1}" srcOrd="8" destOrd="0" presId="urn:diagrams.loki3.com/VaryingWidthList"/>
    <dgm:cxn modelId="{F076FF3E-986B-4EDC-BD1F-C2C7EFBA06A5}" type="presParOf" srcId="{F9FBBFDC-F884-4219-845B-491DBDE75545}" destId="{4D0DB51B-F3AA-44E7-AAFC-E788B9B5112E}" srcOrd="9" destOrd="0" presId="urn:diagrams.loki3.com/VaryingWidthList"/>
    <dgm:cxn modelId="{0F7ACC6E-157F-4BE7-9FE9-AFBCBA7E3AA0}" type="presParOf" srcId="{F9FBBFDC-F884-4219-845B-491DBDE75545}" destId="{621A3917-2175-4440-BE8E-481095739982}" srcOrd="10" destOrd="0" presId="urn:diagrams.loki3.com/VaryingWidthList"/>
    <dgm:cxn modelId="{1FD657F4-8BE5-4A46-91E5-1163E36FE639}" type="presParOf" srcId="{F9FBBFDC-F884-4219-845B-491DBDE75545}" destId="{944AA784-BB8B-4F49-B665-B087306C2736}" srcOrd="11" destOrd="0" presId="urn:diagrams.loki3.com/VaryingWidthList"/>
    <dgm:cxn modelId="{DFBBC051-4690-411A-B60F-76A0E8843A1B}" type="presParOf" srcId="{F9FBBFDC-F884-4219-845B-491DBDE75545}" destId="{77B260BE-74CD-404B-A875-42D2FD4973CD}" srcOrd="12" destOrd="0" presId="urn:diagrams.loki3.com/VaryingWidthList"/>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B5CF4-CFAA-4B0E-8190-DF98C41051CB}">
      <dsp:nvSpPr>
        <dsp:cNvPr id="0" name=""/>
        <dsp:cNvSpPr/>
      </dsp:nvSpPr>
      <dsp:spPr>
        <a:xfrm>
          <a:off x="0" y="53445"/>
          <a:ext cx="10572000" cy="286416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THE UNIVERSITY OF ZAMBIA </a:t>
          </a:r>
          <a:br>
            <a:rPr lang="en-US" sz="2400" b="1" kern="1200" dirty="0" smtClean="0"/>
          </a:br>
          <a:r>
            <a:rPr lang="en-US" sz="2400" b="1" kern="1200" dirty="0" smtClean="0"/>
            <a:t>SCHOOL OF AGRICULTURAL SCIENCES</a:t>
          </a:r>
          <a:br>
            <a:rPr lang="en-US" sz="2400" b="1" kern="1200" dirty="0" smtClean="0"/>
          </a:br>
          <a:r>
            <a:rPr lang="en-US" sz="2400" b="1" kern="1200" dirty="0" smtClean="0"/>
            <a:t>DEPARTMENT OF ANIMAL SCIENCE COURSE:BEEF AND SMALL RUMINANTS   PRODUCTION</a:t>
          </a:r>
          <a:br>
            <a:rPr lang="en-US" sz="2400" b="1" kern="1200" dirty="0" smtClean="0"/>
          </a:br>
          <a:r>
            <a:rPr lang="en-US" sz="2400" b="1" kern="1200" dirty="0" smtClean="0"/>
            <a:t>GROUP NUMBER:FIVE (5)</a:t>
          </a:r>
          <a:br>
            <a:rPr lang="en-US" sz="2400" b="1" kern="1200" dirty="0" smtClean="0"/>
          </a:br>
          <a:r>
            <a:rPr lang="en-US" sz="2400" b="1" kern="1200" dirty="0" smtClean="0"/>
            <a:t>TASK: ASSIGNMENT ONE</a:t>
          </a:r>
          <a:br>
            <a:rPr lang="en-US" sz="2400" b="1" kern="1200" dirty="0" smtClean="0"/>
          </a:br>
          <a:endParaRPr lang="en-US" sz="2400" kern="1200" dirty="0"/>
        </a:p>
      </dsp:txBody>
      <dsp:txXfrm>
        <a:off x="139817" y="193262"/>
        <a:ext cx="10292366" cy="25845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C2A2B-4FCE-4F48-BE38-3250DC4AB38C}">
      <dsp:nvSpPr>
        <dsp:cNvPr id="0" name=""/>
        <dsp:cNvSpPr/>
      </dsp:nvSpPr>
      <dsp:spPr>
        <a:xfrm>
          <a:off x="3146653" y="1891831"/>
          <a:ext cx="690407" cy="91440"/>
        </a:xfrm>
        <a:custGeom>
          <a:avLst/>
          <a:gdLst/>
          <a:ahLst/>
          <a:cxnLst/>
          <a:rect l="0" t="0" r="0" b="0"/>
          <a:pathLst>
            <a:path>
              <a:moveTo>
                <a:pt x="0" y="45720"/>
              </a:moveTo>
              <a:lnTo>
                <a:pt x="690407" y="45720"/>
              </a:lnTo>
            </a:path>
          </a:pathLst>
        </a:custGeom>
        <a:noFill/>
        <a:ln w="9525" cap="rnd" cmpd="sng" algn="ctr">
          <a:solidFill>
            <a:schemeClr val="accent3">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73832" y="1933942"/>
        <a:ext cx="36050" cy="7217"/>
      </dsp:txXfrm>
    </dsp:sp>
    <dsp:sp modelId="{E99F809A-6932-43CB-9762-5889E8E302C8}">
      <dsp:nvSpPr>
        <dsp:cNvPr id="0" name=""/>
        <dsp:cNvSpPr/>
      </dsp:nvSpPr>
      <dsp:spPr>
        <a:xfrm>
          <a:off x="13637" y="997106"/>
          <a:ext cx="3134816" cy="1880890"/>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THE TOGGENBURG</a:t>
          </a:r>
          <a:endParaRPr lang="en-US" sz="1800" kern="1200" dirty="0">
            <a:effectLst>
              <a:outerShdw blurRad="38100" dist="38100" dir="2700000" algn="tl">
                <a:srgbClr val="000000">
                  <a:alpha val="43137"/>
                </a:srgbClr>
              </a:outerShdw>
            </a:effectLst>
          </a:endParaRPr>
        </a:p>
      </dsp:txBody>
      <dsp:txXfrm>
        <a:off x="13637" y="997106"/>
        <a:ext cx="3134816" cy="1880890"/>
      </dsp:txXfrm>
    </dsp:sp>
    <dsp:sp modelId="{DD887200-9A22-4F67-B12A-3C54D3319468}">
      <dsp:nvSpPr>
        <dsp:cNvPr id="0" name=""/>
        <dsp:cNvSpPr/>
      </dsp:nvSpPr>
      <dsp:spPr>
        <a:xfrm>
          <a:off x="7002478" y="1891831"/>
          <a:ext cx="690407" cy="91440"/>
        </a:xfrm>
        <a:custGeom>
          <a:avLst/>
          <a:gdLst/>
          <a:ahLst/>
          <a:cxnLst/>
          <a:rect l="0" t="0" r="0" b="0"/>
          <a:pathLst>
            <a:path>
              <a:moveTo>
                <a:pt x="0" y="45720"/>
              </a:moveTo>
              <a:lnTo>
                <a:pt x="690407" y="45720"/>
              </a:lnTo>
            </a:path>
          </a:pathLst>
        </a:custGeom>
        <a:noFill/>
        <a:ln w="9525" cap="rnd" cmpd="sng" algn="ctr">
          <a:solidFill>
            <a:schemeClr val="accent3">
              <a:hueOff val="-633517"/>
              <a:satOff val="4080"/>
              <a:lumOff val="147"/>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9657" y="1933942"/>
        <a:ext cx="36050" cy="7217"/>
      </dsp:txXfrm>
    </dsp:sp>
    <dsp:sp modelId="{97A3CB33-0377-49F9-925A-E601EAA075E6}">
      <dsp:nvSpPr>
        <dsp:cNvPr id="0" name=""/>
        <dsp:cNvSpPr/>
      </dsp:nvSpPr>
      <dsp:spPr>
        <a:xfrm>
          <a:off x="3869461" y="997106"/>
          <a:ext cx="3134816" cy="1880890"/>
        </a:xfrm>
        <a:prstGeom prst="rect">
          <a:avLst/>
        </a:prstGeom>
        <a:solidFill>
          <a:schemeClr val="accent3">
            <a:hueOff val="-506813"/>
            <a:satOff val="3264"/>
            <a:lumOff val="11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The Toggenburg also originated from Switzerland. This is a chocolate colored goat with white markings on the face, the hindquarters and the legs</a:t>
          </a:r>
          <a:r>
            <a:rPr lang="en-US" sz="1800" kern="1200" dirty="0" smtClean="0"/>
            <a:t>.</a:t>
          </a:r>
          <a:endParaRPr lang="en-US" sz="1800" kern="1200" dirty="0"/>
        </a:p>
      </dsp:txBody>
      <dsp:txXfrm>
        <a:off x="3869461" y="997106"/>
        <a:ext cx="3134816" cy="1880890"/>
      </dsp:txXfrm>
    </dsp:sp>
    <dsp:sp modelId="{B7248C74-1137-46B8-99AF-90E3A1E7D0DC}">
      <dsp:nvSpPr>
        <dsp:cNvPr id="0" name=""/>
        <dsp:cNvSpPr/>
      </dsp:nvSpPr>
      <dsp:spPr>
        <a:xfrm>
          <a:off x="1581045" y="2876196"/>
          <a:ext cx="7711649" cy="690407"/>
        </a:xfrm>
        <a:custGeom>
          <a:avLst/>
          <a:gdLst/>
          <a:ahLst/>
          <a:cxnLst/>
          <a:rect l="0" t="0" r="0" b="0"/>
          <a:pathLst>
            <a:path>
              <a:moveTo>
                <a:pt x="7711649" y="0"/>
              </a:moveTo>
              <a:lnTo>
                <a:pt x="7711649" y="362303"/>
              </a:lnTo>
              <a:lnTo>
                <a:pt x="0" y="362303"/>
              </a:lnTo>
              <a:lnTo>
                <a:pt x="0" y="690407"/>
              </a:lnTo>
            </a:path>
          </a:pathLst>
        </a:custGeom>
        <a:noFill/>
        <a:ln w="9525" cap="rnd" cmpd="sng" algn="ctr">
          <a:solidFill>
            <a:schemeClr val="accent3">
              <a:hueOff val="-1267033"/>
              <a:satOff val="8160"/>
              <a:lumOff val="294"/>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43237" y="3217791"/>
        <a:ext cx="387264" cy="7217"/>
      </dsp:txXfrm>
    </dsp:sp>
    <dsp:sp modelId="{6D0C6DDB-4352-4373-A7B9-E960848EACB8}">
      <dsp:nvSpPr>
        <dsp:cNvPr id="0" name=""/>
        <dsp:cNvSpPr/>
      </dsp:nvSpPr>
      <dsp:spPr>
        <a:xfrm>
          <a:off x="7725286" y="997106"/>
          <a:ext cx="3134816" cy="1880890"/>
        </a:xfrm>
        <a:prstGeom prst="rect">
          <a:avLst/>
        </a:prstGeom>
        <a:solidFill>
          <a:schemeClr val="accent3">
            <a:hueOff val="-1013627"/>
            <a:satOff val="6528"/>
            <a:lumOff val="23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b="1" kern="1200" dirty="0" smtClean="0">
              <a:effectLst>
                <a:outerShdw blurRad="38100" dist="38100" dir="2700000" algn="tl">
                  <a:srgbClr val="000000">
                    <a:alpha val="43137"/>
                  </a:srgbClr>
                </a:outerShdw>
              </a:effectLst>
            </a:rPr>
            <a:t>It is a very good milking goat that has been introduced into many tropical countries, including Zambia.</a:t>
          </a:r>
          <a:endParaRPr lang="en-US" sz="1900" b="1" kern="1200" dirty="0">
            <a:effectLst>
              <a:outerShdw blurRad="38100" dist="38100" dir="2700000" algn="tl">
                <a:srgbClr val="000000">
                  <a:alpha val="43137"/>
                </a:srgbClr>
              </a:outerShdw>
            </a:effectLst>
          </a:endParaRPr>
        </a:p>
      </dsp:txBody>
      <dsp:txXfrm>
        <a:off x="7725286" y="997106"/>
        <a:ext cx="3134816" cy="1880890"/>
      </dsp:txXfrm>
    </dsp:sp>
    <dsp:sp modelId="{96EA5B47-A77F-4450-8B0A-5FF07D224988}">
      <dsp:nvSpPr>
        <dsp:cNvPr id="0" name=""/>
        <dsp:cNvSpPr/>
      </dsp:nvSpPr>
      <dsp:spPr>
        <a:xfrm>
          <a:off x="3146653" y="4493728"/>
          <a:ext cx="690407" cy="91440"/>
        </a:xfrm>
        <a:custGeom>
          <a:avLst/>
          <a:gdLst/>
          <a:ahLst/>
          <a:cxnLst/>
          <a:rect l="0" t="0" r="0" b="0"/>
          <a:pathLst>
            <a:path>
              <a:moveTo>
                <a:pt x="0" y="45720"/>
              </a:moveTo>
              <a:lnTo>
                <a:pt x="690407" y="45720"/>
              </a:lnTo>
            </a:path>
          </a:pathLst>
        </a:custGeom>
        <a:noFill/>
        <a:ln w="9525" cap="rnd" cmpd="sng" algn="ctr">
          <a:solidFill>
            <a:schemeClr val="accent3">
              <a:hueOff val="-1900550"/>
              <a:satOff val="12239"/>
              <a:lumOff val="441"/>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73832" y="4535840"/>
        <a:ext cx="36050" cy="7217"/>
      </dsp:txXfrm>
    </dsp:sp>
    <dsp:sp modelId="{5D429043-BD51-41B4-B290-77856AC930E4}">
      <dsp:nvSpPr>
        <dsp:cNvPr id="0" name=""/>
        <dsp:cNvSpPr/>
      </dsp:nvSpPr>
      <dsp:spPr>
        <a:xfrm>
          <a:off x="13637" y="3599003"/>
          <a:ext cx="3134816" cy="1880890"/>
        </a:xfrm>
        <a:prstGeom prst="rect">
          <a:avLst/>
        </a:prstGeom>
        <a:solidFill>
          <a:schemeClr val="accent3">
            <a:hueOff val="-1520440"/>
            <a:satOff val="9791"/>
            <a:lumOff val="35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smtClean="0"/>
            <a:t>The adult females weigh about 65kg and adult males about</a:t>
          </a:r>
          <a:endParaRPr lang="en-US" sz="1900" kern="1200"/>
        </a:p>
      </dsp:txBody>
      <dsp:txXfrm>
        <a:off x="13637" y="3599003"/>
        <a:ext cx="3134816" cy="1880890"/>
      </dsp:txXfrm>
    </dsp:sp>
    <dsp:sp modelId="{DF97CE2D-0197-4390-8A84-C8923BAFC925}">
      <dsp:nvSpPr>
        <dsp:cNvPr id="0" name=""/>
        <dsp:cNvSpPr/>
      </dsp:nvSpPr>
      <dsp:spPr>
        <a:xfrm>
          <a:off x="7002478" y="4493728"/>
          <a:ext cx="690407" cy="91440"/>
        </a:xfrm>
        <a:custGeom>
          <a:avLst/>
          <a:gdLst/>
          <a:ahLst/>
          <a:cxnLst/>
          <a:rect l="0" t="0" r="0" b="0"/>
          <a:pathLst>
            <a:path>
              <a:moveTo>
                <a:pt x="0" y="45720"/>
              </a:moveTo>
              <a:lnTo>
                <a:pt x="690407" y="45720"/>
              </a:lnTo>
            </a:path>
          </a:pathLst>
        </a:custGeom>
        <a:noFill/>
        <a:ln w="9525" cap="rnd" cmpd="sng" algn="ctr">
          <a:solidFill>
            <a:schemeClr val="accent3">
              <a:hueOff val="-2534067"/>
              <a:satOff val="16319"/>
              <a:lumOff val="588"/>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9657" y="4535840"/>
        <a:ext cx="36050" cy="7217"/>
      </dsp:txXfrm>
    </dsp:sp>
    <dsp:sp modelId="{168ADC4D-B05B-457D-8895-AB7521F866F5}">
      <dsp:nvSpPr>
        <dsp:cNvPr id="0" name=""/>
        <dsp:cNvSpPr/>
      </dsp:nvSpPr>
      <dsp:spPr>
        <a:xfrm>
          <a:off x="3869461" y="3599003"/>
          <a:ext cx="3134816" cy="1880890"/>
        </a:xfrm>
        <a:prstGeom prst="rect">
          <a:avLst/>
        </a:prstGeom>
        <a:solidFill>
          <a:schemeClr val="accent3">
            <a:hueOff val="-2027254"/>
            <a:satOff val="13055"/>
            <a:lumOff val="47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smtClean="0"/>
            <a:t>50kg live­weight.Their</a:t>
          </a:r>
          <a:endParaRPr lang="en-US" sz="1900" kern="1200"/>
        </a:p>
      </dsp:txBody>
      <dsp:txXfrm>
        <a:off x="3869461" y="3599003"/>
        <a:ext cx="3134816" cy="1880890"/>
      </dsp:txXfrm>
    </dsp:sp>
    <dsp:sp modelId="{1508A7C9-FFD6-41DD-8D16-8AC3855BCB5D}">
      <dsp:nvSpPr>
        <dsp:cNvPr id="0" name=""/>
        <dsp:cNvSpPr/>
      </dsp:nvSpPr>
      <dsp:spPr>
        <a:xfrm>
          <a:off x="7725286" y="3599003"/>
          <a:ext cx="3134816" cy="1880890"/>
        </a:xfrm>
        <a:prstGeom prst="rect">
          <a:avLst/>
        </a:prstGeom>
        <a:solidFill>
          <a:schemeClr val="accent3">
            <a:hueOff val="-2534067"/>
            <a:satOff val="16319"/>
            <a:lumOff val="58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smtClean="0"/>
            <a:t>milk (2 –5 litres/day) has an average butterfat content of 3.7 p</a:t>
          </a:r>
          <a:endParaRPr lang="en-US" sz="1900" kern="1200"/>
        </a:p>
      </dsp:txBody>
      <dsp:txXfrm>
        <a:off x="7725286" y="3599003"/>
        <a:ext cx="3134816" cy="18808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52BDA-5148-4934-A13A-518A789D4451}">
      <dsp:nvSpPr>
        <dsp:cNvPr id="0" name=""/>
        <dsp:cNvSpPr/>
      </dsp:nvSpPr>
      <dsp:spPr>
        <a:xfrm>
          <a:off x="2962379" y="563"/>
          <a:ext cx="5490000" cy="902763"/>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lvl="0" algn="ctr" defTabSz="2089150" rtl="0">
            <a:lnSpc>
              <a:spcPct val="90000"/>
            </a:lnSpc>
            <a:spcBef>
              <a:spcPct val="0"/>
            </a:spcBef>
            <a:spcAft>
              <a:spcPct val="35000"/>
            </a:spcAft>
          </a:pPr>
          <a:r>
            <a:rPr lang="en-US" sz="4700" b="1" kern="1200" dirty="0" smtClean="0"/>
            <a:t>THE NUBIAN GOAT</a:t>
          </a:r>
          <a:endParaRPr lang="en-US" sz="4700" kern="1200" dirty="0"/>
        </a:p>
      </dsp:txBody>
      <dsp:txXfrm>
        <a:off x="2962379" y="563"/>
        <a:ext cx="5490000" cy="902763"/>
      </dsp:txXfrm>
    </dsp:sp>
    <dsp:sp modelId="{D95C9F75-F24A-41F8-BF1D-1F9A214CE71D}">
      <dsp:nvSpPr>
        <dsp:cNvPr id="0" name=""/>
        <dsp:cNvSpPr/>
      </dsp:nvSpPr>
      <dsp:spPr>
        <a:xfrm>
          <a:off x="2403690" y="948464"/>
          <a:ext cx="6607380" cy="902763"/>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The origin of this breed is the Sudan. However, as a result of its good characteristics, the Nubian goat has now spread all over Northeast Africa and the Mediterranean countries.</a:t>
          </a:r>
          <a:endParaRPr lang="en-US" sz="1800" b="1" kern="1200" dirty="0">
            <a:effectLst>
              <a:outerShdw blurRad="38100" dist="38100" dir="2700000" algn="tl">
                <a:srgbClr val="000000">
                  <a:alpha val="43137"/>
                </a:srgbClr>
              </a:outerShdw>
            </a:effectLst>
          </a:endParaRPr>
        </a:p>
      </dsp:txBody>
      <dsp:txXfrm>
        <a:off x="2403690" y="948464"/>
        <a:ext cx="6607380" cy="902763"/>
      </dsp:txXfrm>
    </dsp:sp>
    <dsp:sp modelId="{4C0A5B94-467B-49AA-89B3-D26A445D9008}">
      <dsp:nvSpPr>
        <dsp:cNvPr id="0" name=""/>
        <dsp:cNvSpPr/>
      </dsp:nvSpPr>
      <dsp:spPr>
        <a:xfrm>
          <a:off x="2017380" y="1896366"/>
          <a:ext cx="7380000" cy="902763"/>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The breed is also found in Europe and America where it has been further improved by crossing breeding with local milk breeds and resulting into an excellent new breed, the Anglo Nubian.</a:t>
          </a:r>
          <a:endParaRPr lang="en-US" sz="1800" b="1" kern="1200" dirty="0">
            <a:effectLst>
              <a:outerShdw blurRad="38100" dist="38100" dir="2700000" algn="tl">
                <a:srgbClr val="000000">
                  <a:alpha val="43137"/>
                </a:srgbClr>
              </a:outerShdw>
            </a:effectLst>
          </a:endParaRPr>
        </a:p>
      </dsp:txBody>
      <dsp:txXfrm>
        <a:off x="2017380" y="1896366"/>
        <a:ext cx="7380000" cy="902763"/>
      </dsp:txXfrm>
    </dsp:sp>
    <dsp:sp modelId="{741B4432-349D-4985-9D54-C17BA6A5482A}">
      <dsp:nvSpPr>
        <dsp:cNvPr id="0" name=""/>
        <dsp:cNvSpPr/>
      </dsp:nvSpPr>
      <dsp:spPr>
        <a:xfrm>
          <a:off x="1837379" y="2844268"/>
          <a:ext cx="7740000" cy="902763"/>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This is the most popular tropical milking goat. This breed is large; has long, wide and pendulous ears; and a roman nose</a:t>
          </a:r>
          <a:r>
            <a:rPr lang="en-US" sz="2700" b="1" kern="1200" dirty="0" smtClean="0">
              <a:effectLst>
                <a:outerShdw blurRad="38100" dist="38100" dir="2700000" algn="tl">
                  <a:srgbClr val="000000">
                    <a:alpha val="43137"/>
                  </a:srgbClr>
                </a:outerShdw>
              </a:effectLst>
            </a:rPr>
            <a:t>.</a:t>
          </a:r>
          <a:endParaRPr lang="en-US" sz="2700" b="1" kern="1200" dirty="0">
            <a:effectLst>
              <a:outerShdw blurRad="38100" dist="38100" dir="2700000" algn="tl">
                <a:srgbClr val="000000">
                  <a:alpha val="43137"/>
                </a:srgbClr>
              </a:outerShdw>
            </a:effectLst>
          </a:endParaRPr>
        </a:p>
      </dsp:txBody>
      <dsp:txXfrm>
        <a:off x="1837379" y="2844268"/>
        <a:ext cx="7740000" cy="902763"/>
      </dsp:txXfrm>
    </dsp:sp>
    <dsp:sp modelId="{325D1144-03C5-471A-A398-0653854164E9}">
      <dsp:nvSpPr>
        <dsp:cNvPr id="0" name=""/>
        <dsp:cNvSpPr/>
      </dsp:nvSpPr>
      <dsp:spPr>
        <a:xfrm>
          <a:off x="2306193" y="3792169"/>
          <a:ext cx="6802372" cy="902763"/>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It is a very good tropical milk breed with various local types that vary in milk yield as well as in appearance. The Anglo Nubian is a large </a:t>
          </a:r>
          <a:r>
            <a:rPr lang="en-US" sz="1800" b="1" kern="1200" dirty="0" err="1" smtClean="0">
              <a:effectLst>
                <a:outerShdw blurRad="38100" dist="38100" dir="2700000" algn="tl">
                  <a:srgbClr val="000000">
                    <a:alpha val="43137"/>
                  </a:srgbClr>
                </a:outerShdw>
              </a:effectLst>
            </a:rPr>
            <a:t>long­legged</a:t>
          </a:r>
          <a:r>
            <a:rPr lang="en-US" sz="1800" b="1" kern="1200" dirty="0" smtClean="0">
              <a:effectLst>
                <a:outerShdw blurRad="38100" dist="38100" dir="2700000" algn="tl">
                  <a:srgbClr val="000000">
                    <a:alpha val="43137"/>
                  </a:srgbClr>
                </a:outerShdw>
              </a:effectLst>
            </a:rPr>
            <a:t> goat with long pendulous ears.</a:t>
          </a:r>
          <a:endParaRPr lang="en-US" sz="1800" b="1" kern="1200" dirty="0">
            <a:effectLst>
              <a:outerShdw blurRad="38100" dist="38100" dir="2700000" algn="tl">
                <a:srgbClr val="000000">
                  <a:alpha val="43137"/>
                </a:srgbClr>
              </a:outerShdw>
            </a:effectLst>
          </a:endParaRPr>
        </a:p>
      </dsp:txBody>
      <dsp:txXfrm>
        <a:off x="2306193" y="3792169"/>
        <a:ext cx="6802372" cy="902763"/>
      </dsp:txXfrm>
    </dsp:sp>
    <dsp:sp modelId="{8CC1DA1B-3DED-440F-86F2-77D1C1DD5519}">
      <dsp:nvSpPr>
        <dsp:cNvPr id="0" name=""/>
        <dsp:cNvSpPr/>
      </dsp:nvSpPr>
      <dsp:spPr>
        <a:xfrm>
          <a:off x="3367380" y="4740071"/>
          <a:ext cx="4680000" cy="902763"/>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In general, it is black or brownish in color. The adult females weigh about 60kg and adult males about 70kg live weight.</a:t>
          </a:r>
          <a:endParaRPr lang="en-US" sz="1800" b="1" kern="1200" dirty="0">
            <a:effectLst>
              <a:outerShdw blurRad="38100" dist="38100" dir="2700000" algn="tl">
                <a:srgbClr val="000000">
                  <a:alpha val="43137"/>
                </a:srgbClr>
              </a:outerShdw>
            </a:effectLst>
          </a:endParaRPr>
        </a:p>
      </dsp:txBody>
      <dsp:txXfrm>
        <a:off x="3367380" y="4740071"/>
        <a:ext cx="4680000" cy="902763"/>
      </dsp:txXfrm>
    </dsp:sp>
    <dsp:sp modelId="{F3733437-E289-4550-9884-3FC315DFCC15}">
      <dsp:nvSpPr>
        <dsp:cNvPr id="0" name=""/>
        <dsp:cNvSpPr/>
      </dsp:nvSpPr>
      <dsp:spPr>
        <a:xfrm>
          <a:off x="3547379" y="5687973"/>
          <a:ext cx="4320000" cy="902763"/>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They produce milk (2 –5 liters per day) with high butterfat content (4.5%) that is good for cheese making</a:t>
          </a:r>
          <a:r>
            <a:rPr lang="en-US" sz="1800" kern="1200" dirty="0" smtClean="0"/>
            <a:t>.</a:t>
          </a:r>
          <a:endParaRPr lang="en-US" sz="1800" kern="1200" dirty="0"/>
        </a:p>
      </dsp:txBody>
      <dsp:txXfrm>
        <a:off x="3547379" y="5687973"/>
        <a:ext cx="4320000" cy="9027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3A0AE-558F-473F-9613-ECDB12DC0107}">
      <dsp:nvSpPr>
        <dsp:cNvPr id="0" name=""/>
        <dsp:cNvSpPr/>
      </dsp:nvSpPr>
      <dsp:spPr>
        <a:xfrm>
          <a:off x="1431399" y="3253932"/>
          <a:ext cx="30085" cy="30095"/>
        </a:xfrm>
        <a:prstGeom prst="ellipse">
          <a:avLst/>
        </a:prstGeom>
        <a:solidFill>
          <a:schemeClr val="accent5">
            <a:hueOff val="0"/>
            <a:satOff val="0"/>
            <a:lumOff val="0"/>
            <a:alphaOff val="0"/>
          </a:schemeClr>
        </a:solidFill>
        <a:ln w="9525" cap="rnd" cmpd="sng" algn="ctr">
          <a:solidFill>
            <a:schemeClr val="accent5">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85A0C4F-39B4-445E-A4AD-1AC505AF885A}">
      <dsp:nvSpPr>
        <dsp:cNvPr id="0" name=""/>
        <dsp:cNvSpPr/>
      </dsp:nvSpPr>
      <dsp:spPr>
        <a:xfrm>
          <a:off x="1380273" y="3253932"/>
          <a:ext cx="30085" cy="30095"/>
        </a:xfrm>
        <a:prstGeom prst="ellipse">
          <a:avLst/>
        </a:prstGeom>
        <a:solidFill>
          <a:schemeClr val="accent5">
            <a:hueOff val="483632"/>
            <a:satOff val="-13"/>
            <a:lumOff val="-73"/>
            <a:alphaOff val="0"/>
          </a:schemeClr>
        </a:solidFill>
        <a:ln w="9525" cap="rnd" cmpd="sng" algn="ctr">
          <a:solidFill>
            <a:schemeClr val="accent5">
              <a:hueOff val="483632"/>
              <a:satOff val="-13"/>
              <a:lumOff val="-73"/>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CFA37BD8-805A-4B96-B02D-0DD059FA0E09}">
      <dsp:nvSpPr>
        <dsp:cNvPr id="0" name=""/>
        <dsp:cNvSpPr/>
      </dsp:nvSpPr>
      <dsp:spPr>
        <a:xfrm>
          <a:off x="1329147" y="3253932"/>
          <a:ext cx="30085" cy="30095"/>
        </a:xfrm>
        <a:prstGeom prst="ellipse">
          <a:avLst/>
        </a:prstGeom>
        <a:solidFill>
          <a:schemeClr val="accent5">
            <a:hueOff val="967264"/>
            <a:satOff val="-26"/>
            <a:lumOff val="-146"/>
            <a:alphaOff val="0"/>
          </a:schemeClr>
        </a:solidFill>
        <a:ln w="9525" cap="rnd" cmpd="sng" algn="ctr">
          <a:solidFill>
            <a:schemeClr val="accent5">
              <a:hueOff val="967264"/>
              <a:satOff val="-26"/>
              <a:lumOff val="-146"/>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DD19B6C-BA1A-4172-B01A-228E4FC862C8}">
      <dsp:nvSpPr>
        <dsp:cNvPr id="0" name=""/>
        <dsp:cNvSpPr/>
      </dsp:nvSpPr>
      <dsp:spPr>
        <a:xfrm>
          <a:off x="1278021" y="3253932"/>
          <a:ext cx="30085" cy="30095"/>
        </a:xfrm>
        <a:prstGeom prst="ellipse">
          <a:avLst/>
        </a:prstGeom>
        <a:solidFill>
          <a:schemeClr val="accent5">
            <a:hueOff val="1450897"/>
            <a:satOff val="-40"/>
            <a:lumOff val="-219"/>
            <a:alphaOff val="0"/>
          </a:schemeClr>
        </a:solidFill>
        <a:ln w="9525" cap="rnd" cmpd="sng" algn="ctr">
          <a:solidFill>
            <a:schemeClr val="accent5">
              <a:hueOff val="1450897"/>
              <a:satOff val="-40"/>
              <a:lumOff val="-219"/>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DD97D48-02A4-4EF4-A927-A4FE42C9A357}">
      <dsp:nvSpPr>
        <dsp:cNvPr id="0" name=""/>
        <dsp:cNvSpPr/>
      </dsp:nvSpPr>
      <dsp:spPr>
        <a:xfrm>
          <a:off x="1226895" y="3253932"/>
          <a:ext cx="30085" cy="30095"/>
        </a:xfrm>
        <a:prstGeom prst="ellipse">
          <a:avLst/>
        </a:prstGeom>
        <a:solidFill>
          <a:schemeClr val="accent5">
            <a:hueOff val="1934529"/>
            <a:satOff val="-53"/>
            <a:lumOff val="-292"/>
            <a:alphaOff val="0"/>
          </a:schemeClr>
        </a:solidFill>
        <a:ln w="9525" cap="rnd" cmpd="sng" algn="ctr">
          <a:solidFill>
            <a:schemeClr val="accent5">
              <a:hueOff val="1934529"/>
              <a:satOff val="-53"/>
              <a:lumOff val="-292"/>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B9B7C8A-CF1C-4E3D-BF15-8318110085B8}">
      <dsp:nvSpPr>
        <dsp:cNvPr id="0" name=""/>
        <dsp:cNvSpPr/>
      </dsp:nvSpPr>
      <dsp:spPr>
        <a:xfrm>
          <a:off x="1145620" y="3238884"/>
          <a:ext cx="60234" cy="60191"/>
        </a:xfrm>
        <a:prstGeom prst="ellipse">
          <a:avLst/>
        </a:prstGeom>
        <a:solidFill>
          <a:schemeClr val="accent5">
            <a:hueOff val="2418161"/>
            <a:satOff val="-66"/>
            <a:lumOff val="-365"/>
            <a:alphaOff val="0"/>
          </a:schemeClr>
        </a:solidFill>
        <a:ln w="9525" cap="rnd" cmpd="sng" algn="ctr">
          <a:solidFill>
            <a:schemeClr val="accent5">
              <a:hueOff val="2418161"/>
              <a:satOff val="-66"/>
              <a:lumOff val="-36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05E59E2-1DD4-4A05-B7A8-F3165E81131E}">
      <dsp:nvSpPr>
        <dsp:cNvPr id="0" name=""/>
        <dsp:cNvSpPr/>
      </dsp:nvSpPr>
      <dsp:spPr>
        <a:xfrm>
          <a:off x="1382326" y="3191761"/>
          <a:ext cx="30085" cy="30095"/>
        </a:xfrm>
        <a:prstGeom prst="ellipse">
          <a:avLst/>
        </a:prstGeom>
        <a:solidFill>
          <a:schemeClr val="accent5">
            <a:hueOff val="2901793"/>
            <a:satOff val="-79"/>
            <a:lumOff val="-438"/>
            <a:alphaOff val="0"/>
          </a:schemeClr>
        </a:solidFill>
        <a:ln w="9525" cap="rnd" cmpd="sng" algn="ctr">
          <a:solidFill>
            <a:schemeClr val="accent5">
              <a:hueOff val="2901793"/>
              <a:satOff val="-79"/>
              <a:lumOff val="-438"/>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E423B35-B80F-4EEB-B81F-AEAE15E4E982}">
      <dsp:nvSpPr>
        <dsp:cNvPr id="0" name=""/>
        <dsp:cNvSpPr/>
      </dsp:nvSpPr>
      <dsp:spPr>
        <a:xfrm>
          <a:off x="1382326" y="3316560"/>
          <a:ext cx="30085" cy="30095"/>
        </a:xfrm>
        <a:prstGeom prst="ellipse">
          <a:avLst/>
        </a:prstGeom>
        <a:solidFill>
          <a:schemeClr val="accent5">
            <a:hueOff val="3385425"/>
            <a:satOff val="-92"/>
            <a:lumOff val="-511"/>
            <a:alphaOff val="0"/>
          </a:schemeClr>
        </a:solidFill>
        <a:ln w="9525" cap="rnd" cmpd="sng" algn="ctr">
          <a:solidFill>
            <a:schemeClr val="accent5">
              <a:hueOff val="3385425"/>
              <a:satOff val="-92"/>
              <a:lumOff val="-511"/>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5657E73-15AD-4799-99AF-E41231B6FC8C}">
      <dsp:nvSpPr>
        <dsp:cNvPr id="0" name=""/>
        <dsp:cNvSpPr/>
      </dsp:nvSpPr>
      <dsp:spPr>
        <a:xfrm>
          <a:off x="1409204" y="3218810"/>
          <a:ext cx="30085" cy="30095"/>
        </a:xfrm>
        <a:prstGeom prst="ellipse">
          <a:avLst/>
        </a:prstGeom>
        <a:solidFill>
          <a:schemeClr val="accent5">
            <a:hueOff val="3869057"/>
            <a:satOff val="-106"/>
            <a:lumOff val="-584"/>
            <a:alphaOff val="0"/>
          </a:schemeClr>
        </a:solidFill>
        <a:ln w="9525" cap="rnd" cmpd="sng" algn="ctr">
          <a:solidFill>
            <a:schemeClr val="accent5">
              <a:hueOff val="3869057"/>
              <a:satOff val="-106"/>
              <a:lumOff val="-58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9FC7B894-71D5-4F6A-8DDC-037C601F0687}">
      <dsp:nvSpPr>
        <dsp:cNvPr id="0" name=""/>
        <dsp:cNvSpPr/>
      </dsp:nvSpPr>
      <dsp:spPr>
        <a:xfrm>
          <a:off x="1411000" y="3289663"/>
          <a:ext cx="30085" cy="30095"/>
        </a:xfrm>
        <a:prstGeom prst="ellipse">
          <a:avLst/>
        </a:prstGeom>
        <a:solidFill>
          <a:schemeClr val="accent5">
            <a:hueOff val="4352689"/>
            <a:satOff val="-119"/>
            <a:lumOff val="-657"/>
            <a:alphaOff val="0"/>
          </a:schemeClr>
        </a:solidFill>
        <a:ln w="9525" cap="rnd" cmpd="sng" algn="ctr">
          <a:solidFill>
            <a:schemeClr val="accent5">
              <a:hueOff val="4352689"/>
              <a:satOff val="-119"/>
              <a:lumOff val="-65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379A5F3-458D-4088-ABB5-800B351AEAAE}">
      <dsp:nvSpPr>
        <dsp:cNvPr id="0" name=""/>
        <dsp:cNvSpPr/>
      </dsp:nvSpPr>
      <dsp:spPr>
        <a:xfrm>
          <a:off x="154349" y="1977042"/>
          <a:ext cx="1943141" cy="2090230"/>
        </a:xfrm>
        <a:prstGeom prst="ellipse">
          <a:avLst/>
        </a:prstGeom>
        <a:solidFill>
          <a:schemeClr val="accent5">
            <a:hueOff val="4836322"/>
            <a:satOff val="-132"/>
            <a:lumOff val="-730"/>
            <a:alphaOff val="0"/>
          </a:schemeClr>
        </a:solidFill>
        <a:ln w="9525" cap="rnd" cmpd="sng" algn="ctr">
          <a:solidFill>
            <a:schemeClr val="accent5">
              <a:hueOff val="4836322"/>
              <a:satOff val="-132"/>
              <a:lumOff val="-73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rtl="0">
            <a:lnSpc>
              <a:spcPct val="90000"/>
            </a:lnSpc>
            <a:spcBef>
              <a:spcPct val="0"/>
            </a:spcBef>
            <a:spcAft>
              <a:spcPct val="35000"/>
            </a:spcAft>
          </a:pPr>
          <a:r>
            <a:rPr lang="en-US" sz="2500" b="1" kern="1200" dirty="0" smtClean="0"/>
            <a:t>SHEEP BREEEDS IN ZAMBIA</a:t>
          </a:r>
          <a:endParaRPr lang="en-US" sz="2500" kern="1200" dirty="0"/>
        </a:p>
      </dsp:txBody>
      <dsp:txXfrm>
        <a:off x="438915" y="2283149"/>
        <a:ext cx="1374009" cy="1478016"/>
      </dsp:txXfrm>
    </dsp:sp>
    <dsp:sp modelId="{71F322FC-DB0E-4789-BA67-0E8835AE1B4D}">
      <dsp:nvSpPr>
        <dsp:cNvPr id="0" name=""/>
        <dsp:cNvSpPr/>
      </dsp:nvSpPr>
      <dsp:spPr>
        <a:xfrm>
          <a:off x="3991062" y="3253932"/>
          <a:ext cx="30085" cy="30095"/>
        </a:xfrm>
        <a:prstGeom prst="ellipse">
          <a:avLst/>
        </a:prstGeom>
        <a:solidFill>
          <a:schemeClr val="accent5">
            <a:hueOff val="5319954"/>
            <a:satOff val="-145"/>
            <a:lumOff val="-803"/>
            <a:alphaOff val="0"/>
          </a:schemeClr>
        </a:solidFill>
        <a:ln w="9525" cap="rnd" cmpd="sng" algn="ctr">
          <a:solidFill>
            <a:schemeClr val="accent5">
              <a:hueOff val="5319954"/>
              <a:satOff val="-145"/>
              <a:lumOff val="-803"/>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8366754-C051-44DF-A5D2-8B34D8B3138E}">
      <dsp:nvSpPr>
        <dsp:cNvPr id="0" name=""/>
        <dsp:cNvSpPr/>
      </dsp:nvSpPr>
      <dsp:spPr>
        <a:xfrm>
          <a:off x="3939936" y="3253932"/>
          <a:ext cx="30085" cy="30095"/>
        </a:xfrm>
        <a:prstGeom prst="ellipse">
          <a:avLst/>
        </a:prstGeom>
        <a:solidFill>
          <a:schemeClr val="accent5">
            <a:hueOff val="5803586"/>
            <a:satOff val="-159"/>
            <a:lumOff val="-876"/>
            <a:alphaOff val="0"/>
          </a:schemeClr>
        </a:solidFill>
        <a:ln w="9525" cap="rnd" cmpd="sng" algn="ctr">
          <a:solidFill>
            <a:schemeClr val="accent5">
              <a:hueOff val="5803586"/>
              <a:satOff val="-159"/>
              <a:lumOff val="-876"/>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F261695-C824-4729-B451-1855EB75A63C}">
      <dsp:nvSpPr>
        <dsp:cNvPr id="0" name=""/>
        <dsp:cNvSpPr/>
      </dsp:nvSpPr>
      <dsp:spPr>
        <a:xfrm>
          <a:off x="3888810" y="3253932"/>
          <a:ext cx="30085" cy="30095"/>
        </a:xfrm>
        <a:prstGeom prst="ellipse">
          <a:avLst/>
        </a:prstGeom>
        <a:solidFill>
          <a:schemeClr val="accent5">
            <a:hueOff val="6287218"/>
            <a:satOff val="-172"/>
            <a:lumOff val="-949"/>
            <a:alphaOff val="0"/>
          </a:schemeClr>
        </a:solidFill>
        <a:ln w="9525" cap="rnd" cmpd="sng" algn="ctr">
          <a:solidFill>
            <a:schemeClr val="accent5">
              <a:hueOff val="6287218"/>
              <a:satOff val="-172"/>
              <a:lumOff val="-949"/>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B183944-7D44-45A8-9D6A-35DE44255CFF}">
      <dsp:nvSpPr>
        <dsp:cNvPr id="0" name=""/>
        <dsp:cNvSpPr/>
      </dsp:nvSpPr>
      <dsp:spPr>
        <a:xfrm>
          <a:off x="3837684" y="3253932"/>
          <a:ext cx="30085" cy="30095"/>
        </a:xfrm>
        <a:prstGeom prst="ellipse">
          <a:avLst/>
        </a:prstGeom>
        <a:solidFill>
          <a:schemeClr val="accent5">
            <a:hueOff val="6770851"/>
            <a:satOff val="-185"/>
            <a:lumOff val="-1022"/>
            <a:alphaOff val="0"/>
          </a:schemeClr>
        </a:solidFill>
        <a:ln w="9525" cap="rnd" cmpd="sng" algn="ctr">
          <a:solidFill>
            <a:schemeClr val="accent5">
              <a:hueOff val="6770851"/>
              <a:satOff val="-185"/>
              <a:lumOff val="-1022"/>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9C3F59C-3424-40FF-8E2F-944ADD03A35C}">
      <dsp:nvSpPr>
        <dsp:cNvPr id="0" name=""/>
        <dsp:cNvSpPr/>
      </dsp:nvSpPr>
      <dsp:spPr>
        <a:xfrm>
          <a:off x="3786558" y="3253932"/>
          <a:ext cx="30085" cy="30095"/>
        </a:xfrm>
        <a:prstGeom prst="ellipse">
          <a:avLst/>
        </a:prstGeom>
        <a:solidFill>
          <a:schemeClr val="accent5">
            <a:hueOff val="7254483"/>
            <a:satOff val="-198"/>
            <a:lumOff val="-1095"/>
            <a:alphaOff val="0"/>
          </a:schemeClr>
        </a:solidFill>
        <a:ln w="9525" cap="rnd" cmpd="sng" algn="ctr">
          <a:solidFill>
            <a:schemeClr val="accent5">
              <a:hueOff val="7254483"/>
              <a:satOff val="-198"/>
              <a:lumOff val="-109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73E8383-AB01-4195-A684-1665801B3607}">
      <dsp:nvSpPr>
        <dsp:cNvPr id="0" name=""/>
        <dsp:cNvSpPr/>
      </dsp:nvSpPr>
      <dsp:spPr>
        <a:xfrm>
          <a:off x="3705283" y="3238884"/>
          <a:ext cx="60234" cy="60191"/>
        </a:xfrm>
        <a:prstGeom prst="ellipse">
          <a:avLst/>
        </a:prstGeom>
        <a:solidFill>
          <a:schemeClr val="accent5">
            <a:hueOff val="7738115"/>
            <a:satOff val="-211"/>
            <a:lumOff val="-1168"/>
            <a:alphaOff val="0"/>
          </a:schemeClr>
        </a:solidFill>
        <a:ln w="9525" cap="rnd" cmpd="sng" algn="ctr">
          <a:solidFill>
            <a:schemeClr val="accent5">
              <a:hueOff val="7738115"/>
              <a:satOff val="-211"/>
              <a:lumOff val="-1168"/>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AC92140-58EC-43CB-B555-F9D803C1ABD5}">
      <dsp:nvSpPr>
        <dsp:cNvPr id="0" name=""/>
        <dsp:cNvSpPr/>
      </dsp:nvSpPr>
      <dsp:spPr>
        <a:xfrm>
          <a:off x="3941989" y="3191761"/>
          <a:ext cx="30085" cy="30095"/>
        </a:xfrm>
        <a:prstGeom prst="ellipse">
          <a:avLst/>
        </a:prstGeom>
        <a:solidFill>
          <a:schemeClr val="accent5">
            <a:hueOff val="8221747"/>
            <a:satOff val="-225"/>
            <a:lumOff val="-1241"/>
            <a:alphaOff val="0"/>
          </a:schemeClr>
        </a:solidFill>
        <a:ln w="9525" cap="rnd" cmpd="sng" algn="ctr">
          <a:solidFill>
            <a:schemeClr val="accent5">
              <a:hueOff val="8221747"/>
              <a:satOff val="-225"/>
              <a:lumOff val="-1241"/>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CE10A68-D21A-4A0F-A012-4108A6543BEE}">
      <dsp:nvSpPr>
        <dsp:cNvPr id="0" name=""/>
        <dsp:cNvSpPr/>
      </dsp:nvSpPr>
      <dsp:spPr>
        <a:xfrm>
          <a:off x="3941989" y="3316560"/>
          <a:ext cx="30085" cy="30095"/>
        </a:xfrm>
        <a:prstGeom prst="ellipse">
          <a:avLst/>
        </a:prstGeom>
        <a:solidFill>
          <a:schemeClr val="accent5">
            <a:hueOff val="8705379"/>
            <a:satOff val="-238"/>
            <a:lumOff val="-1314"/>
            <a:alphaOff val="0"/>
          </a:schemeClr>
        </a:solidFill>
        <a:ln w="9525" cap="rnd" cmpd="sng" algn="ctr">
          <a:solidFill>
            <a:schemeClr val="accent5">
              <a:hueOff val="8705379"/>
              <a:satOff val="-238"/>
              <a:lumOff val="-131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9C06F6ED-2C78-4327-BF1E-7397D7E13AFD}">
      <dsp:nvSpPr>
        <dsp:cNvPr id="0" name=""/>
        <dsp:cNvSpPr/>
      </dsp:nvSpPr>
      <dsp:spPr>
        <a:xfrm>
          <a:off x="3968867" y="3218810"/>
          <a:ext cx="30085" cy="30095"/>
        </a:xfrm>
        <a:prstGeom prst="ellipse">
          <a:avLst/>
        </a:prstGeom>
        <a:solidFill>
          <a:schemeClr val="accent5">
            <a:hueOff val="9189012"/>
            <a:satOff val="-251"/>
            <a:lumOff val="-1387"/>
            <a:alphaOff val="0"/>
          </a:schemeClr>
        </a:solidFill>
        <a:ln w="9525" cap="rnd" cmpd="sng" algn="ctr">
          <a:solidFill>
            <a:schemeClr val="accent5">
              <a:hueOff val="9189012"/>
              <a:satOff val="-251"/>
              <a:lumOff val="-138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E013DF8-24D3-42C3-851A-264684010400}">
      <dsp:nvSpPr>
        <dsp:cNvPr id="0" name=""/>
        <dsp:cNvSpPr/>
      </dsp:nvSpPr>
      <dsp:spPr>
        <a:xfrm>
          <a:off x="3970663" y="3289663"/>
          <a:ext cx="30085" cy="30095"/>
        </a:xfrm>
        <a:prstGeom prst="ellipse">
          <a:avLst/>
        </a:prstGeom>
        <a:solidFill>
          <a:schemeClr val="accent5">
            <a:hueOff val="9672643"/>
            <a:satOff val="-264"/>
            <a:lumOff val="-1460"/>
            <a:alphaOff val="0"/>
          </a:schemeClr>
        </a:solidFill>
        <a:ln w="9525" cap="rnd" cmpd="sng" algn="ctr">
          <a:solidFill>
            <a:schemeClr val="accent5">
              <a:hueOff val="9672643"/>
              <a:satOff val="-264"/>
              <a:lumOff val="-146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6AA440D-3339-43ED-A627-15D2E62E6151}">
      <dsp:nvSpPr>
        <dsp:cNvPr id="0" name=""/>
        <dsp:cNvSpPr/>
      </dsp:nvSpPr>
      <dsp:spPr>
        <a:xfrm>
          <a:off x="1760358" y="1337130"/>
          <a:ext cx="3112036" cy="3290148"/>
        </a:xfrm>
        <a:prstGeom prst="ellipse">
          <a:avLst/>
        </a:prstGeom>
        <a:solidFill>
          <a:schemeClr val="accent5">
            <a:hueOff val="10156275"/>
            <a:satOff val="-277"/>
            <a:lumOff val="-1533"/>
            <a:alphaOff val="0"/>
          </a:schemeClr>
        </a:solidFill>
        <a:ln w="9525" cap="rnd" cmpd="sng" algn="ctr">
          <a:solidFill>
            <a:schemeClr val="accent5">
              <a:hueOff val="10156275"/>
              <a:satOff val="-277"/>
              <a:lumOff val="-1533"/>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Sheep are reared in the tropics, including Zambia, for meat and as a subsidiary for wool, hair, skins, milk and manure. In India, a bushier breed of sheep is used as pack animals to carry up to 3 kg loads.</a:t>
          </a:r>
          <a:endParaRPr lang="en-US" sz="1600" b="1" kern="1200" dirty="0">
            <a:effectLst>
              <a:outerShdw blurRad="38100" dist="38100" dir="2700000" algn="tl">
                <a:srgbClr val="000000">
                  <a:alpha val="43137"/>
                </a:srgbClr>
              </a:outerShdw>
            </a:effectLst>
          </a:endParaRPr>
        </a:p>
      </dsp:txBody>
      <dsp:txXfrm>
        <a:off x="2216105" y="1818961"/>
        <a:ext cx="2200542" cy="2326486"/>
      </dsp:txXfrm>
    </dsp:sp>
    <dsp:sp modelId="{6E1C6A8F-BCD6-4C21-BD72-5B87053057DA}">
      <dsp:nvSpPr>
        <dsp:cNvPr id="0" name=""/>
        <dsp:cNvSpPr/>
      </dsp:nvSpPr>
      <dsp:spPr>
        <a:xfrm>
          <a:off x="7011055" y="3253932"/>
          <a:ext cx="30085" cy="30095"/>
        </a:xfrm>
        <a:prstGeom prst="ellipse">
          <a:avLst/>
        </a:prstGeom>
        <a:solidFill>
          <a:schemeClr val="accent5">
            <a:hueOff val="10639908"/>
            <a:satOff val="-291"/>
            <a:lumOff val="-1605"/>
            <a:alphaOff val="0"/>
          </a:schemeClr>
        </a:solidFill>
        <a:ln w="9525" cap="rnd" cmpd="sng" algn="ctr">
          <a:solidFill>
            <a:schemeClr val="accent5">
              <a:hueOff val="10639908"/>
              <a:satOff val="-291"/>
              <a:lumOff val="-160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155DEFC-E302-48EB-BEF0-0DD24B04597F}">
      <dsp:nvSpPr>
        <dsp:cNvPr id="0" name=""/>
        <dsp:cNvSpPr/>
      </dsp:nvSpPr>
      <dsp:spPr>
        <a:xfrm>
          <a:off x="6959929" y="3253932"/>
          <a:ext cx="30085" cy="30095"/>
        </a:xfrm>
        <a:prstGeom prst="ellipse">
          <a:avLst/>
        </a:prstGeom>
        <a:solidFill>
          <a:schemeClr val="accent5">
            <a:hueOff val="11123540"/>
            <a:satOff val="-304"/>
            <a:lumOff val="-1678"/>
            <a:alphaOff val="0"/>
          </a:schemeClr>
        </a:solidFill>
        <a:ln w="9525" cap="rnd" cmpd="sng" algn="ctr">
          <a:solidFill>
            <a:schemeClr val="accent5">
              <a:hueOff val="11123540"/>
              <a:satOff val="-304"/>
              <a:lumOff val="-1678"/>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EC2410A-6EB2-4D6A-BE34-155393CAD383}">
      <dsp:nvSpPr>
        <dsp:cNvPr id="0" name=""/>
        <dsp:cNvSpPr/>
      </dsp:nvSpPr>
      <dsp:spPr>
        <a:xfrm>
          <a:off x="6908803" y="3253932"/>
          <a:ext cx="30085" cy="30095"/>
        </a:xfrm>
        <a:prstGeom prst="ellipse">
          <a:avLst/>
        </a:prstGeom>
        <a:solidFill>
          <a:schemeClr val="accent5">
            <a:hueOff val="11607173"/>
            <a:satOff val="-317"/>
            <a:lumOff val="-1751"/>
            <a:alphaOff val="0"/>
          </a:schemeClr>
        </a:solidFill>
        <a:ln w="9525" cap="rnd" cmpd="sng" algn="ctr">
          <a:solidFill>
            <a:schemeClr val="accent5">
              <a:hueOff val="11607173"/>
              <a:satOff val="-317"/>
              <a:lumOff val="-1751"/>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1A00BFC-64F1-4DFC-A59E-10B45C37E965}">
      <dsp:nvSpPr>
        <dsp:cNvPr id="0" name=""/>
        <dsp:cNvSpPr/>
      </dsp:nvSpPr>
      <dsp:spPr>
        <a:xfrm>
          <a:off x="6857677" y="3253932"/>
          <a:ext cx="30085" cy="30095"/>
        </a:xfrm>
        <a:prstGeom prst="ellipse">
          <a:avLst/>
        </a:prstGeom>
        <a:solidFill>
          <a:schemeClr val="accent5">
            <a:hueOff val="12090804"/>
            <a:satOff val="-330"/>
            <a:lumOff val="-1824"/>
            <a:alphaOff val="0"/>
          </a:schemeClr>
        </a:solidFill>
        <a:ln w="9525" cap="rnd" cmpd="sng" algn="ctr">
          <a:solidFill>
            <a:schemeClr val="accent5">
              <a:hueOff val="12090804"/>
              <a:satOff val="-330"/>
              <a:lumOff val="-182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B79E76D-8C85-4D38-B38E-F715A05652A9}">
      <dsp:nvSpPr>
        <dsp:cNvPr id="0" name=""/>
        <dsp:cNvSpPr/>
      </dsp:nvSpPr>
      <dsp:spPr>
        <a:xfrm>
          <a:off x="6806551" y="3253932"/>
          <a:ext cx="30085" cy="30095"/>
        </a:xfrm>
        <a:prstGeom prst="ellipse">
          <a:avLst/>
        </a:prstGeom>
        <a:solidFill>
          <a:schemeClr val="accent5">
            <a:hueOff val="12574437"/>
            <a:satOff val="-343"/>
            <a:lumOff val="-1897"/>
            <a:alphaOff val="0"/>
          </a:schemeClr>
        </a:solidFill>
        <a:ln w="9525" cap="rnd" cmpd="sng" algn="ctr">
          <a:solidFill>
            <a:schemeClr val="accent5">
              <a:hueOff val="12574437"/>
              <a:satOff val="-343"/>
              <a:lumOff val="-189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CE6D113-BC8C-4BF2-8579-8D41BCD9CF87}">
      <dsp:nvSpPr>
        <dsp:cNvPr id="0" name=""/>
        <dsp:cNvSpPr/>
      </dsp:nvSpPr>
      <dsp:spPr>
        <a:xfrm>
          <a:off x="6725276" y="3238884"/>
          <a:ext cx="60234" cy="60191"/>
        </a:xfrm>
        <a:prstGeom prst="ellipse">
          <a:avLst/>
        </a:prstGeom>
        <a:solidFill>
          <a:schemeClr val="accent5">
            <a:hueOff val="13058069"/>
            <a:satOff val="-357"/>
            <a:lumOff val="-1970"/>
            <a:alphaOff val="0"/>
          </a:schemeClr>
        </a:solidFill>
        <a:ln w="9525" cap="rnd" cmpd="sng" algn="ctr">
          <a:solidFill>
            <a:schemeClr val="accent5">
              <a:hueOff val="13058069"/>
              <a:satOff val="-357"/>
              <a:lumOff val="-197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B4A209C-0A54-4950-8671-665D2030870E}">
      <dsp:nvSpPr>
        <dsp:cNvPr id="0" name=""/>
        <dsp:cNvSpPr/>
      </dsp:nvSpPr>
      <dsp:spPr>
        <a:xfrm>
          <a:off x="6961982" y="3191761"/>
          <a:ext cx="30085" cy="30095"/>
        </a:xfrm>
        <a:prstGeom prst="ellipse">
          <a:avLst/>
        </a:prstGeom>
        <a:solidFill>
          <a:schemeClr val="accent5">
            <a:hueOff val="13541701"/>
            <a:satOff val="-370"/>
            <a:lumOff val="-2043"/>
            <a:alphaOff val="0"/>
          </a:schemeClr>
        </a:solidFill>
        <a:ln w="9525" cap="rnd" cmpd="sng" algn="ctr">
          <a:solidFill>
            <a:schemeClr val="accent5">
              <a:hueOff val="13541701"/>
              <a:satOff val="-370"/>
              <a:lumOff val="-2043"/>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B9C7422-CC8A-4544-8E03-EC6BF7A985A6}">
      <dsp:nvSpPr>
        <dsp:cNvPr id="0" name=""/>
        <dsp:cNvSpPr/>
      </dsp:nvSpPr>
      <dsp:spPr>
        <a:xfrm>
          <a:off x="6961982" y="3316560"/>
          <a:ext cx="30085" cy="30095"/>
        </a:xfrm>
        <a:prstGeom prst="ellipse">
          <a:avLst/>
        </a:prstGeom>
        <a:solidFill>
          <a:schemeClr val="accent5">
            <a:hueOff val="14025333"/>
            <a:satOff val="-383"/>
            <a:lumOff val="-2116"/>
            <a:alphaOff val="0"/>
          </a:schemeClr>
        </a:solidFill>
        <a:ln w="9525" cap="rnd" cmpd="sng" algn="ctr">
          <a:solidFill>
            <a:schemeClr val="accent5">
              <a:hueOff val="14025333"/>
              <a:satOff val="-383"/>
              <a:lumOff val="-2116"/>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7371571-ACE2-426F-B528-968E0EF3604B}">
      <dsp:nvSpPr>
        <dsp:cNvPr id="0" name=""/>
        <dsp:cNvSpPr/>
      </dsp:nvSpPr>
      <dsp:spPr>
        <a:xfrm>
          <a:off x="6988860" y="3218810"/>
          <a:ext cx="30085" cy="30095"/>
        </a:xfrm>
        <a:prstGeom prst="ellipse">
          <a:avLst/>
        </a:prstGeom>
        <a:solidFill>
          <a:schemeClr val="accent5">
            <a:hueOff val="14508965"/>
            <a:satOff val="-396"/>
            <a:lumOff val="-2189"/>
            <a:alphaOff val="0"/>
          </a:schemeClr>
        </a:solidFill>
        <a:ln w="9525" cap="rnd" cmpd="sng" algn="ctr">
          <a:solidFill>
            <a:schemeClr val="accent5">
              <a:hueOff val="14508965"/>
              <a:satOff val="-396"/>
              <a:lumOff val="-2189"/>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AD6DDD5-2084-4B1B-B19C-36DEF922FE34}">
      <dsp:nvSpPr>
        <dsp:cNvPr id="0" name=""/>
        <dsp:cNvSpPr/>
      </dsp:nvSpPr>
      <dsp:spPr>
        <a:xfrm>
          <a:off x="6990656" y="3289663"/>
          <a:ext cx="30085" cy="30095"/>
        </a:xfrm>
        <a:prstGeom prst="ellipse">
          <a:avLst/>
        </a:prstGeom>
        <a:solidFill>
          <a:schemeClr val="accent5">
            <a:hueOff val="14992597"/>
            <a:satOff val="-409"/>
            <a:lumOff val="-2262"/>
            <a:alphaOff val="0"/>
          </a:schemeClr>
        </a:solidFill>
        <a:ln w="9525" cap="rnd" cmpd="sng" algn="ctr">
          <a:solidFill>
            <a:schemeClr val="accent5">
              <a:hueOff val="14992597"/>
              <a:satOff val="-409"/>
              <a:lumOff val="-2262"/>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588EDC8-A967-459E-86F0-FBF0D72E6CA8}">
      <dsp:nvSpPr>
        <dsp:cNvPr id="0" name=""/>
        <dsp:cNvSpPr/>
      </dsp:nvSpPr>
      <dsp:spPr>
        <a:xfrm>
          <a:off x="4686488" y="1843471"/>
          <a:ext cx="2863801" cy="2956904"/>
        </a:xfrm>
        <a:prstGeom prst="ellipse">
          <a:avLst/>
        </a:prstGeom>
        <a:solidFill>
          <a:schemeClr val="accent5">
            <a:hueOff val="15476230"/>
            <a:satOff val="-423"/>
            <a:lumOff val="-2335"/>
            <a:alphaOff val="0"/>
          </a:schemeClr>
        </a:solidFill>
        <a:ln w="9525" cap="rnd" cmpd="sng" algn="ctr">
          <a:solidFill>
            <a:schemeClr val="accent5">
              <a:hueOff val="15476230"/>
              <a:satOff val="-423"/>
              <a:lumOff val="-233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Meat (mutton) is an important product of sheep. Just like goats, sheep also survive periods of drought and semi starvation; and still produce mutton and enough milk.</a:t>
          </a:r>
          <a:endParaRPr lang="en-US" sz="1600" b="1" kern="1200" dirty="0">
            <a:effectLst>
              <a:outerShdw blurRad="38100" dist="38100" dir="2700000" algn="tl">
                <a:srgbClr val="000000">
                  <a:alpha val="43137"/>
                </a:srgbClr>
              </a:outerShdw>
            </a:effectLst>
          </a:endParaRPr>
        </a:p>
      </dsp:txBody>
      <dsp:txXfrm>
        <a:off x="5105882" y="2276500"/>
        <a:ext cx="2025013" cy="2090846"/>
      </dsp:txXfrm>
    </dsp:sp>
    <dsp:sp modelId="{E29D3D52-AAAE-4A7D-B80E-FAA5C8D721F2}">
      <dsp:nvSpPr>
        <dsp:cNvPr id="0" name=""/>
        <dsp:cNvSpPr/>
      </dsp:nvSpPr>
      <dsp:spPr>
        <a:xfrm>
          <a:off x="10074995" y="3253932"/>
          <a:ext cx="30085" cy="30095"/>
        </a:xfrm>
        <a:prstGeom prst="ellipse">
          <a:avLst/>
        </a:prstGeom>
        <a:solidFill>
          <a:schemeClr val="accent5">
            <a:hueOff val="15959863"/>
            <a:satOff val="-436"/>
            <a:lumOff val="-2408"/>
            <a:alphaOff val="0"/>
          </a:schemeClr>
        </a:solidFill>
        <a:ln w="9525" cap="rnd" cmpd="sng" algn="ctr">
          <a:solidFill>
            <a:schemeClr val="accent5">
              <a:hueOff val="15959863"/>
              <a:satOff val="-436"/>
              <a:lumOff val="-2408"/>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EE258E7-35C0-4BD2-AA75-E7239D3675E4}">
      <dsp:nvSpPr>
        <dsp:cNvPr id="0" name=""/>
        <dsp:cNvSpPr/>
      </dsp:nvSpPr>
      <dsp:spPr>
        <a:xfrm>
          <a:off x="10023869" y="3253932"/>
          <a:ext cx="30085" cy="30095"/>
        </a:xfrm>
        <a:prstGeom prst="ellipse">
          <a:avLst/>
        </a:prstGeom>
        <a:solidFill>
          <a:schemeClr val="accent5">
            <a:hueOff val="16443494"/>
            <a:satOff val="-449"/>
            <a:lumOff val="-2481"/>
            <a:alphaOff val="0"/>
          </a:schemeClr>
        </a:solidFill>
        <a:ln w="9525" cap="rnd" cmpd="sng" algn="ctr">
          <a:solidFill>
            <a:schemeClr val="accent5">
              <a:hueOff val="16443494"/>
              <a:satOff val="-449"/>
              <a:lumOff val="-2481"/>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762018B-48F7-4E20-A507-63DC2DCFFD33}">
      <dsp:nvSpPr>
        <dsp:cNvPr id="0" name=""/>
        <dsp:cNvSpPr/>
      </dsp:nvSpPr>
      <dsp:spPr>
        <a:xfrm>
          <a:off x="9972743" y="3253932"/>
          <a:ext cx="30085" cy="30095"/>
        </a:xfrm>
        <a:prstGeom prst="ellipse">
          <a:avLst/>
        </a:prstGeom>
        <a:solidFill>
          <a:schemeClr val="accent5">
            <a:hueOff val="16927125"/>
            <a:satOff val="-462"/>
            <a:lumOff val="-2554"/>
            <a:alphaOff val="0"/>
          </a:schemeClr>
        </a:solidFill>
        <a:ln w="9525" cap="rnd" cmpd="sng" algn="ctr">
          <a:solidFill>
            <a:schemeClr val="accent5">
              <a:hueOff val="16927125"/>
              <a:satOff val="-462"/>
              <a:lumOff val="-255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F76369C-0B65-49CD-B577-68609FFEDD36}">
      <dsp:nvSpPr>
        <dsp:cNvPr id="0" name=""/>
        <dsp:cNvSpPr/>
      </dsp:nvSpPr>
      <dsp:spPr>
        <a:xfrm>
          <a:off x="9921617" y="3253932"/>
          <a:ext cx="30085" cy="30095"/>
        </a:xfrm>
        <a:prstGeom prst="ellipse">
          <a:avLst/>
        </a:prstGeom>
        <a:solidFill>
          <a:schemeClr val="accent5">
            <a:hueOff val="17410757"/>
            <a:satOff val="-476"/>
            <a:lumOff val="-2627"/>
            <a:alphaOff val="0"/>
          </a:schemeClr>
        </a:solidFill>
        <a:ln w="9525" cap="rnd" cmpd="sng" algn="ctr">
          <a:solidFill>
            <a:schemeClr val="accent5">
              <a:hueOff val="17410757"/>
              <a:satOff val="-476"/>
              <a:lumOff val="-262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AC1F918-0329-4639-85DE-355F7A701C7A}">
      <dsp:nvSpPr>
        <dsp:cNvPr id="0" name=""/>
        <dsp:cNvSpPr/>
      </dsp:nvSpPr>
      <dsp:spPr>
        <a:xfrm>
          <a:off x="9870491" y="3253932"/>
          <a:ext cx="30085" cy="30095"/>
        </a:xfrm>
        <a:prstGeom prst="ellipse">
          <a:avLst/>
        </a:prstGeom>
        <a:solidFill>
          <a:schemeClr val="accent5">
            <a:hueOff val="17894390"/>
            <a:satOff val="-489"/>
            <a:lumOff val="-2700"/>
            <a:alphaOff val="0"/>
          </a:schemeClr>
        </a:solidFill>
        <a:ln w="9525" cap="rnd" cmpd="sng" algn="ctr">
          <a:solidFill>
            <a:schemeClr val="accent5">
              <a:hueOff val="17894390"/>
              <a:satOff val="-489"/>
              <a:lumOff val="-270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DB7D94D-7FBD-493E-BF96-AE998EF9CAF8}">
      <dsp:nvSpPr>
        <dsp:cNvPr id="0" name=""/>
        <dsp:cNvSpPr/>
      </dsp:nvSpPr>
      <dsp:spPr>
        <a:xfrm>
          <a:off x="9789216" y="3238884"/>
          <a:ext cx="60234" cy="60191"/>
        </a:xfrm>
        <a:prstGeom prst="ellipse">
          <a:avLst/>
        </a:prstGeom>
        <a:solidFill>
          <a:schemeClr val="accent5">
            <a:hueOff val="18378023"/>
            <a:satOff val="-502"/>
            <a:lumOff val="-2773"/>
            <a:alphaOff val="0"/>
          </a:schemeClr>
        </a:solidFill>
        <a:ln w="9525" cap="rnd" cmpd="sng" algn="ctr">
          <a:solidFill>
            <a:schemeClr val="accent5">
              <a:hueOff val="18378023"/>
              <a:satOff val="-502"/>
              <a:lumOff val="-2773"/>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91BADC7-5812-4688-83C8-6A2C0578FE61}">
      <dsp:nvSpPr>
        <dsp:cNvPr id="0" name=""/>
        <dsp:cNvSpPr/>
      </dsp:nvSpPr>
      <dsp:spPr>
        <a:xfrm>
          <a:off x="10025922" y="3191761"/>
          <a:ext cx="30085" cy="30095"/>
        </a:xfrm>
        <a:prstGeom prst="ellipse">
          <a:avLst/>
        </a:prstGeom>
        <a:solidFill>
          <a:schemeClr val="accent5">
            <a:hueOff val="18861656"/>
            <a:satOff val="-515"/>
            <a:lumOff val="-2846"/>
            <a:alphaOff val="0"/>
          </a:schemeClr>
        </a:solidFill>
        <a:ln w="9525" cap="rnd" cmpd="sng" algn="ctr">
          <a:solidFill>
            <a:schemeClr val="accent5">
              <a:hueOff val="18861656"/>
              <a:satOff val="-515"/>
              <a:lumOff val="-2846"/>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F8728E3-EF35-4C27-963C-433757B3B545}">
      <dsp:nvSpPr>
        <dsp:cNvPr id="0" name=""/>
        <dsp:cNvSpPr/>
      </dsp:nvSpPr>
      <dsp:spPr>
        <a:xfrm>
          <a:off x="10025922" y="3316560"/>
          <a:ext cx="30085" cy="30095"/>
        </a:xfrm>
        <a:prstGeom prst="ellipse">
          <a:avLst/>
        </a:prstGeom>
        <a:solidFill>
          <a:schemeClr val="accent5">
            <a:hueOff val="19345287"/>
            <a:satOff val="-528"/>
            <a:lumOff val="-2919"/>
            <a:alphaOff val="0"/>
          </a:schemeClr>
        </a:solidFill>
        <a:ln w="9525" cap="rnd" cmpd="sng" algn="ctr">
          <a:solidFill>
            <a:schemeClr val="accent5">
              <a:hueOff val="19345287"/>
              <a:satOff val="-528"/>
              <a:lumOff val="-2919"/>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3459C5B-85ED-4ED8-9049-E238E01BF11F}">
      <dsp:nvSpPr>
        <dsp:cNvPr id="0" name=""/>
        <dsp:cNvSpPr/>
      </dsp:nvSpPr>
      <dsp:spPr>
        <a:xfrm>
          <a:off x="10052800" y="3218810"/>
          <a:ext cx="30085" cy="30095"/>
        </a:xfrm>
        <a:prstGeom prst="ellipse">
          <a:avLst/>
        </a:prstGeom>
        <a:solidFill>
          <a:schemeClr val="accent5">
            <a:hueOff val="19828918"/>
            <a:satOff val="-542"/>
            <a:lumOff val="-2992"/>
            <a:alphaOff val="0"/>
          </a:schemeClr>
        </a:solidFill>
        <a:ln w="9525" cap="rnd" cmpd="sng" algn="ctr">
          <a:solidFill>
            <a:schemeClr val="accent5">
              <a:hueOff val="19828918"/>
              <a:satOff val="-542"/>
              <a:lumOff val="-2992"/>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12BB5FD-708C-42F0-AA70-AE1113C14E5C}">
      <dsp:nvSpPr>
        <dsp:cNvPr id="0" name=""/>
        <dsp:cNvSpPr/>
      </dsp:nvSpPr>
      <dsp:spPr>
        <a:xfrm>
          <a:off x="10054596" y="3289663"/>
          <a:ext cx="30085" cy="30095"/>
        </a:xfrm>
        <a:prstGeom prst="ellipse">
          <a:avLst/>
        </a:prstGeom>
        <a:solidFill>
          <a:schemeClr val="accent5">
            <a:hueOff val="20312551"/>
            <a:satOff val="-555"/>
            <a:lumOff val="-3065"/>
            <a:alphaOff val="0"/>
          </a:schemeClr>
        </a:solidFill>
        <a:ln w="9525" cap="rnd" cmpd="sng" algn="ctr">
          <a:solidFill>
            <a:schemeClr val="accent5">
              <a:hueOff val="20312551"/>
              <a:satOff val="-555"/>
              <a:lumOff val="-306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89DEAD6-4977-487F-A8AD-DCE3B62ED917}">
      <dsp:nvSpPr>
        <dsp:cNvPr id="0" name=""/>
        <dsp:cNvSpPr/>
      </dsp:nvSpPr>
      <dsp:spPr>
        <a:xfrm>
          <a:off x="7793182" y="1589168"/>
          <a:ext cx="3199930" cy="3300700"/>
        </a:xfrm>
        <a:prstGeom prst="ellipse">
          <a:avLst/>
        </a:prstGeom>
        <a:solidFill>
          <a:schemeClr val="accent5">
            <a:hueOff val="20796183"/>
            <a:satOff val="-568"/>
            <a:lumOff val="-3138"/>
            <a:alphaOff val="0"/>
          </a:schemeClr>
        </a:solidFill>
        <a:ln w="9525" cap="rnd" cmpd="sng" algn="ctr">
          <a:solidFill>
            <a:schemeClr val="accent5">
              <a:hueOff val="20796183"/>
              <a:satOff val="-568"/>
              <a:lumOff val="-3138"/>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Milk is produced at commercial level only in a few countries. In most countries, milk is produced for home consumption</a:t>
          </a:r>
          <a:endParaRPr lang="en-US" sz="2000" b="1" kern="1200" dirty="0">
            <a:effectLst>
              <a:outerShdw blurRad="38100" dist="38100" dir="2700000" algn="tl">
                <a:srgbClr val="000000">
                  <a:alpha val="43137"/>
                </a:srgbClr>
              </a:outerShdw>
            </a:effectLst>
          </a:endParaRPr>
        </a:p>
      </dsp:txBody>
      <dsp:txXfrm>
        <a:off x="8261801" y="2072544"/>
        <a:ext cx="2262692" cy="23339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5FA5D-EC12-410E-8DBC-F44AAE633CFB}">
      <dsp:nvSpPr>
        <dsp:cNvPr id="0" name=""/>
        <dsp:cNvSpPr/>
      </dsp:nvSpPr>
      <dsp:spPr>
        <a:xfrm rot="199044">
          <a:off x="0" y="36616"/>
          <a:ext cx="10553700" cy="900784"/>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The East African fat tailed Sheep</a:t>
          </a:r>
          <a:endParaRPr lang="en-US" sz="2400" kern="1200" dirty="0">
            <a:effectLst>
              <a:outerShdw blurRad="38100" dist="38100" dir="2700000" algn="tl">
                <a:srgbClr val="000000">
                  <a:alpha val="43137"/>
                </a:srgbClr>
              </a:outerShdw>
            </a:effectLst>
          </a:endParaRPr>
        </a:p>
      </dsp:txBody>
      <dsp:txXfrm>
        <a:off x="43973" y="80589"/>
        <a:ext cx="10465754" cy="812838"/>
      </dsp:txXfrm>
    </dsp:sp>
    <dsp:sp modelId="{E16C0BFB-BD14-41A6-9940-14657EFA74FD}">
      <dsp:nvSpPr>
        <dsp:cNvPr id="0" name=""/>
        <dsp:cNvSpPr/>
      </dsp:nvSpPr>
      <dsp:spPr>
        <a:xfrm>
          <a:off x="0" y="912845"/>
          <a:ext cx="10553700" cy="900784"/>
        </a:xfrm>
        <a:prstGeom prst="roundRect">
          <a:avLst/>
        </a:prstGeom>
        <a:solidFill>
          <a:schemeClr val="accent2">
            <a:hueOff val="-1292792"/>
            <a:satOff val="-2924"/>
            <a:lumOff val="-189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The East African fat tailed sheep are the local breed of sheep that are found all over Zambia and kept under traditional conditions</a:t>
          </a:r>
          <a:endParaRPr lang="en-US" sz="2400" b="1" kern="1200" dirty="0">
            <a:effectLst>
              <a:outerShdw blurRad="38100" dist="38100" dir="2700000" algn="tl">
                <a:srgbClr val="000000">
                  <a:alpha val="43137"/>
                </a:srgbClr>
              </a:outerShdw>
            </a:effectLst>
          </a:endParaRPr>
        </a:p>
      </dsp:txBody>
      <dsp:txXfrm>
        <a:off x="43973" y="956818"/>
        <a:ext cx="10465754" cy="812838"/>
      </dsp:txXfrm>
    </dsp:sp>
    <dsp:sp modelId="{EC3033EF-33C4-41FF-8D5C-603FBDF302D5}">
      <dsp:nvSpPr>
        <dsp:cNvPr id="0" name=""/>
        <dsp:cNvSpPr/>
      </dsp:nvSpPr>
      <dsp:spPr>
        <a:xfrm>
          <a:off x="0" y="1823333"/>
          <a:ext cx="10553700" cy="900784"/>
        </a:xfrm>
        <a:prstGeom prst="roundRect">
          <a:avLst/>
        </a:prstGeom>
        <a:solidFill>
          <a:schemeClr val="accent2">
            <a:hueOff val="-2585584"/>
            <a:satOff val="-5847"/>
            <a:lumOff val="-379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The breed has poor meat conformation (bone and </a:t>
          </a:r>
          <a:r>
            <a:rPr lang="en-US" sz="2400" b="1" kern="1200" dirty="0" err="1" smtClean="0">
              <a:effectLst>
                <a:outerShdw blurRad="38100" dist="38100" dir="2700000" algn="tl">
                  <a:srgbClr val="000000">
                    <a:alpha val="43137"/>
                  </a:srgbClr>
                </a:outerShdw>
              </a:effectLst>
            </a:rPr>
            <a:t>fleshingstructure</a:t>
          </a:r>
          <a:r>
            <a:rPr lang="en-US" sz="2400" b="1" kern="1200" dirty="0" smtClean="0">
              <a:effectLst>
                <a:outerShdw blurRad="38100" dist="38100" dir="2700000" algn="tl">
                  <a:srgbClr val="000000">
                    <a:alpha val="43137"/>
                  </a:srgbClr>
                </a:outerShdw>
              </a:effectLst>
            </a:rPr>
            <a:t>) and stores large amounts of fat over the tail; and hence the name </a:t>
          </a:r>
          <a:r>
            <a:rPr lang="en-US" sz="2400" b="1" kern="1200" dirty="0" err="1" smtClean="0">
              <a:effectLst>
                <a:outerShdw blurRad="38100" dist="38100" dir="2700000" algn="tl">
                  <a:srgbClr val="000000">
                    <a:alpha val="43137"/>
                  </a:srgbClr>
                </a:outerShdw>
              </a:effectLst>
            </a:rPr>
            <a:t>fat­tailed</a:t>
          </a:r>
          <a:r>
            <a:rPr lang="en-US" sz="2400" b="1" kern="1200" dirty="0" smtClean="0">
              <a:effectLst>
                <a:outerShdw blurRad="38100" dist="38100" dir="2700000" algn="tl">
                  <a:srgbClr val="000000">
                    <a:alpha val="43137"/>
                  </a:srgbClr>
                </a:outerShdw>
              </a:effectLst>
            </a:rPr>
            <a:t> sheep</a:t>
          </a:r>
          <a:r>
            <a:rPr lang="en-US" sz="500" kern="1200" dirty="0" smtClean="0"/>
            <a:t>.</a:t>
          </a:r>
          <a:endParaRPr lang="en-US" sz="500" kern="1200" dirty="0"/>
        </a:p>
      </dsp:txBody>
      <dsp:txXfrm>
        <a:off x="43973" y="1867306"/>
        <a:ext cx="10465754" cy="812838"/>
      </dsp:txXfrm>
    </dsp:sp>
    <dsp:sp modelId="{94B231B8-5DDE-4A3B-ACB0-7671239C98D1}">
      <dsp:nvSpPr>
        <dsp:cNvPr id="0" name=""/>
        <dsp:cNvSpPr/>
      </dsp:nvSpPr>
      <dsp:spPr>
        <a:xfrm>
          <a:off x="0" y="2733820"/>
          <a:ext cx="10553700" cy="900784"/>
        </a:xfrm>
        <a:prstGeom prst="roundRect">
          <a:avLst/>
        </a:prstGeom>
        <a:solidFill>
          <a:schemeClr val="accent2">
            <a:hueOff val="-3878375"/>
            <a:satOff val="-8771"/>
            <a:lumOff val="-5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The East African fat tailed sheep are very hardy and resistant to various diseases and have mixed colors</a:t>
          </a:r>
          <a:endParaRPr lang="en-US" sz="2400" b="1" kern="1200" dirty="0">
            <a:effectLst>
              <a:outerShdw blurRad="38100" dist="38100" dir="2700000" algn="tl">
                <a:srgbClr val="000000">
                  <a:alpha val="43137"/>
                </a:srgbClr>
              </a:outerShdw>
            </a:effectLst>
          </a:endParaRPr>
        </a:p>
      </dsp:txBody>
      <dsp:txXfrm>
        <a:off x="43973" y="2777793"/>
        <a:ext cx="10465754" cy="8128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2AF59-35E1-48AA-95D3-3AC31D3BED40}">
      <dsp:nvSpPr>
        <dsp:cNvPr id="0" name=""/>
        <dsp:cNvSpPr/>
      </dsp:nvSpPr>
      <dsp:spPr>
        <a:xfrm>
          <a:off x="-7126074" y="-1089299"/>
          <a:ext cx="8480338" cy="8480338"/>
        </a:xfrm>
        <a:prstGeom prst="blockArc">
          <a:avLst>
            <a:gd name="adj1" fmla="val 18900000"/>
            <a:gd name="adj2" fmla="val 2700000"/>
            <a:gd name="adj3" fmla="val 255"/>
          </a:avLst>
        </a:prstGeom>
        <a:noFill/>
        <a:ln w="15875" cap="rnd"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16AE3EF-6E97-4E41-B879-E6499751F7FB}">
      <dsp:nvSpPr>
        <dsp:cNvPr id="0" name=""/>
        <dsp:cNvSpPr/>
      </dsp:nvSpPr>
      <dsp:spPr>
        <a:xfrm>
          <a:off x="708531" y="484477"/>
          <a:ext cx="10394719" cy="969459"/>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950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Black Head Persian (BHP)</a:t>
          </a:r>
          <a:endParaRPr lang="en-US" sz="2000" kern="1200" dirty="0">
            <a:effectLst>
              <a:outerShdw blurRad="38100" dist="38100" dir="2700000" algn="tl">
                <a:srgbClr val="000000">
                  <a:alpha val="43137"/>
                </a:srgbClr>
              </a:outerShdw>
            </a:effectLst>
          </a:endParaRPr>
        </a:p>
      </dsp:txBody>
      <dsp:txXfrm>
        <a:off x="708531" y="484477"/>
        <a:ext cx="10394719" cy="969459"/>
      </dsp:txXfrm>
    </dsp:sp>
    <dsp:sp modelId="{820B9056-C1B7-4A88-8C5E-8582EEC1E5BE}">
      <dsp:nvSpPr>
        <dsp:cNvPr id="0" name=""/>
        <dsp:cNvSpPr/>
      </dsp:nvSpPr>
      <dsp:spPr>
        <a:xfrm>
          <a:off x="102619" y="363295"/>
          <a:ext cx="1211824" cy="1211824"/>
        </a:xfrm>
        <a:prstGeom prst="ellipse">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CAE043F-9D34-4DAA-872D-30F01A43908A}">
      <dsp:nvSpPr>
        <dsp:cNvPr id="0" name=""/>
        <dsp:cNvSpPr/>
      </dsp:nvSpPr>
      <dsp:spPr>
        <a:xfrm>
          <a:off x="1264344" y="1938919"/>
          <a:ext cx="9838905" cy="969459"/>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950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t>The BHP crosses well with the indigenous sheep. It is the largest of the fat rump sheep and has a hairy coat, white in color except for a black head and neck.</a:t>
          </a:r>
          <a:endParaRPr lang="en-US" sz="2000" kern="1200" dirty="0"/>
        </a:p>
      </dsp:txBody>
      <dsp:txXfrm>
        <a:off x="1264344" y="1938919"/>
        <a:ext cx="9838905" cy="969459"/>
      </dsp:txXfrm>
    </dsp:sp>
    <dsp:sp modelId="{05A91435-114B-4DCF-86C3-983BF4AE606C}">
      <dsp:nvSpPr>
        <dsp:cNvPr id="0" name=""/>
        <dsp:cNvSpPr/>
      </dsp:nvSpPr>
      <dsp:spPr>
        <a:xfrm>
          <a:off x="658432" y="1817736"/>
          <a:ext cx="1211824" cy="1211824"/>
        </a:xfrm>
        <a:prstGeom prst="ellipse">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A0AA9DFB-E077-467D-8AFF-0589BE7CCB35}">
      <dsp:nvSpPr>
        <dsp:cNvPr id="0" name=""/>
        <dsp:cNvSpPr/>
      </dsp:nvSpPr>
      <dsp:spPr>
        <a:xfrm>
          <a:off x="1264344" y="3393360"/>
          <a:ext cx="9838905" cy="969459"/>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950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haired nature of the coat makes the breed very suitable to seeding, i.e. the penetration of grass seeds of the Heteropogon contortustype into fleece(coarse wool/hair) and eventually into the skin.</a:t>
          </a:r>
          <a:endParaRPr lang="en-US" sz="2000" kern="1200" dirty="0">
            <a:effectLst>
              <a:outerShdw blurRad="38100" dist="38100" dir="2700000" algn="tl">
                <a:srgbClr val="000000">
                  <a:alpha val="43137"/>
                </a:srgbClr>
              </a:outerShdw>
            </a:effectLst>
          </a:endParaRPr>
        </a:p>
      </dsp:txBody>
      <dsp:txXfrm>
        <a:off x="1264344" y="3393360"/>
        <a:ext cx="9838905" cy="969459"/>
      </dsp:txXfrm>
    </dsp:sp>
    <dsp:sp modelId="{317A33D4-9BDA-4374-B284-6DFA61A6E743}">
      <dsp:nvSpPr>
        <dsp:cNvPr id="0" name=""/>
        <dsp:cNvSpPr/>
      </dsp:nvSpPr>
      <dsp:spPr>
        <a:xfrm>
          <a:off x="658432" y="3272178"/>
          <a:ext cx="1211824" cy="1211824"/>
        </a:xfrm>
        <a:prstGeom prst="ellipse">
          <a:avLst/>
        </a:prstGeom>
        <a:solidFill>
          <a:schemeClr val="lt1">
            <a:hueOff val="0"/>
            <a:satOff val="0"/>
            <a:lumOff val="0"/>
            <a:alphaOff val="0"/>
          </a:schemeClr>
        </a:solidFill>
        <a:ln w="9525" cap="rnd"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32B4FC0-4980-4B70-BED1-2857DA538887}">
      <dsp:nvSpPr>
        <dsp:cNvPr id="0" name=""/>
        <dsp:cNvSpPr/>
      </dsp:nvSpPr>
      <dsp:spPr>
        <a:xfrm>
          <a:off x="708531" y="4847802"/>
          <a:ext cx="10394719" cy="969459"/>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950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t>The breed is recommended for the average farmer who keeps sheep under an extensive system of management because it is a hardy breed and well able to withstand veldt conditions.</a:t>
          </a:r>
          <a:endParaRPr lang="en-US" sz="2000" kern="1200" dirty="0"/>
        </a:p>
      </dsp:txBody>
      <dsp:txXfrm>
        <a:off x="708531" y="4847802"/>
        <a:ext cx="10394719" cy="969459"/>
      </dsp:txXfrm>
    </dsp:sp>
    <dsp:sp modelId="{4F1C8408-B275-4C7E-BB5F-91CBB75F37F2}">
      <dsp:nvSpPr>
        <dsp:cNvPr id="0" name=""/>
        <dsp:cNvSpPr/>
      </dsp:nvSpPr>
      <dsp:spPr>
        <a:xfrm>
          <a:off x="102619" y="4726620"/>
          <a:ext cx="1211824" cy="1211824"/>
        </a:xfrm>
        <a:prstGeom prst="ellipse">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75FB1-86C2-483A-859B-D792698E2379}">
      <dsp:nvSpPr>
        <dsp:cNvPr id="0" name=""/>
        <dsp:cNvSpPr/>
      </dsp:nvSpPr>
      <dsp:spPr>
        <a:xfrm>
          <a:off x="137129" y="0"/>
          <a:ext cx="11033761" cy="6408419"/>
        </a:xfrm>
        <a:prstGeom prst="diamond">
          <a:avLst/>
        </a:prstGeom>
        <a:solidFill>
          <a:schemeClr val="accent5">
            <a:tint val="40000"/>
            <a:hueOff val="0"/>
            <a:satOff val="0"/>
            <a:lumOff val="0"/>
            <a:alphaOff val="0"/>
          </a:schemeClr>
        </a:solidFill>
        <a:ln w="9525"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CB8758E-5A28-4C64-9BCE-600F70329FF0}">
      <dsp:nvSpPr>
        <dsp:cNvPr id="0" name=""/>
        <dsp:cNvSpPr/>
      </dsp:nvSpPr>
      <dsp:spPr>
        <a:xfrm>
          <a:off x="1120158" y="593579"/>
          <a:ext cx="3953092" cy="249928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Dorset Horn</a:t>
          </a:r>
          <a:endParaRPr lang="en-US" sz="2000" b="1" kern="1200" dirty="0">
            <a:effectLst>
              <a:outerShdw blurRad="38100" dist="38100" dir="2700000" algn="tl">
                <a:srgbClr val="000000">
                  <a:alpha val="43137"/>
                </a:srgbClr>
              </a:outerShdw>
            </a:effectLst>
          </a:endParaRPr>
        </a:p>
      </dsp:txBody>
      <dsp:txXfrm>
        <a:off x="1242163" y="715584"/>
        <a:ext cx="3709082" cy="2255273"/>
      </dsp:txXfrm>
    </dsp:sp>
    <dsp:sp modelId="{AFCF4212-229D-42DE-88FA-69D2131D2CC3}">
      <dsp:nvSpPr>
        <dsp:cNvPr id="0" name=""/>
        <dsp:cNvSpPr/>
      </dsp:nvSpPr>
      <dsp:spPr>
        <a:xfrm>
          <a:off x="5846224" y="608799"/>
          <a:ext cx="4196947" cy="249928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The Dorset Horn is known for its good qualities as a meat and wool producer. The breeds’ chief distinction is its horns that are large and curled, in both rams and ewes.</a:t>
          </a:r>
          <a:endParaRPr lang="en-US" sz="2000" kern="1200" dirty="0"/>
        </a:p>
      </dsp:txBody>
      <dsp:txXfrm>
        <a:off x="5968229" y="730804"/>
        <a:ext cx="3952937" cy="2255273"/>
      </dsp:txXfrm>
    </dsp:sp>
    <dsp:sp modelId="{D5BDB229-E694-41E9-B899-40206A85B342}">
      <dsp:nvSpPr>
        <dsp:cNvPr id="0" name=""/>
        <dsp:cNvSpPr/>
      </dsp:nvSpPr>
      <dsp:spPr>
        <a:xfrm>
          <a:off x="0" y="3437496"/>
          <a:ext cx="5175666" cy="249928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The Dorset Horn is a big sheep (ewes weigh 70 –90 kg and rams 100 –120 kg) that is hardy and very active. The breed has a pink nose and light colored hooves.</a:t>
          </a:r>
          <a:endParaRPr lang="en-US" sz="2300" kern="1200" dirty="0"/>
        </a:p>
      </dsp:txBody>
      <dsp:txXfrm>
        <a:off x="122005" y="3559501"/>
        <a:ext cx="4931656" cy="2255273"/>
      </dsp:txXfrm>
    </dsp:sp>
    <dsp:sp modelId="{80DC7614-5600-4A79-BE4C-5888079E7CB0}">
      <dsp:nvSpPr>
        <dsp:cNvPr id="0" name=""/>
        <dsp:cNvSpPr/>
      </dsp:nvSpPr>
      <dsp:spPr>
        <a:xfrm>
          <a:off x="5897884" y="3452742"/>
          <a:ext cx="4962277" cy="249928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effectLst/>
            </a:rPr>
            <a:t>The fleece (coarse wool/hair) is of medium length, fine and very white with the face and legs clear of wool. The fleece average 2.25 –4 kg in the ewes.</a:t>
          </a:r>
          <a:endParaRPr lang="en-US" sz="2000" kern="1200" dirty="0">
            <a:effectLst/>
          </a:endParaRPr>
        </a:p>
      </dsp:txBody>
      <dsp:txXfrm>
        <a:off x="6019889" y="3574747"/>
        <a:ext cx="4718267" cy="225527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78B56-704D-4588-9594-AD6779B864E3}">
      <dsp:nvSpPr>
        <dsp:cNvPr id="0" name=""/>
        <dsp:cNvSpPr/>
      </dsp:nvSpPr>
      <dsp:spPr>
        <a:xfrm>
          <a:off x="5088385" y="1578711"/>
          <a:ext cx="2115007" cy="2115007"/>
        </a:xfrm>
        <a:prstGeom prst="ellipse">
          <a:avLst/>
        </a:prstGeom>
        <a:gradFill rotWithShape="0">
          <a:gsLst>
            <a:gs pos="0">
              <a:schemeClr val="accent2">
                <a:shade val="80000"/>
                <a:alpha val="50000"/>
                <a:hueOff val="0"/>
                <a:satOff val="0"/>
                <a:lumOff val="0"/>
                <a:alphaOff val="0"/>
                <a:tint val="80000"/>
                <a:lumMod val="105000"/>
              </a:schemeClr>
            </a:gs>
            <a:gs pos="100000">
              <a:schemeClr val="accent2">
                <a:shade val="80000"/>
                <a:alpha val="5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6E1DCEFD-948E-47AE-B2BD-271C8ABE69FB}">
      <dsp:nvSpPr>
        <dsp:cNvPr id="0" name=""/>
        <dsp:cNvSpPr/>
      </dsp:nvSpPr>
      <dsp:spPr>
        <a:xfrm>
          <a:off x="4824009" y="0"/>
          <a:ext cx="2643759" cy="14401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b="1" u="sng" kern="1200" dirty="0" smtClean="0">
              <a:effectLst>
                <a:outerShdw blurRad="38100" dist="38100" dir="2700000" algn="tl">
                  <a:srgbClr val="000000">
                    <a:alpha val="43137"/>
                  </a:srgbClr>
                </a:outerShdw>
              </a:effectLst>
            </a:rPr>
            <a:t>The Dorper</a:t>
          </a:r>
          <a:endParaRPr lang="en-US" sz="2800" b="1" u="sng" kern="1200" dirty="0">
            <a:effectLst>
              <a:outerShdw blurRad="38100" dist="38100" dir="2700000" algn="tl">
                <a:srgbClr val="000000">
                  <a:alpha val="43137"/>
                </a:srgbClr>
              </a:outerShdw>
            </a:effectLst>
          </a:endParaRPr>
        </a:p>
      </dsp:txBody>
      <dsp:txXfrm>
        <a:off x="4824009" y="0"/>
        <a:ext cx="2643759" cy="1440180"/>
      </dsp:txXfrm>
    </dsp:sp>
    <dsp:sp modelId="{AE562318-5715-415C-8FAC-28A62F97B9F5}">
      <dsp:nvSpPr>
        <dsp:cNvPr id="0" name=""/>
        <dsp:cNvSpPr/>
      </dsp:nvSpPr>
      <dsp:spPr>
        <a:xfrm>
          <a:off x="5774881" y="1975104"/>
          <a:ext cx="2115007" cy="2115007"/>
        </a:xfrm>
        <a:prstGeom prst="ellipse">
          <a:avLst/>
        </a:prstGeom>
        <a:gradFill rotWithShape="0">
          <a:gsLst>
            <a:gs pos="0">
              <a:schemeClr val="accent2">
                <a:shade val="80000"/>
                <a:alpha val="50000"/>
                <a:hueOff val="-100667"/>
                <a:satOff val="4037"/>
                <a:lumOff val="9158"/>
                <a:alphaOff val="0"/>
                <a:tint val="80000"/>
                <a:lumMod val="105000"/>
              </a:schemeClr>
            </a:gs>
            <a:gs pos="100000">
              <a:schemeClr val="accent2">
                <a:shade val="80000"/>
                <a:alpha val="50000"/>
                <a:hueOff val="-100667"/>
                <a:satOff val="4037"/>
                <a:lumOff val="9158"/>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1A57266C-DA61-4A39-86FE-388EFAA1D034}">
      <dsp:nvSpPr>
        <dsp:cNvPr id="0" name=""/>
        <dsp:cNvSpPr/>
      </dsp:nvSpPr>
      <dsp:spPr>
        <a:xfrm>
          <a:off x="646444" y="415944"/>
          <a:ext cx="4085008" cy="22795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This breed is an established cross between the Dorset Horn and the BHP. The Dorper combines the hardiness and disease resistance of the BHP with good growth and meat productivity of the Dorset Horn</a:t>
          </a:r>
          <a:r>
            <a:rPr lang="en-US" sz="1100" kern="1200" dirty="0" smtClean="0"/>
            <a:t>.</a:t>
          </a:r>
          <a:endParaRPr lang="en-US" sz="1100" kern="1200" dirty="0"/>
        </a:p>
      </dsp:txBody>
      <dsp:txXfrm>
        <a:off x="646444" y="415944"/>
        <a:ext cx="4085008" cy="2279587"/>
      </dsp:txXfrm>
    </dsp:sp>
    <dsp:sp modelId="{FBE8705D-50A2-49E0-B038-1082A2B1D6AA}">
      <dsp:nvSpPr>
        <dsp:cNvPr id="0" name=""/>
        <dsp:cNvSpPr/>
      </dsp:nvSpPr>
      <dsp:spPr>
        <a:xfrm>
          <a:off x="5774881" y="2767888"/>
          <a:ext cx="2115007" cy="2115007"/>
        </a:xfrm>
        <a:prstGeom prst="ellipse">
          <a:avLst/>
        </a:prstGeom>
        <a:gradFill rotWithShape="0">
          <a:gsLst>
            <a:gs pos="0">
              <a:schemeClr val="accent2">
                <a:shade val="80000"/>
                <a:alpha val="50000"/>
                <a:hueOff val="-201334"/>
                <a:satOff val="8074"/>
                <a:lumOff val="18315"/>
                <a:alphaOff val="0"/>
                <a:tint val="80000"/>
                <a:lumMod val="105000"/>
              </a:schemeClr>
            </a:gs>
            <a:gs pos="100000">
              <a:schemeClr val="accent2">
                <a:shade val="80000"/>
                <a:alpha val="50000"/>
                <a:hueOff val="-201334"/>
                <a:satOff val="8074"/>
                <a:lumOff val="18315"/>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A3D584EB-79C3-4C4C-995E-EA416424499C}">
      <dsp:nvSpPr>
        <dsp:cNvPr id="0" name=""/>
        <dsp:cNvSpPr/>
      </dsp:nvSpPr>
      <dsp:spPr>
        <a:xfrm>
          <a:off x="7929248" y="3793363"/>
          <a:ext cx="3978278" cy="16524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Therefore, the Dorper can be reared in hardy conditions where few of the improved breeds would survive. Adult weight varies from 30 –80 kg.</a:t>
          </a:r>
          <a:endParaRPr lang="en-US" sz="2000" b="1" kern="1200" dirty="0">
            <a:effectLst>
              <a:outerShdw blurRad="38100" dist="38100" dir="2700000" algn="tl">
                <a:srgbClr val="000000">
                  <a:alpha val="43137"/>
                </a:srgbClr>
              </a:outerShdw>
            </a:effectLst>
          </a:endParaRPr>
        </a:p>
      </dsp:txBody>
      <dsp:txXfrm>
        <a:off x="7929248" y="3793363"/>
        <a:ext cx="3978278" cy="1652402"/>
      </dsp:txXfrm>
    </dsp:sp>
    <dsp:sp modelId="{EFF60E5D-036E-4F10-86DF-D655A3705A9D}">
      <dsp:nvSpPr>
        <dsp:cNvPr id="0" name=""/>
        <dsp:cNvSpPr/>
      </dsp:nvSpPr>
      <dsp:spPr>
        <a:xfrm>
          <a:off x="5088385" y="3164967"/>
          <a:ext cx="2115007" cy="2115007"/>
        </a:xfrm>
        <a:prstGeom prst="ellipse">
          <a:avLst/>
        </a:prstGeom>
        <a:gradFill rotWithShape="0">
          <a:gsLst>
            <a:gs pos="0">
              <a:schemeClr val="accent2">
                <a:shade val="80000"/>
                <a:alpha val="50000"/>
                <a:hueOff val="-302000"/>
                <a:satOff val="12111"/>
                <a:lumOff val="27473"/>
                <a:alphaOff val="0"/>
                <a:tint val="80000"/>
                <a:lumMod val="105000"/>
              </a:schemeClr>
            </a:gs>
            <a:gs pos="100000">
              <a:schemeClr val="accent2">
                <a:shade val="80000"/>
                <a:alpha val="50000"/>
                <a:hueOff val="-302000"/>
                <a:satOff val="12111"/>
                <a:lumOff val="27473"/>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1099E356-E744-4F0D-AAF4-F85C14C22DB2}">
      <dsp:nvSpPr>
        <dsp:cNvPr id="0" name=""/>
        <dsp:cNvSpPr/>
      </dsp:nvSpPr>
      <dsp:spPr>
        <a:xfrm>
          <a:off x="3839460" y="5336536"/>
          <a:ext cx="4583299" cy="14401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The Dorper has a black head and white body. It carries a poor kempy type of fleece (coarse wool/hair) which tends to be naturally shed in the warm season (spring).</a:t>
          </a:r>
          <a:endParaRPr lang="en-US" sz="1800" b="1" kern="1200" dirty="0">
            <a:effectLst>
              <a:outerShdw blurRad="38100" dist="38100" dir="2700000" algn="tl">
                <a:srgbClr val="000000">
                  <a:alpha val="43137"/>
                </a:srgbClr>
              </a:outerShdw>
            </a:effectLst>
          </a:endParaRPr>
        </a:p>
      </dsp:txBody>
      <dsp:txXfrm>
        <a:off x="3839460" y="5336536"/>
        <a:ext cx="4583299" cy="1440180"/>
      </dsp:txXfrm>
    </dsp:sp>
    <dsp:sp modelId="{C7DF1072-D30F-4F78-B14D-830175551C7D}">
      <dsp:nvSpPr>
        <dsp:cNvPr id="0" name=""/>
        <dsp:cNvSpPr/>
      </dsp:nvSpPr>
      <dsp:spPr>
        <a:xfrm>
          <a:off x="4401889" y="2767888"/>
          <a:ext cx="2115007" cy="2115007"/>
        </a:xfrm>
        <a:prstGeom prst="ellipse">
          <a:avLst/>
        </a:prstGeom>
        <a:gradFill rotWithShape="0">
          <a:gsLst>
            <a:gs pos="0">
              <a:schemeClr val="accent2">
                <a:shade val="80000"/>
                <a:alpha val="50000"/>
                <a:hueOff val="-201334"/>
                <a:satOff val="8074"/>
                <a:lumOff val="18315"/>
                <a:alphaOff val="0"/>
                <a:tint val="80000"/>
                <a:lumMod val="105000"/>
              </a:schemeClr>
            </a:gs>
            <a:gs pos="100000">
              <a:schemeClr val="accent2">
                <a:shade val="80000"/>
                <a:alpha val="50000"/>
                <a:hueOff val="-201334"/>
                <a:satOff val="8074"/>
                <a:lumOff val="18315"/>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57CC60CF-F573-4535-897F-1836EAEB912B}">
      <dsp:nvSpPr>
        <dsp:cNvPr id="0" name=""/>
        <dsp:cNvSpPr/>
      </dsp:nvSpPr>
      <dsp:spPr>
        <a:xfrm>
          <a:off x="685801" y="3789265"/>
          <a:ext cx="4022623" cy="1762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rtl="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The fleece consists of at least 50% pure wool. This breed is, therefore, not suitable to rear in grass veldt (range) containing a high proportion of spear grasses.</a:t>
          </a:r>
          <a:endParaRPr lang="en-US" sz="1800" b="1" kern="1200" dirty="0">
            <a:effectLst>
              <a:outerShdw blurRad="38100" dist="38100" dir="2700000" algn="tl">
                <a:srgbClr val="000000">
                  <a:alpha val="43137"/>
                </a:srgbClr>
              </a:outerShdw>
            </a:effectLst>
          </a:endParaRPr>
        </a:p>
      </dsp:txBody>
      <dsp:txXfrm>
        <a:off x="685801" y="3789265"/>
        <a:ext cx="4022623" cy="1762506"/>
      </dsp:txXfrm>
    </dsp:sp>
    <dsp:sp modelId="{38586EBB-6C6C-41F4-BA5C-BD12D9EF5CF6}">
      <dsp:nvSpPr>
        <dsp:cNvPr id="0" name=""/>
        <dsp:cNvSpPr/>
      </dsp:nvSpPr>
      <dsp:spPr>
        <a:xfrm>
          <a:off x="4401889" y="1975104"/>
          <a:ext cx="2115007" cy="2115007"/>
        </a:xfrm>
        <a:prstGeom prst="ellipse">
          <a:avLst/>
        </a:prstGeom>
        <a:gradFill rotWithShape="0">
          <a:gsLst>
            <a:gs pos="0">
              <a:schemeClr val="accent2">
                <a:shade val="80000"/>
                <a:alpha val="50000"/>
                <a:hueOff val="-100667"/>
                <a:satOff val="4037"/>
                <a:lumOff val="9158"/>
                <a:alphaOff val="0"/>
                <a:tint val="80000"/>
                <a:lumMod val="105000"/>
              </a:schemeClr>
            </a:gs>
            <a:gs pos="100000">
              <a:schemeClr val="accent2">
                <a:shade val="80000"/>
                <a:alpha val="50000"/>
                <a:hueOff val="-100667"/>
                <a:satOff val="4037"/>
                <a:lumOff val="9158"/>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0251F99B-FA73-4233-A1AB-E81605036B9E}">
      <dsp:nvSpPr>
        <dsp:cNvPr id="0" name=""/>
        <dsp:cNvSpPr/>
      </dsp:nvSpPr>
      <dsp:spPr>
        <a:xfrm>
          <a:off x="7907436" y="267989"/>
          <a:ext cx="4284563" cy="27985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Dorper should be sheared in September to November in order to remove the  ‘dead fleece</a:t>
          </a:r>
          <a:r>
            <a:rPr lang="en-US" sz="1200" kern="1200" dirty="0" smtClean="0"/>
            <a:t>’.</a:t>
          </a:r>
          <a:endParaRPr lang="en-US" sz="1200" kern="1200" dirty="0"/>
        </a:p>
      </dsp:txBody>
      <dsp:txXfrm>
        <a:off x="7907436" y="267989"/>
        <a:ext cx="4284563" cy="27985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D7883-F8F1-452C-938C-5F9C271575A9}">
      <dsp:nvSpPr>
        <dsp:cNvPr id="0" name=""/>
        <dsp:cNvSpPr/>
      </dsp:nvSpPr>
      <dsp:spPr>
        <a:xfrm>
          <a:off x="629717" y="2070"/>
          <a:ext cx="9294264" cy="844933"/>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dirty="0" smtClean="0">
              <a:effectLst>
                <a:outerShdw blurRad="38100" dist="38100" dir="2700000" algn="tl">
                  <a:srgbClr val="000000">
                    <a:alpha val="43137"/>
                  </a:srgbClr>
                </a:outerShdw>
              </a:effectLst>
            </a:rPr>
            <a:t>One of the main British breeds of meat producing sheep. The breed has a black face that appears in lambs even when they are crossed with a white faced sheep breed</a:t>
          </a:r>
          <a:r>
            <a:rPr lang="en-US" sz="1700" kern="1200" dirty="0" smtClean="0"/>
            <a:t>.</a:t>
          </a:r>
          <a:endParaRPr lang="en-US" sz="1700" kern="1200" dirty="0"/>
        </a:p>
      </dsp:txBody>
      <dsp:txXfrm>
        <a:off x="629717" y="2070"/>
        <a:ext cx="9294264" cy="844933"/>
      </dsp:txXfrm>
    </dsp:sp>
    <dsp:sp modelId="{DD7C4ACB-CBF5-4965-A2F4-B8C64658966D}">
      <dsp:nvSpPr>
        <dsp:cNvPr id="0" name=""/>
        <dsp:cNvSpPr/>
      </dsp:nvSpPr>
      <dsp:spPr>
        <a:xfrm>
          <a:off x="629717" y="847004"/>
          <a:ext cx="1239235" cy="206539"/>
        </a:xfrm>
        <a:prstGeom prst="parallelogram">
          <a:avLst>
            <a:gd name="adj" fmla="val 140840"/>
          </a:avLst>
        </a:prstGeom>
        <a:solidFill>
          <a:schemeClr val="accent3">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24F036C-DDB2-48F7-92BC-4721C3EE4529}">
      <dsp:nvSpPr>
        <dsp:cNvPr id="0" name=""/>
        <dsp:cNvSpPr/>
      </dsp:nvSpPr>
      <dsp:spPr>
        <a:xfrm>
          <a:off x="1941241" y="847004"/>
          <a:ext cx="1239235" cy="206539"/>
        </a:xfrm>
        <a:prstGeom prst="parallelogram">
          <a:avLst>
            <a:gd name="adj" fmla="val 140840"/>
          </a:avLst>
        </a:prstGeom>
        <a:solidFill>
          <a:schemeClr val="accent3">
            <a:alpha val="90000"/>
            <a:hueOff val="0"/>
            <a:satOff val="0"/>
            <a:lumOff val="0"/>
            <a:alphaOff val="-1481"/>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C459763-3E14-4CF2-8F04-76A7F41186D5}">
      <dsp:nvSpPr>
        <dsp:cNvPr id="0" name=""/>
        <dsp:cNvSpPr/>
      </dsp:nvSpPr>
      <dsp:spPr>
        <a:xfrm>
          <a:off x="3252765" y="847004"/>
          <a:ext cx="1239235" cy="206539"/>
        </a:xfrm>
        <a:prstGeom prst="parallelogram">
          <a:avLst>
            <a:gd name="adj" fmla="val 140840"/>
          </a:avLst>
        </a:prstGeom>
        <a:solidFill>
          <a:schemeClr val="accent3">
            <a:alpha val="90000"/>
            <a:hueOff val="0"/>
            <a:satOff val="0"/>
            <a:lumOff val="0"/>
            <a:alphaOff val="-296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D28994-90C2-42A5-82F4-E68BB4C003AF}">
      <dsp:nvSpPr>
        <dsp:cNvPr id="0" name=""/>
        <dsp:cNvSpPr/>
      </dsp:nvSpPr>
      <dsp:spPr>
        <a:xfrm>
          <a:off x="4564289" y="847004"/>
          <a:ext cx="1239235" cy="206539"/>
        </a:xfrm>
        <a:prstGeom prst="parallelogram">
          <a:avLst>
            <a:gd name="adj" fmla="val 140840"/>
          </a:avLst>
        </a:prstGeom>
        <a:solidFill>
          <a:schemeClr val="accent3">
            <a:alpha val="90000"/>
            <a:hueOff val="0"/>
            <a:satOff val="0"/>
            <a:lumOff val="0"/>
            <a:alphaOff val="-444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F3F2C6D-A903-4D3E-8F91-F5C5DB6C6670}">
      <dsp:nvSpPr>
        <dsp:cNvPr id="0" name=""/>
        <dsp:cNvSpPr/>
      </dsp:nvSpPr>
      <dsp:spPr>
        <a:xfrm>
          <a:off x="5875813" y="847004"/>
          <a:ext cx="1239235" cy="206539"/>
        </a:xfrm>
        <a:prstGeom prst="parallelogram">
          <a:avLst>
            <a:gd name="adj" fmla="val 140840"/>
          </a:avLst>
        </a:prstGeom>
        <a:solidFill>
          <a:schemeClr val="accent3">
            <a:alpha val="90000"/>
            <a:hueOff val="0"/>
            <a:satOff val="0"/>
            <a:lumOff val="0"/>
            <a:alphaOff val="-5926"/>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2011E46-534D-46B2-8CCD-F7A6D7595912}">
      <dsp:nvSpPr>
        <dsp:cNvPr id="0" name=""/>
        <dsp:cNvSpPr/>
      </dsp:nvSpPr>
      <dsp:spPr>
        <a:xfrm>
          <a:off x="7187337" y="847004"/>
          <a:ext cx="1239235" cy="206539"/>
        </a:xfrm>
        <a:prstGeom prst="parallelogram">
          <a:avLst>
            <a:gd name="adj" fmla="val 140840"/>
          </a:avLst>
        </a:prstGeom>
        <a:solidFill>
          <a:schemeClr val="accent3">
            <a:alpha val="90000"/>
            <a:hueOff val="0"/>
            <a:satOff val="0"/>
            <a:lumOff val="0"/>
            <a:alphaOff val="-7407"/>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E90030E-9B86-4579-AE5E-0763A61A733B}">
      <dsp:nvSpPr>
        <dsp:cNvPr id="0" name=""/>
        <dsp:cNvSpPr/>
      </dsp:nvSpPr>
      <dsp:spPr>
        <a:xfrm>
          <a:off x="8498861" y="847004"/>
          <a:ext cx="1239235" cy="206539"/>
        </a:xfrm>
        <a:prstGeom prst="parallelogram">
          <a:avLst>
            <a:gd name="adj" fmla="val 140840"/>
          </a:avLst>
        </a:prstGeom>
        <a:solidFill>
          <a:schemeClr val="accent3">
            <a:alpha val="90000"/>
            <a:hueOff val="0"/>
            <a:satOff val="0"/>
            <a:lumOff val="0"/>
            <a:alphaOff val="-8889"/>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4435736-F278-4EF6-AD7A-12780A54E218}">
      <dsp:nvSpPr>
        <dsp:cNvPr id="0" name=""/>
        <dsp:cNvSpPr/>
      </dsp:nvSpPr>
      <dsp:spPr>
        <a:xfrm>
          <a:off x="629717" y="1141073"/>
          <a:ext cx="9294264" cy="844933"/>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dirty="0" smtClean="0">
              <a:effectLst>
                <a:outerShdw blurRad="38100" dist="38100" dir="2700000" algn="tl">
                  <a:srgbClr val="000000">
                    <a:alpha val="43137"/>
                  </a:srgbClr>
                </a:outerShdw>
              </a:effectLst>
            </a:rPr>
            <a:t>It is suited to crossing with Dorper for high quality lamb production. The Suffolk is a pure exogenous mutton and wool breed that is capable of thriving under Zambian conditions.</a:t>
          </a:r>
          <a:endParaRPr lang="en-US" sz="1700" b="1" kern="1200" dirty="0">
            <a:effectLst>
              <a:outerShdw blurRad="38100" dist="38100" dir="2700000" algn="tl">
                <a:srgbClr val="000000">
                  <a:alpha val="43137"/>
                </a:srgbClr>
              </a:outerShdw>
            </a:effectLst>
          </a:endParaRPr>
        </a:p>
      </dsp:txBody>
      <dsp:txXfrm>
        <a:off x="629717" y="1141073"/>
        <a:ext cx="9294264" cy="844933"/>
      </dsp:txXfrm>
    </dsp:sp>
    <dsp:sp modelId="{47062C83-C6CD-48D5-914D-9F4421404516}">
      <dsp:nvSpPr>
        <dsp:cNvPr id="0" name=""/>
        <dsp:cNvSpPr/>
      </dsp:nvSpPr>
      <dsp:spPr>
        <a:xfrm>
          <a:off x="629717" y="1986006"/>
          <a:ext cx="1239235" cy="206539"/>
        </a:xfrm>
        <a:prstGeom prst="parallelogram">
          <a:avLst>
            <a:gd name="adj" fmla="val 140840"/>
          </a:avLst>
        </a:prstGeom>
        <a:solidFill>
          <a:schemeClr val="accent3">
            <a:alpha val="90000"/>
            <a:hueOff val="0"/>
            <a:satOff val="0"/>
            <a:lumOff val="0"/>
            <a:alphaOff val="-1037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333827E-ED7D-42A3-B188-1E1D582A3490}">
      <dsp:nvSpPr>
        <dsp:cNvPr id="0" name=""/>
        <dsp:cNvSpPr/>
      </dsp:nvSpPr>
      <dsp:spPr>
        <a:xfrm>
          <a:off x="1941241" y="1986006"/>
          <a:ext cx="1239235" cy="206539"/>
        </a:xfrm>
        <a:prstGeom prst="parallelogram">
          <a:avLst>
            <a:gd name="adj" fmla="val 140840"/>
          </a:avLst>
        </a:prstGeom>
        <a:solidFill>
          <a:schemeClr val="accent3">
            <a:alpha val="90000"/>
            <a:hueOff val="0"/>
            <a:satOff val="0"/>
            <a:lumOff val="0"/>
            <a:alphaOff val="-11852"/>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414478E-698A-439D-B325-393EF5E4F804}">
      <dsp:nvSpPr>
        <dsp:cNvPr id="0" name=""/>
        <dsp:cNvSpPr/>
      </dsp:nvSpPr>
      <dsp:spPr>
        <a:xfrm>
          <a:off x="3252765" y="1986006"/>
          <a:ext cx="1239235" cy="206539"/>
        </a:xfrm>
        <a:prstGeom prst="parallelogram">
          <a:avLst>
            <a:gd name="adj" fmla="val 140840"/>
          </a:avLst>
        </a:prstGeom>
        <a:solidFill>
          <a:schemeClr val="accent3">
            <a:alpha val="90000"/>
            <a:hueOff val="0"/>
            <a:satOff val="0"/>
            <a:lumOff val="0"/>
            <a:alphaOff val="-1333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2E946AE-F692-434D-809F-E904C78F0624}">
      <dsp:nvSpPr>
        <dsp:cNvPr id="0" name=""/>
        <dsp:cNvSpPr/>
      </dsp:nvSpPr>
      <dsp:spPr>
        <a:xfrm>
          <a:off x="4564289" y="1986006"/>
          <a:ext cx="1239235" cy="206539"/>
        </a:xfrm>
        <a:prstGeom prst="parallelogram">
          <a:avLst>
            <a:gd name="adj" fmla="val 140840"/>
          </a:avLst>
        </a:prstGeom>
        <a:solidFill>
          <a:schemeClr val="accent3">
            <a:alpha val="90000"/>
            <a:hueOff val="0"/>
            <a:satOff val="0"/>
            <a:lumOff val="0"/>
            <a:alphaOff val="-1481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0D0AB64-DED8-400F-9E1D-D3018A9DFB9B}">
      <dsp:nvSpPr>
        <dsp:cNvPr id="0" name=""/>
        <dsp:cNvSpPr/>
      </dsp:nvSpPr>
      <dsp:spPr>
        <a:xfrm>
          <a:off x="5875813" y="1986006"/>
          <a:ext cx="1239235" cy="206539"/>
        </a:xfrm>
        <a:prstGeom prst="parallelogram">
          <a:avLst>
            <a:gd name="adj" fmla="val 140840"/>
          </a:avLst>
        </a:prstGeom>
        <a:solidFill>
          <a:schemeClr val="accent3">
            <a:alpha val="90000"/>
            <a:hueOff val="0"/>
            <a:satOff val="0"/>
            <a:lumOff val="0"/>
            <a:alphaOff val="-16296"/>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284F62-940D-43BC-A3A5-7044B2AF2E84}">
      <dsp:nvSpPr>
        <dsp:cNvPr id="0" name=""/>
        <dsp:cNvSpPr/>
      </dsp:nvSpPr>
      <dsp:spPr>
        <a:xfrm>
          <a:off x="7187337" y="1986006"/>
          <a:ext cx="1239235" cy="206539"/>
        </a:xfrm>
        <a:prstGeom prst="parallelogram">
          <a:avLst>
            <a:gd name="adj" fmla="val 140840"/>
          </a:avLst>
        </a:prstGeom>
        <a:solidFill>
          <a:schemeClr val="accent3">
            <a:alpha val="90000"/>
            <a:hueOff val="0"/>
            <a:satOff val="0"/>
            <a:lumOff val="0"/>
            <a:alphaOff val="-1777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B9893-78F6-43FD-9684-E27203F5B1A4}">
      <dsp:nvSpPr>
        <dsp:cNvPr id="0" name=""/>
        <dsp:cNvSpPr/>
      </dsp:nvSpPr>
      <dsp:spPr>
        <a:xfrm>
          <a:off x="8498861" y="1986006"/>
          <a:ext cx="1239235" cy="206539"/>
        </a:xfrm>
        <a:prstGeom prst="parallelogram">
          <a:avLst>
            <a:gd name="adj" fmla="val 140840"/>
          </a:avLst>
        </a:prstGeom>
        <a:solidFill>
          <a:schemeClr val="accent3">
            <a:alpha val="90000"/>
            <a:hueOff val="0"/>
            <a:satOff val="0"/>
            <a:lumOff val="0"/>
            <a:alphaOff val="-19259"/>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EB1FD89-6BAC-457B-9D97-3D45A17D986C}">
      <dsp:nvSpPr>
        <dsp:cNvPr id="0" name=""/>
        <dsp:cNvSpPr/>
      </dsp:nvSpPr>
      <dsp:spPr>
        <a:xfrm>
          <a:off x="629717" y="2280076"/>
          <a:ext cx="9294264" cy="844933"/>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dirty="0" smtClean="0">
              <a:effectLst>
                <a:outerShdw blurRad="38100" dist="38100" dir="2700000" algn="tl">
                  <a:srgbClr val="000000">
                    <a:alpha val="43137"/>
                  </a:srgbClr>
                </a:outerShdw>
              </a:effectLst>
            </a:rPr>
            <a:t>However, being a </a:t>
          </a:r>
          <a:r>
            <a:rPr lang="en-US" sz="1700" b="1" kern="1200" dirty="0" err="1" smtClean="0">
              <a:effectLst>
                <a:outerShdw blurRad="38100" dist="38100" dir="2700000" algn="tl">
                  <a:srgbClr val="000000">
                    <a:alpha val="43137"/>
                  </a:srgbClr>
                </a:outerShdw>
              </a:effectLst>
            </a:rPr>
            <a:t>woollen</a:t>
          </a:r>
          <a:r>
            <a:rPr lang="en-US" sz="1700" b="1" kern="1200" dirty="0" smtClean="0">
              <a:effectLst>
                <a:outerShdw blurRad="38100" dist="38100" dir="2700000" algn="tl">
                  <a:srgbClr val="000000">
                    <a:alpha val="43137"/>
                  </a:srgbClr>
                </a:outerShdw>
              </a:effectLst>
            </a:rPr>
            <a:t> breed means that it requires improved pastures (to prevent seeding) and a very high standard of management.</a:t>
          </a:r>
          <a:endParaRPr lang="en-US" sz="1700" b="1" kern="1200" dirty="0">
            <a:effectLst>
              <a:outerShdw blurRad="38100" dist="38100" dir="2700000" algn="tl">
                <a:srgbClr val="000000">
                  <a:alpha val="43137"/>
                </a:srgbClr>
              </a:outerShdw>
            </a:effectLst>
          </a:endParaRPr>
        </a:p>
      </dsp:txBody>
      <dsp:txXfrm>
        <a:off x="629717" y="2280076"/>
        <a:ext cx="9294264" cy="844933"/>
      </dsp:txXfrm>
    </dsp:sp>
    <dsp:sp modelId="{722EAA93-A281-469F-9495-8E6A344CF202}">
      <dsp:nvSpPr>
        <dsp:cNvPr id="0" name=""/>
        <dsp:cNvSpPr/>
      </dsp:nvSpPr>
      <dsp:spPr>
        <a:xfrm>
          <a:off x="629717" y="3125009"/>
          <a:ext cx="1239235" cy="206539"/>
        </a:xfrm>
        <a:prstGeom prst="parallelogram">
          <a:avLst>
            <a:gd name="adj" fmla="val 140840"/>
          </a:avLst>
        </a:prstGeom>
        <a:solidFill>
          <a:schemeClr val="accent3">
            <a:alpha val="90000"/>
            <a:hueOff val="0"/>
            <a:satOff val="0"/>
            <a:lumOff val="0"/>
            <a:alphaOff val="-20741"/>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801ECEB-AFE3-4830-8933-A9D18E9C0981}">
      <dsp:nvSpPr>
        <dsp:cNvPr id="0" name=""/>
        <dsp:cNvSpPr/>
      </dsp:nvSpPr>
      <dsp:spPr>
        <a:xfrm>
          <a:off x="1941241" y="3125009"/>
          <a:ext cx="1239235" cy="206539"/>
        </a:xfrm>
        <a:prstGeom prst="parallelogram">
          <a:avLst>
            <a:gd name="adj" fmla="val 140840"/>
          </a:avLst>
        </a:prstGeom>
        <a:solidFill>
          <a:schemeClr val="accent3">
            <a:alpha val="90000"/>
            <a:hueOff val="0"/>
            <a:satOff val="0"/>
            <a:lumOff val="0"/>
            <a:alphaOff val="-22222"/>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F779CE9-0E96-4606-89D7-6DEDD0093220}">
      <dsp:nvSpPr>
        <dsp:cNvPr id="0" name=""/>
        <dsp:cNvSpPr/>
      </dsp:nvSpPr>
      <dsp:spPr>
        <a:xfrm>
          <a:off x="3252765" y="3125009"/>
          <a:ext cx="1239235" cy="206539"/>
        </a:xfrm>
        <a:prstGeom prst="parallelogram">
          <a:avLst>
            <a:gd name="adj" fmla="val 140840"/>
          </a:avLst>
        </a:prstGeom>
        <a:solidFill>
          <a:schemeClr val="accent3">
            <a:alpha val="90000"/>
            <a:hueOff val="0"/>
            <a:satOff val="0"/>
            <a:lumOff val="0"/>
            <a:alphaOff val="-2370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C94A51A-9C47-4D66-889A-54EB1A8CDF9C}">
      <dsp:nvSpPr>
        <dsp:cNvPr id="0" name=""/>
        <dsp:cNvSpPr/>
      </dsp:nvSpPr>
      <dsp:spPr>
        <a:xfrm>
          <a:off x="4564289" y="3125009"/>
          <a:ext cx="1239235" cy="206539"/>
        </a:xfrm>
        <a:prstGeom prst="parallelogram">
          <a:avLst>
            <a:gd name="adj" fmla="val 140840"/>
          </a:avLst>
        </a:prstGeom>
        <a:solidFill>
          <a:schemeClr val="accent3">
            <a:alpha val="90000"/>
            <a:hueOff val="0"/>
            <a:satOff val="0"/>
            <a:lumOff val="0"/>
            <a:alphaOff val="-2518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A5AAA9C-5C98-42CF-B443-109BB933AD77}">
      <dsp:nvSpPr>
        <dsp:cNvPr id="0" name=""/>
        <dsp:cNvSpPr/>
      </dsp:nvSpPr>
      <dsp:spPr>
        <a:xfrm>
          <a:off x="5875813" y="3125009"/>
          <a:ext cx="1239235" cy="206539"/>
        </a:xfrm>
        <a:prstGeom prst="parallelogram">
          <a:avLst>
            <a:gd name="adj" fmla="val 140840"/>
          </a:avLst>
        </a:prstGeom>
        <a:solidFill>
          <a:schemeClr val="accent3">
            <a:alpha val="90000"/>
            <a:hueOff val="0"/>
            <a:satOff val="0"/>
            <a:lumOff val="0"/>
            <a:alphaOff val="-26667"/>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32320AF-C0C6-4B05-A38D-0C03EE3833D9}">
      <dsp:nvSpPr>
        <dsp:cNvPr id="0" name=""/>
        <dsp:cNvSpPr/>
      </dsp:nvSpPr>
      <dsp:spPr>
        <a:xfrm>
          <a:off x="7187337" y="3125009"/>
          <a:ext cx="1239235" cy="206539"/>
        </a:xfrm>
        <a:prstGeom prst="parallelogram">
          <a:avLst>
            <a:gd name="adj" fmla="val 140840"/>
          </a:avLst>
        </a:prstGeom>
        <a:solidFill>
          <a:schemeClr val="accent3">
            <a:alpha val="90000"/>
            <a:hueOff val="0"/>
            <a:satOff val="0"/>
            <a:lumOff val="0"/>
            <a:alphaOff val="-2814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BD75D9-49E6-45E0-BFCA-548291C88FC3}">
      <dsp:nvSpPr>
        <dsp:cNvPr id="0" name=""/>
        <dsp:cNvSpPr/>
      </dsp:nvSpPr>
      <dsp:spPr>
        <a:xfrm>
          <a:off x="8498861" y="3125009"/>
          <a:ext cx="1239235" cy="206539"/>
        </a:xfrm>
        <a:prstGeom prst="parallelogram">
          <a:avLst>
            <a:gd name="adj" fmla="val 140840"/>
          </a:avLst>
        </a:prstGeom>
        <a:solidFill>
          <a:schemeClr val="accent3">
            <a:alpha val="90000"/>
            <a:hueOff val="0"/>
            <a:satOff val="0"/>
            <a:lumOff val="0"/>
            <a:alphaOff val="-2963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8F3840F-61E5-4FDB-9B77-2A9DC03C93B7}">
      <dsp:nvSpPr>
        <dsp:cNvPr id="0" name=""/>
        <dsp:cNvSpPr/>
      </dsp:nvSpPr>
      <dsp:spPr>
        <a:xfrm>
          <a:off x="629717" y="3419079"/>
          <a:ext cx="9294264" cy="844933"/>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rtl="0">
            <a:lnSpc>
              <a:spcPct val="90000"/>
            </a:lnSpc>
            <a:spcBef>
              <a:spcPct val="0"/>
            </a:spcBef>
            <a:spcAft>
              <a:spcPct val="35000"/>
            </a:spcAft>
          </a:pPr>
          <a:r>
            <a:rPr lang="en-US" sz="1700" b="1" kern="1200" dirty="0" smtClean="0">
              <a:effectLst>
                <a:outerShdw blurRad="38100" dist="38100" dir="2700000" algn="tl">
                  <a:srgbClr val="000000">
                    <a:alpha val="43137"/>
                  </a:srgbClr>
                </a:outerShdw>
              </a:effectLst>
            </a:rPr>
            <a:t>Therefore, the breed should not be recommended to a new sheep farmer who has no experience of sheep rearing. The breed has excellent growth rate and conformation, and the wool is of good quality provided a uniform plane of nutrition is maintained.</a:t>
          </a:r>
          <a:endParaRPr lang="en-US" sz="1700" b="1" kern="1200" dirty="0">
            <a:effectLst>
              <a:outerShdw blurRad="38100" dist="38100" dir="2700000" algn="tl">
                <a:srgbClr val="000000">
                  <a:alpha val="43137"/>
                </a:srgbClr>
              </a:outerShdw>
            </a:effectLst>
          </a:endParaRPr>
        </a:p>
      </dsp:txBody>
      <dsp:txXfrm>
        <a:off x="629717" y="3419079"/>
        <a:ext cx="9294264" cy="844933"/>
      </dsp:txXfrm>
    </dsp:sp>
    <dsp:sp modelId="{C8D56DF9-11E8-4199-8416-F78D00A2A7C6}">
      <dsp:nvSpPr>
        <dsp:cNvPr id="0" name=""/>
        <dsp:cNvSpPr/>
      </dsp:nvSpPr>
      <dsp:spPr>
        <a:xfrm>
          <a:off x="629717" y="4264012"/>
          <a:ext cx="1239235" cy="206539"/>
        </a:xfrm>
        <a:prstGeom prst="parallelogram">
          <a:avLst>
            <a:gd name="adj" fmla="val 140840"/>
          </a:avLst>
        </a:prstGeom>
        <a:solidFill>
          <a:schemeClr val="accent3">
            <a:alpha val="90000"/>
            <a:hueOff val="0"/>
            <a:satOff val="0"/>
            <a:lumOff val="0"/>
            <a:alphaOff val="-31111"/>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3A9735E-D2C5-40FB-9377-3C17BEE9D7D8}">
      <dsp:nvSpPr>
        <dsp:cNvPr id="0" name=""/>
        <dsp:cNvSpPr/>
      </dsp:nvSpPr>
      <dsp:spPr>
        <a:xfrm>
          <a:off x="1941241" y="4264012"/>
          <a:ext cx="1239235" cy="206539"/>
        </a:xfrm>
        <a:prstGeom prst="parallelogram">
          <a:avLst>
            <a:gd name="adj" fmla="val 140840"/>
          </a:avLst>
        </a:prstGeom>
        <a:solidFill>
          <a:schemeClr val="accent3">
            <a:alpha val="90000"/>
            <a:hueOff val="0"/>
            <a:satOff val="0"/>
            <a:lumOff val="0"/>
            <a:alphaOff val="-3259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76E28F3-3963-478E-A2F8-E66FB0DC2147}">
      <dsp:nvSpPr>
        <dsp:cNvPr id="0" name=""/>
        <dsp:cNvSpPr/>
      </dsp:nvSpPr>
      <dsp:spPr>
        <a:xfrm>
          <a:off x="3252765" y="4264012"/>
          <a:ext cx="1239235" cy="206539"/>
        </a:xfrm>
        <a:prstGeom prst="parallelogram">
          <a:avLst>
            <a:gd name="adj" fmla="val 140840"/>
          </a:avLst>
        </a:prstGeom>
        <a:solidFill>
          <a:schemeClr val="accent3">
            <a:alpha val="90000"/>
            <a:hueOff val="0"/>
            <a:satOff val="0"/>
            <a:lumOff val="0"/>
            <a:alphaOff val="-3407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1DD6F8-0887-4DAA-B931-15D67FB75519}">
      <dsp:nvSpPr>
        <dsp:cNvPr id="0" name=""/>
        <dsp:cNvSpPr/>
      </dsp:nvSpPr>
      <dsp:spPr>
        <a:xfrm>
          <a:off x="4564289" y="4264012"/>
          <a:ext cx="1239235" cy="206539"/>
        </a:xfrm>
        <a:prstGeom prst="parallelogram">
          <a:avLst>
            <a:gd name="adj" fmla="val 140840"/>
          </a:avLst>
        </a:prstGeom>
        <a:solidFill>
          <a:schemeClr val="accent3">
            <a:alpha val="90000"/>
            <a:hueOff val="0"/>
            <a:satOff val="0"/>
            <a:lumOff val="0"/>
            <a:alphaOff val="-35556"/>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589FFD9-2409-4651-A00E-A094BD9411F8}">
      <dsp:nvSpPr>
        <dsp:cNvPr id="0" name=""/>
        <dsp:cNvSpPr/>
      </dsp:nvSpPr>
      <dsp:spPr>
        <a:xfrm>
          <a:off x="5875813" y="4264012"/>
          <a:ext cx="1239235" cy="206539"/>
        </a:xfrm>
        <a:prstGeom prst="parallelogram">
          <a:avLst>
            <a:gd name="adj" fmla="val 140840"/>
          </a:avLst>
        </a:prstGeom>
        <a:solidFill>
          <a:schemeClr val="accent3">
            <a:alpha val="90000"/>
            <a:hueOff val="0"/>
            <a:satOff val="0"/>
            <a:lumOff val="0"/>
            <a:alphaOff val="-37037"/>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F0DFDB-2E41-40D8-94AD-5943DCDB5C6D}">
      <dsp:nvSpPr>
        <dsp:cNvPr id="0" name=""/>
        <dsp:cNvSpPr/>
      </dsp:nvSpPr>
      <dsp:spPr>
        <a:xfrm>
          <a:off x="7187337" y="4264012"/>
          <a:ext cx="1239235" cy="206539"/>
        </a:xfrm>
        <a:prstGeom prst="parallelogram">
          <a:avLst>
            <a:gd name="adj" fmla="val 140840"/>
          </a:avLst>
        </a:prstGeom>
        <a:solidFill>
          <a:schemeClr val="accent3">
            <a:alpha val="90000"/>
            <a:hueOff val="0"/>
            <a:satOff val="0"/>
            <a:lumOff val="0"/>
            <a:alphaOff val="-38519"/>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DC8F482-598A-4EA8-9D2F-293A8928E367}">
      <dsp:nvSpPr>
        <dsp:cNvPr id="0" name=""/>
        <dsp:cNvSpPr/>
      </dsp:nvSpPr>
      <dsp:spPr>
        <a:xfrm>
          <a:off x="8498861" y="4264012"/>
          <a:ext cx="1239235" cy="206539"/>
        </a:xfrm>
        <a:prstGeom prst="parallelogram">
          <a:avLst>
            <a:gd name="adj" fmla="val 140840"/>
          </a:avLst>
        </a:prstGeom>
        <a:solidFill>
          <a:schemeClr val="accent3">
            <a:alpha val="90000"/>
            <a:hueOff val="0"/>
            <a:satOff val="0"/>
            <a:lumOff val="0"/>
            <a:alpha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6B0BC-67B6-400C-B540-D84FC56B3BC6}">
      <dsp:nvSpPr>
        <dsp:cNvPr id="0" name=""/>
        <dsp:cNvSpPr/>
      </dsp:nvSpPr>
      <dsp:spPr>
        <a:xfrm>
          <a:off x="0" y="68857"/>
          <a:ext cx="10515600" cy="776514"/>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smtClean="0"/>
            <a:t>THE MERINO</a:t>
          </a:r>
          <a:endParaRPr lang="en-US" sz="1400" kern="1200"/>
        </a:p>
      </dsp:txBody>
      <dsp:txXfrm>
        <a:off x="37906" y="106763"/>
        <a:ext cx="10439788" cy="700702"/>
      </dsp:txXfrm>
    </dsp:sp>
    <dsp:sp modelId="{03533919-1DE7-4507-BD9E-5FFEC150163D}">
      <dsp:nvSpPr>
        <dsp:cNvPr id="0" name=""/>
        <dsp:cNvSpPr/>
      </dsp:nvSpPr>
      <dsp:spPr>
        <a:xfrm>
          <a:off x="0" y="885692"/>
          <a:ext cx="10515600" cy="776514"/>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smtClean="0"/>
            <a:t>Merinos are primarily grown / reared for wool production but their improved carcass quality makes the breed dual purpose. The Merino sheep are intermediate in body size and produce some of the finest and softest wool available in the world.</a:t>
          </a:r>
          <a:endParaRPr lang="en-US" sz="1400" kern="1200"/>
        </a:p>
      </dsp:txBody>
      <dsp:txXfrm>
        <a:off x="37906" y="923598"/>
        <a:ext cx="10439788" cy="700702"/>
      </dsp:txXfrm>
    </dsp:sp>
    <dsp:sp modelId="{7C7C9F59-6FB6-42B0-8E7A-A4EE56471421}">
      <dsp:nvSpPr>
        <dsp:cNvPr id="0" name=""/>
        <dsp:cNvSpPr/>
      </dsp:nvSpPr>
      <dsp:spPr>
        <a:xfrm>
          <a:off x="0" y="1702526"/>
          <a:ext cx="10515600" cy="776514"/>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smtClean="0"/>
            <a:t>The wool is used by the textile industry, in particular, high quality apparel wool. The Merino are large framed and relatively plain bodied.</a:t>
          </a:r>
          <a:endParaRPr lang="en-US" sz="1400" kern="1200"/>
        </a:p>
      </dsp:txBody>
      <dsp:txXfrm>
        <a:off x="37906" y="1740432"/>
        <a:ext cx="10439788" cy="700702"/>
      </dsp:txXfrm>
    </dsp:sp>
    <dsp:sp modelId="{5B641BC5-1B63-421A-A9B2-6247A0F1FC06}">
      <dsp:nvSpPr>
        <dsp:cNvPr id="0" name=""/>
        <dsp:cNvSpPr/>
      </dsp:nvSpPr>
      <dsp:spPr>
        <a:xfrm>
          <a:off x="0" y="2519361"/>
          <a:ext cx="10515600" cy="776514"/>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dirty="0" smtClean="0"/>
            <a:t>They produce a heavy fleece (coarse wool/hair) which is soft and of good </a:t>
          </a:r>
          <a:r>
            <a:rPr lang="en-US" sz="1400" b="1" kern="1200" dirty="0" smtClean="0"/>
            <a:t>color </a:t>
          </a:r>
          <a:r>
            <a:rPr lang="en-US" sz="1400" b="1" kern="1200" dirty="0" smtClean="0"/>
            <a:t>with a fiber diameter of 20 –22 microns.</a:t>
          </a:r>
          <a:endParaRPr lang="en-US" sz="1400" kern="1200" dirty="0"/>
        </a:p>
      </dsp:txBody>
      <dsp:txXfrm>
        <a:off x="37906" y="2557267"/>
        <a:ext cx="10439788" cy="700702"/>
      </dsp:txXfrm>
    </dsp:sp>
    <dsp:sp modelId="{D0ACA741-9188-44AC-A03A-037A882EE502}">
      <dsp:nvSpPr>
        <dsp:cNvPr id="0" name=""/>
        <dsp:cNvSpPr/>
      </dsp:nvSpPr>
      <dsp:spPr>
        <a:xfrm>
          <a:off x="0" y="3336195"/>
          <a:ext cx="10515600" cy="776514"/>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smtClean="0"/>
            <a:t>Staple length is approximately 90mm. A Merino sheep produces 4 –8 kg wool annually.</a:t>
          </a:r>
          <a:endParaRPr lang="en-US" sz="1400" kern="1200"/>
        </a:p>
      </dsp:txBody>
      <dsp:txXfrm>
        <a:off x="37906" y="3374101"/>
        <a:ext cx="10439788" cy="700702"/>
      </dsp:txXfrm>
    </dsp:sp>
    <dsp:sp modelId="{486B777F-23B5-4841-A002-FA2D9DB237DE}">
      <dsp:nvSpPr>
        <dsp:cNvPr id="0" name=""/>
        <dsp:cNvSpPr/>
      </dsp:nvSpPr>
      <dsp:spPr>
        <a:xfrm>
          <a:off x="0" y="4153029"/>
          <a:ext cx="10515600" cy="776514"/>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smtClean="0"/>
            <a:t>The Merino are noted for their hardiness and their herding instincts. They are white-faced. The rams are horned but the ewes are hornless.</a:t>
          </a:r>
          <a:endParaRPr lang="en-US" sz="1400" kern="1200"/>
        </a:p>
      </dsp:txBody>
      <dsp:txXfrm>
        <a:off x="37906" y="4190935"/>
        <a:ext cx="10439788" cy="7007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D29FF-9625-4BAF-A7A3-B65B8F4A350D}">
      <dsp:nvSpPr>
        <dsp:cNvPr id="0" name=""/>
        <dsp:cNvSpPr/>
      </dsp:nvSpPr>
      <dsp:spPr>
        <a:xfrm>
          <a:off x="4801393" y="0"/>
          <a:ext cx="969963" cy="969963"/>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n-US" sz="1400" b="1" kern="1200" smtClean="0"/>
            <a:t>FINALLY</a:t>
          </a:r>
          <a:endParaRPr lang="en-US" sz="1400" kern="1200"/>
        </a:p>
      </dsp:txBody>
      <dsp:txXfrm>
        <a:off x="4943441" y="142048"/>
        <a:ext cx="685867" cy="685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E2256-C6C2-4C51-8287-7036E8984E97}">
      <dsp:nvSpPr>
        <dsp:cNvPr id="0" name=""/>
        <dsp:cNvSpPr/>
      </dsp:nvSpPr>
      <dsp:spPr>
        <a:xfrm>
          <a:off x="0" y="0"/>
          <a:ext cx="10572000" cy="434974"/>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QUESTION: GOATS AND SHEEP BREEDS IN ZAMBIA</a:t>
          </a:r>
          <a:endParaRPr lang="en-US" sz="1800" kern="1200" dirty="0"/>
        </a:p>
      </dsp:txBody>
      <dsp:txXfrm>
        <a:off x="12740" y="12740"/>
        <a:ext cx="10546520" cy="409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4A000-D60A-4ECC-A3CD-67D1ACE4D883}">
      <dsp:nvSpPr>
        <dsp:cNvPr id="0" name=""/>
        <dsp:cNvSpPr/>
      </dsp:nvSpPr>
      <dsp:spPr>
        <a:xfrm>
          <a:off x="0" y="0"/>
          <a:ext cx="9719310" cy="969963"/>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t>GOAT BREEDS IN ZAMBIA</a:t>
          </a:r>
          <a:br>
            <a:rPr lang="en-US" sz="1800" b="1" kern="1200" dirty="0" smtClean="0"/>
          </a:br>
          <a:r>
            <a:rPr lang="en-US" sz="1800" b="1" kern="1200" dirty="0" smtClean="0"/>
            <a:t>The Small East African Goat</a:t>
          </a:r>
          <a:br>
            <a:rPr lang="en-US" sz="1800" b="1" kern="1200" dirty="0" smtClean="0"/>
          </a:br>
          <a:endParaRPr lang="en-US" sz="1800" kern="1200" dirty="0"/>
        </a:p>
      </dsp:txBody>
      <dsp:txXfrm>
        <a:off x="28409" y="28409"/>
        <a:ext cx="9662492" cy="9131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26883-92B1-4491-943E-9E3A69C64B95}">
      <dsp:nvSpPr>
        <dsp:cNvPr id="0" name=""/>
        <dsp:cNvSpPr/>
      </dsp:nvSpPr>
      <dsp:spPr>
        <a:xfrm>
          <a:off x="3390651" y="0"/>
          <a:ext cx="3805919" cy="97045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rtl="0">
            <a:lnSpc>
              <a:spcPct val="90000"/>
            </a:lnSpc>
            <a:spcBef>
              <a:spcPct val="0"/>
            </a:spcBef>
            <a:spcAft>
              <a:spcPct val="35000"/>
            </a:spcAft>
          </a:pPr>
          <a:r>
            <a:rPr lang="en-US" sz="4900" b="1" kern="1200" dirty="0" smtClean="0"/>
            <a:t>EXAMPLE</a:t>
          </a:r>
          <a:endParaRPr lang="en-US" sz="4900" kern="1200" dirty="0"/>
        </a:p>
      </dsp:txBody>
      <dsp:txXfrm>
        <a:off x="3438024" y="47373"/>
        <a:ext cx="3711173" cy="8757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030B6-5FAF-418F-AE0B-E83226FEE815}">
      <dsp:nvSpPr>
        <dsp:cNvPr id="0" name=""/>
        <dsp:cNvSpPr/>
      </dsp:nvSpPr>
      <dsp:spPr>
        <a:xfrm>
          <a:off x="1308370" y="1006"/>
          <a:ext cx="5974069" cy="969443"/>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THE SAANEN</a:t>
          </a:r>
          <a:endParaRPr lang="en-US" sz="2400" kern="1200" dirty="0"/>
        </a:p>
      </dsp:txBody>
      <dsp:txXfrm>
        <a:off x="1308370" y="1006"/>
        <a:ext cx="5974069" cy="9694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EDC54-200C-4F69-ACA5-44F76B4597F0}">
      <dsp:nvSpPr>
        <dsp:cNvPr id="0" name=""/>
        <dsp:cNvSpPr/>
      </dsp:nvSpPr>
      <dsp:spPr>
        <a:xfrm>
          <a:off x="0" y="0"/>
          <a:ext cx="1055370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358078-FA5C-4542-B356-C2CA268186E7}">
      <dsp:nvSpPr>
        <dsp:cNvPr id="0" name=""/>
        <dsp:cNvSpPr/>
      </dsp:nvSpPr>
      <dsp:spPr>
        <a:xfrm>
          <a:off x="0" y="0"/>
          <a:ext cx="10553700" cy="90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The Saanen originates from Switzerland. The Saanen is heavy milk producer, yielding 2 –5 liters per day containing 3 –4 percent milk fat.</a:t>
          </a:r>
          <a:endParaRPr lang="en-US" sz="1800" kern="1200" dirty="0"/>
        </a:p>
      </dsp:txBody>
      <dsp:txXfrm>
        <a:off x="0" y="0"/>
        <a:ext cx="10553700" cy="909240"/>
      </dsp:txXfrm>
    </dsp:sp>
    <dsp:sp modelId="{667E4186-8EEE-4D53-9951-D4F9D8C61770}">
      <dsp:nvSpPr>
        <dsp:cNvPr id="0" name=""/>
        <dsp:cNvSpPr/>
      </dsp:nvSpPr>
      <dsp:spPr>
        <a:xfrm>
          <a:off x="0" y="909240"/>
          <a:ext cx="10553700" cy="0"/>
        </a:xfrm>
        <a:prstGeom prst="line">
          <a:avLst/>
        </a:prstGeom>
        <a:solidFill>
          <a:schemeClr val="accent5">
            <a:hueOff val="6932061"/>
            <a:satOff val="-189"/>
            <a:lumOff val="-1046"/>
            <a:alphaOff val="0"/>
          </a:schemeClr>
        </a:solidFill>
        <a:ln w="15875" cap="rnd" cmpd="sng" algn="ctr">
          <a:solidFill>
            <a:schemeClr val="accent5">
              <a:hueOff val="6932061"/>
              <a:satOff val="-189"/>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6927CE-990E-435D-B836-2A20590AE053}">
      <dsp:nvSpPr>
        <dsp:cNvPr id="0" name=""/>
        <dsp:cNvSpPr/>
      </dsp:nvSpPr>
      <dsp:spPr>
        <a:xfrm>
          <a:off x="0" y="909240"/>
          <a:ext cx="10553700" cy="90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It is medium to large in size (65 kg) and is generally white or light cream in color with forward-facing ears; kind and friendly.</a:t>
          </a:r>
          <a:endParaRPr lang="en-US" sz="1800" kern="1200" dirty="0"/>
        </a:p>
      </dsp:txBody>
      <dsp:txXfrm>
        <a:off x="0" y="909240"/>
        <a:ext cx="10553700" cy="909240"/>
      </dsp:txXfrm>
    </dsp:sp>
    <dsp:sp modelId="{2B2DEC09-CAE7-4DFB-B25B-7D6ED02FF1E6}">
      <dsp:nvSpPr>
        <dsp:cNvPr id="0" name=""/>
        <dsp:cNvSpPr/>
      </dsp:nvSpPr>
      <dsp:spPr>
        <a:xfrm>
          <a:off x="0" y="1818481"/>
          <a:ext cx="10553700" cy="0"/>
        </a:xfrm>
        <a:prstGeom prst="line">
          <a:avLst/>
        </a:prstGeom>
        <a:solidFill>
          <a:schemeClr val="accent5">
            <a:hueOff val="13864123"/>
            <a:satOff val="-379"/>
            <a:lumOff val="-2092"/>
            <a:alphaOff val="0"/>
          </a:schemeClr>
        </a:solidFill>
        <a:ln w="15875" cap="rnd" cmpd="sng" algn="ctr">
          <a:solidFill>
            <a:schemeClr val="accent5">
              <a:hueOff val="13864123"/>
              <a:satOff val="-379"/>
              <a:lumOff val="-20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1AD95B-E6F7-4AAE-8947-6A71D5D0256C}">
      <dsp:nvSpPr>
        <dsp:cNvPr id="0" name=""/>
        <dsp:cNvSpPr/>
      </dsp:nvSpPr>
      <dsp:spPr>
        <a:xfrm>
          <a:off x="0" y="1818481"/>
          <a:ext cx="10553700" cy="90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The Saanen can be reared as a pure breed or be used to upgrade local goats; and does reasonably well in the tropical countries, including Zambia, when management is good.</a:t>
          </a:r>
          <a:endParaRPr lang="en-US" sz="1800" kern="1200"/>
        </a:p>
      </dsp:txBody>
      <dsp:txXfrm>
        <a:off x="0" y="1818481"/>
        <a:ext cx="10553700" cy="909240"/>
      </dsp:txXfrm>
    </dsp:sp>
    <dsp:sp modelId="{B68FC09D-64BD-4A7A-8ABA-BC61A01B3CEF}">
      <dsp:nvSpPr>
        <dsp:cNvPr id="0" name=""/>
        <dsp:cNvSpPr/>
      </dsp:nvSpPr>
      <dsp:spPr>
        <a:xfrm>
          <a:off x="0" y="2727722"/>
          <a:ext cx="10553700" cy="0"/>
        </a:xfrm>
        <a:prstGeom prst="line">
          <a:avLst/>
        </a:prstGeom>
        <a:solidFill>
          <a:schemeClr val="accent5">
            <a:hueOff val="20796183"/>
            <a:satOff val="-568"/>
            <a:lumOff val="-3138"/>
            <a:alphaOff val="0"/>
          </a:schemeClr>
        </a:solidFill>
        <a:ln w="15875" cap="rnd" cmpd="sng" algn="ctr">
          <a:solidFill>
            <a:schemeClr val="accent5">
              <a:hueOff val="20796183"/>
              <a:satOff val="-568"/>
              <a:lumOff val="-31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1A075-9943-4DE3-986D-3E6ADE85B8A9}">
      <dsp:nvSpPr>
        <dsp:cNvPr id="0" name=""/>
        <dsp:cNvSpPr/>
      </dsp:nvSpPr>
      <dsp:spPr>
        <a:xfrm>
          <a:off x="0" y="2727722"/>
          <a:ext cx="10553700" cy="90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The Saanen is not recommended to be reared when good pasture or roughage are not available</a:t>
          </a:r>
          <a:endParaRPr lang="en-US" sz="1800" kern="1200"/>
        </a:p>
      </dsp:txBody>
      <dsp:txXfrm>
        <a:off x="0" y="2727722"/>
        <a:ext cx="10553700" cy="909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4D9EF-E3CF-46C2-9406-C318F46669CC}">
      <dsp:nvSpPr>
        <dsp:cNvPr id="0" name=""/>
        <dsp:cNvSpPr/>
      </dsp:nvSpPr>
      <dsp:spPr>
        <a:xfrm>
          <a:off x="4190769" y="79914"/>
          <a:ext cx="3835908" cy="3835908"/>
        </a:xfrm>
        <a:prstGeom prst="ellipse">
          <a:avLst/>
        </a:prstGeom>
        <a:gradFill rotWithShape="0">
          <a:gsLst>
            <a:gs pos="0">
              <a:schemeClr val="dk2">
                <a:alpha val="50000"/>
                <a:hueOff val="0"/>
                <a:satOff val="0"/>
                <a:lumOff val="0"/>
                <a:alphaOff val="0"/>
                <a:tint val="80000"/>
                <a:lumMod val="105000"/>
              </a:schemeClr>
            </a:gs>
            <a:gs pos="100000">
              <a:schemeClr val="dk2">
                <a:alpha val="5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b="1" kern="1200" dirty="0" smtClean="0"/>
            <a:t>4.THE KALAHARI RED</a:t>
          </a:r>
          <a:endParaRPr lang="en-US" sz="1600" kern="1200" dirty="0"/>
        </a:p>
      </dsp:txBody>
      <dsp:txXfrm>
        <a:off x="4702224" y="751198"/>
        <a:ext cx="2812999" cy="1726158"/>
      </dsp:txXfrm>
    </dsp:sp>
    <dsp:sp modelId="{CE7198F6-B301-434E-8554-14BA8361FB3A}">
      <dsp:nvSpPr>
        <dsp:cNvPr id="0" name=""/>
        <dsp:cNvSpPr/>
      </dsp:nvSpPr>
      <dsp:spPr>
        <a:xfrm>
          <a:off x="5546929" y="2477357"/>
          <a:ext cx="3835908" cy="3835908"/>
        </a:xfrm>
        <a:prstGeom prst="ellipse">
          <a:avLst/>
        </a:prstGeom>
        <a:gradFill rotWithShape="0">
          <a:gsLst>
            <a:gs pos="0">
              <a:schemeClr val="dk2">
                <a:alpha val="50000"/>
                <a:hueOff val="0"/>
                <a:satOff val="0"/>
                <a:lumOff val="0"/>
                <a:alphaOff val="0"/>
                <a:tint val="80000"/>
                <a:lumMod val="105000"/>
              </a:schemeClr>
            </a:gs>
            <a:gs pos="100000">
              <a:schemeClr val="dk2">
                <a:alpha val="5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The Kalahari Red is a breed originates from South Africa. The breed has become increasingly popular in recent years with many neighboring countries now starting to rear them.</a:t>
          </a:r>
          <a:endParaRPr lang="en-US" sz="1600" b="1" kern="1200" dirty="0">
            <a:effectLst>
              <a:outerShdw blurRad="38100" dist="38100" dir="2700000" algn="tl">
                <a:srgbClr val="000000">
                  <a:alpha val="43137"/>
                </a:srgbClr>
              </a:outerShdw>
            </a:effectLst>
          </a:endParaRPr>
        </a:p>
      </dsp:txBody>
      <dsp:txXfrm>
        <a:off x="6720078" y="3468300"/>
        <a:ext cx="2301544" cy="2109749"/>
      </dsp:txXfrm>
    </dsp:sp>
    <dsp:sp modelId="{B16E240D-B44E-49D0-8818-8E1FEB87F063}">
      <dsp:nvSpPr>
        <dsp:cNvPr id="0" name=""/>
        <dsp:cNvSpPr/>
      </dsp:nvSpPr>
      <dsp:spPr>
        <a:xfrm>
          <a:off x="2778682" y="2477357"/>
          <a:ext cx="3835908" cy="3835908"/>
        </a:xfrm>
        <a:prstGeom prst="ellipse">
          <a:avLst/>
        </a:prstGeom>
        <a:gradFill rotWithShape="0">
          <a:gsLst>
            <a:gs pos="0">
              <a:schemeClr val="dk2">
                <a:alpha val="50000"/>
                <a:hueOff val="0"/>
                <a:satOff val="0"/>
                <a:lumOff val="0"/>
                <a:alphaOff val="0"/>
                <a:tint val="80000"/>
                <a:lumMod val="105000"/>
              </a:schemeClr>
            </a:gs>
            <a:gs pos="100000">
              <a:schemeClr val="dk2">
                <a:alpha val="5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rPr>
            <a:t>They got their name, Kalahari Red, because of their coat is red and their habitat is located near the Kalahari Desert that spans the borders of Botswana, South Africa and Namibia.</a:t>
          </a:r>
          <a:endParaRPr lang="en-US" sz="1600" b="1" kern="1200" dirty="0">
            <a:effectLst>
              <a:outerShdw blurRad="38100" dist="38100" dir="2700000" algn="tl">
                <a:srgbClr val="000000">
                  <a:alpha val="43137"/>
                </a:srgbClr>
              </a:outerShdw>
            </a:effectLst>
          </a:endParaRPr>
        </a:p>
      </dsp:txBody>
      <dsp:txXfrm>
        <a:off x="3139897" y="3468300"/>
        <a:ext cx="2301544" cy="21097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D78CC-37F2-436C-9CF0-97CE95809704}">
      <dsp:nvSpPr>
        <dsp:cNvPr id="0" name=""/>
        <dsp:cNvSpPr/>
      </dsp:nvSpPr>
      <dsp:spPr>
        <a:xfrm>
          <a:off x="-849706" y="-405534"/>
          <a:ext cx="5655486" cy="3724421"/>
        </a:xfrm>
        <a:prstGeom prst="pieWedg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1" u="sng" kern="1200" dirty="0" smtClean="0">
              <a:effectLst>
                <a:outerShdw blurRad="38100" dist="38100" dir="2700000" algn="tl">
                  <a:srgbClr val="000000">
                    <a:alpha val="43137"/>
                  </a:srgbClr>
                </a:outerShdw>
              </a:effectLst>
            </a:rPr>
            <a:t>ANGORA GOAT</a:t>
          </a:r>
          <a:endParaRPr lang="en-US" sz="2600" u="sng" kern="1200" dirty="0">
            <a:effectLst>
              <a:outerShdw blurRad="38100" dist="38100" dir="2700000" algn="tl">
                <a:srgbClr val="000000">
                  <a:alpha val="43137"/>
                </a:srgbClr>
              </a:outerShdw>
            </a:effectLst>
          </a:endParaRPr>
        </a:p>
      </dsp:txBody>
      <dsp:txXfrm>
        <a:off x="806747" y="685324"/>
        <a:ext cx="3999033" cy="2633563"/>
      </dsp:txXfrm>
    </dsp:sp>
    <dsp:sp modelId="{88F3FD10-00FB-4F66-BA93-3D1D2079CA15}">
      <dsp:nvSpPr>
        <dsp:cNvPr id="0" name=""/>
        <dsp:cNvSpPr/>
      </dsp:nvSpPr>
      <dsp:spPr>
        <a:xfrm rot="5400000">
          <a:off x="8003277" y="-1813099"/>
          <a:ext cx="3869244" cy="6460757"/>
        </a:xfrm>
        <a:prstGeom prst="pieWedge">
          <a:avLst/>
        </a:prstGeom>
        <a:solidFill>
          <a:schemeClr val="accent5">
            <a:hueOff val="6932061"/>
            <a:satOff val="-189"/>
            <a:lumOff val="-10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US" sz="2500" b="1" kern="1200" dirty="0" smtClean="0">
              <a:effectLst>
                <a:outerShdw blurRad="38100" dist="38100" dir="2700000" algn="tl">
                  <a:srgbClr val="000000">
                    <a:alpha val="43137"/>
                  </a:srgbClr>
                </a:outerShdw>
              </a:effectLst>
            </a:rPr>
            <a:t>The Angora Goat originated from Asia Minor (Turkey) and is reared for mohair production; since biblical times (Moses).</a:t>
          </a:r>
          <a:endParaRPr lang="en-US" sz="2500" b="1" kern="1200" dirty="0">
            <a:effectLst>
              <a:outerShdw blurRad="38100" dist="38100" dir="2700000" algn="tl">
                <a:srgbClr val="000000">
                  <a:alpha val="43137"/>
                </a:srgbClr>
              </a:outerShdw>
            </a:effectLst>
          </a:endParaRPr>
        </a:p>
      </dsp:txBody>
      <dsp:txXfrm rot="-5400000">
        <a:off x="6707521" y="615932"/>
        <a:ext cx="4568445" cy="2735969"/>
      </dsp:txXfrm>
    </dsp:sp>
    <dsp:sp modelId="{FF1BDD4A-3C46-40C4-8AE4-2C10EE5F11DB}">
      <dsp:nvSpPr>
        <dsp:cNvPr id="0" name=""/>
        <dsp:cNvSpPr/>
      </dsp:nvSpPr>
      <dsp:spPr>
        <a:xfrm rot="10800000">
          <a:off x="6757140" y="4061966"/>
          <a:ext cx="6747056" cy="3015251"/>
        </a:xfrm>
        <a:prstGeom prst="pieWedge">
          <a:avLst/>
        </a:prstGeom>
        <a:solidFill>
          <a:schemeClr val="accent5">
            <a:hueOff val="13864123"/>
            <a:satOff val="-379"/>
            <a:lumOff val="-209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US" sz="2500" b="1" kern="1200" dirty="0" smtClean="0">
              <a:effectLst>
                <a:outerShdw blurRad="38100" dist="38100" dir="2700000" algn="tl">
                  <a:srgbClr val="000000">
                    <a:alpha val="43137"/>
                  </a:srgbClr>
                </a:outerShdw>
              </a:effectLst>
            </a:rPr>
            <a:t>The Angora goat is now found in most of the Mediterranean countries</a:t>
          </a:r>
          <a:r>
            <a:rPr lang="en-US" sz="2500" kern="1200" dirty="0" smtClean="0"/>
            <a:t>.</a:t>
          </a:r>
          <a:endParaRPr lang="en-US" sz="2500" kern="1200" dirty="0"/>
        </a:p>
      </dsp:txBody>
      <dsp:txXfrm rot="10800000">
        <a:off x="6757140" y="4061966"/>
        <a:ext cx="4770889" cy="2132104"/>
      </dsp:txXfrm>
    </dsp:sp>
    <dsp:sp modelId="{81D376DD-4141-4605-90EF-5BB94D116122}">
      <dsp:nvSpPr>
        <dsp:cNvPr id="0" name=""/>
        <dsp:cNvSpPr/>
      </dsp:nvSpPr>
      <dsp:spPr>
        <a:xfrm rot="16200000">
          <a:off x="457363" y="2569974"/>
          <a:ext cx="2925069" cy="5889834"/>
        </a:xfrm>
        <a:prstGeom prst="pieWedge">
          <a:avLst/>
        </a:prstGeom>
        <a:solidFill>
          <a:schemeClr val="accent5">
            <a:hueOff val="20796183"/>
            <a:satOff val="-568"/>
            <a:lumOff val="-313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Of all the Angora goats in the world, Turkey has a population of about 45%.</a:t>
          </a:r>
          <a:endParaRPr lang="en-US" sz="2400" b="1" kern="1200" dirty="0">
            <a:effectLst>
              <a:outerShdw blurRad="38100" dist="38100" dir="2700000" algn="tl">
                <a:srgbClr val="000000">
                  <a:alpha val="43137"/>
                </a:srgbClr>
              </a:outerShdw>
            </a:effectLst>
          </a:endParaRPr>
        </a:p>
      </dsp:txBody>
      <dsp:txXfrm rot="5400000">
        <a:off x="700073" y="4052356"/>
        <a:ext cx="4164742" cy="2068336"/>
      </dsp:txXfrm>
    </dsp:sp>
    <dsp:sp modelId="{2BB23E0A-43EE-4089-B314-546A613A0AD6}">
      <dsp:nvSpPr>
        <dsp:cNvPr id="0" name=""/>
        <dsp:cNvSpPr/>
      </dsp:nvSpPr>
      <dsp:spPr>
        <a:xfrm rot="19382619">
          <a:off x="5028809" y="1983827"/>
          <a:ext cx="1032042" cy="897428"/>
        </a:xfrm>
        <a:prstGeom prst="circularArrow">
          <a:avLst/>
        </a:prstGeom>
        <a:solidFill>
          <a:schemeClr val="accent5">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917C0FC-73A4-4A04-AF03-EABEDE9DB5A5}">
      <dsp:nvSpPr>
        <dsp:cNvPr id="0" name=""/>
        <dsp:cNvSpPr/>
      </dsp:nvSpPr>
      <dsp:spPr>
        <a:xfrm rot="6921091">
          <a:off x="5666735" y="4971837"/>
          <a:ext cx="1032042" cy="897428"/>
        </a:xfrm>
        <a:prstGeom prst="circularArrow">
          <a:avLst/>
        </a:prstGeom>
        <a:solidFill>
          <a:schemeClr val="accent5">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8D2D4-F17D-4496-AF5B-6EB6302B7560}">
      <dsp:nvSpPr>
        <dsp:cNvPr id="0" name=""/>
        <dsp:cNvSpPr/>
      </dsp:nvSpPr>
      <dsp:spPr>
        <a:xfrm>
          <a:off x="5124390" y="604"/>
          <a:ext cx="945000" cy="96955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b="1" kern="1200" dirty="0" smtClean="0"/>
            <a:t>THE ALPINE</a:t>
          </a:r>
          <a:endParaRPr lang="en-US" sz="2000" kern="1200" dirty="0"/>
        </a:p>
      </dsp:txBody>
      <dsp:txXfrm>
        <a:off x="5124390" y="604"/>
        <a:ext cx="945000" cy="969557"/>
      </dsp:txXfrm>
    </dsp:sp>
    <dsp:sp modelId="{B815754B-2435-4CBF-ADAB-D92415AC691F}">
      <dsp:nvSpPr>
        <dsp:cNvPr id="0" name=""/>
        <dsp:cNvSpPr/>
      </dsp:nvSpPr>
      <dsp:spPr>
        <a:xfrm>
          <a:off x="3121890" y="1018640"/>
          <a:ext cx="4950000" cy="96955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Alpine, also referred to as the French Alpine or the Alpine Dairy Goat, originates from the Alps Mountains</a:t>
          </a:r>
          <a:endParaRPr lang="en-US" sz="2000" b="1" kern="1200" dirty="0">
            <a:effectLst>
              <a:outerShdw blurRad="38100" dist="38100" dir="2700000" algn="tl">
                <a:srgbClr val="000000">
                  <a:alpha val="43137"/>
                </a:srgbClr>
              </a:outerShdw>
            </a:effectLst>
          </a:endParaRPr>
        </a:p>
      </dsp:txBody>
      <dsp:txXfrm>
        <a:off x="3121890" y="1018640"/>
        <a:ext cx="4950000" cy="969557"/>
      </dsp:txXfrm>
    </dsp:sp>
    <dsp:sp modelId="{64FF66BE-28ED-4FBD-AB36-32E200C46E8F}">
      <dsp:nvSpPr>
        <dsp:cNvPr id="0" name=""/>
        <dsp:cNvSpPr/>
      </dsp:nvSpPr>
      <dsp:spPr>
        <a:xfrm>
          <a:off x="0" y="2029056"/>
          <a:ext cx="11193780" cy="96955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They are hardy and adaptable goats that thrive in any climate while maintaining good health and excellent milk production (2 –5 liters per day). The Alpine has large, well shaped udders with well-placed teats of desirable shape.</a:t>
          </a:r>
          <a:endParaRPr lang="en-US" sz="2000" b="1" kern="1200" dirty="0">
            <a:effectLst>
              <a:outerShdw blurRad="38100" dist="38100" dir="2700000" algn="tl">
                <a:srgbClr val="000000">
                  <a:alpha val="43137"/>
                </a:srgbClr>
              </a:outerShdw>
            </a:effectLst>
          </a:endParaRPr>
        </a:p>
      </dsp:txBody>
      <dsp:txXfrm>
        <a:off x="0" y="2029056"/>
        <a:ext cx="11193780" cy="969557"/>
      </dsp:txXfrm>
    </dsp:sp>
    <dsp:sp modelId="{D8823ABF-7B70-4B9B-93CE-53414E2E0E5D}">
      <dsp:nvSpPr>
        <dsp:cNvPr id="0" name=""/>
        <dsp:cNvSpPr/>
      </dsp:nvSpPr>
      <dsp:spPr>
        <a:xfrm>
          <a:off x="1959566" y="3085191"/>
          <a:ext cx="7293526" cy="96955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adult females weigh about 65 kg and adult males about 60 kg live weight. The butterfat content of the milk is 3.6%.</a:t>
          </a:r>
          <a:endParaRPr lang="en-US" sz="2000" b="1" kern="1200" dirty="0">
            <a:effectLst>
              <a:outerShdw blurRad="38100" dist="38100" dir="2700000" algn="tl">
                <a:srgbClr val="000000">
                  <a:alpha val="43137"/>
                </a:srgbClr>
              </a:outerShdw>
            </a:effectLst>
          </a:endParaRPr>
        </a:p>
      </dsp:txBody>
      <dsp:txXfrm>
        <a:off x="1959566" y="3085191"/>
        <a:ext cx="7293526" cy="969557"/>
      </dsp:txXfrm>
    </dsp:sp>
    <dsp:sp modelId="{7117AC2E-5C8F-4444-B7E4-F9950DF1F8C1}">
      <dsp:nvSpPr>
        <dsp:cNvPr id="0" name=""/>
        <dsp:cNvSpPr/>
      </dsp:nvSpPr>
      <dsp:spPr>
        <a:xfrm>
          <a:off x="1366890" y="4072746"/>
          <a:ext cx="8460000" cy="96955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breed does not have an established </a:t>
          </a:r>
          <a:r>
            <a:rPr lang="en-US" sz="2000" b="1" kern="1200" dirty="0" err="1" smtClean="0">
              <a:effectLst>
                <a:outerShdw blurRad="38100" dist="38100" dir="2700000" algn="tl">
                  <a:srgbClr val="000000">
                    <a:alpha val="43137"/>
                  </a:srgbClr>
                </a:outerShdw>
              </a:effectLst>
            </a:rPr>
            <a:t>colour</a:t>
          </a:r>
          <a:r>
            <a:rPr lang="en-US" sz="2000" b="1" kern="1200" dirty="0" smtClean="0">
              <a:effectLst>
                <a:outerShdw blurRad="38100" dist="38100" dir="2700000" algn="tl">
                  <a:srgbClr val="000000">
                    <a:alpha val="43137"/>
                  </a:srgbClr>
                </a:outerShdw>
              </a:effectLst>
            </a:rPr>
            <a:t>. The </a:t>
          </a:r>
          <a:r>
            <a:rPr lang="en-US" sz="2000" b="1" kern="1200" dirty="0" err="1" smtClean="0">
              <a:effectLst>
                <a:outerShdw blurRad="38100" dist="38100" dir="2700000" algn="tl">
                  <a:srgbClr val="000000">
                    <a:alpha val="43137"/>
                  </a:srgbClr>
                </a:outerShdw>
              </a:effectLst>
            </a:rPr>
            <a:t>colour</a:t>
          </a:r>
          <a:r>
            <a:rPr lang="en-US" sz="2000" b="1" kern="1200" dirty="0" smtClean="0">
              <a:effectLst>
                <a:outerShdw blurRad="38100" dist="38100" dir="2700000" algn="tl">
                  <a:srgbClr val="000000">
                    <a:alpha val="43137"/>
                  </a:srgbClr>
                </a:outerShdw>
              </a:effectLst>
            </a:rPr>
            <a:t> ranges from pure white through to shades of fawn, gray, brown, black, red, bluff, piebald, or various shadings or combinations of these </a:t>
          </a:r>
          <a:r>
            <a:rPr lang="en-US" sz="2000" b="1" kern="1200" dirty="0" err="1" smtClean="0">
              <a:effectLst>
                <a:outerShdw blurRad="38100" dist="38100" dir="2700000" algn="tl">
                  <a:srgbClr val="000000">
                    <a:alpha val="43137"/>
                  </a:srgbClr>
                </a:outerShdw>
              </a:effectLst>
            </a:rPr>
            <a:t>colours</a:t>
          </a:r>
          <a:r>
            <a:rPr lang="en-US" sz="2000" b="1" kern="1200" dirty="0" smtClean="0">
              <a:effectLst>
                <a:outerShdw blurRad="38100" dist="38100" dir="2700000" algn="tl">
                  <a:srgbClr val="000000">
                    <a:alpha val="43137"/>
                  </a:srgbClr>
                </a:outerShdw>
              </a:effectLst>
            </a:rPr>
            <a:t>.</a:t>
          </a:r>
          <a:endParaRPr lang="en-US" sz="2000" b="1" kern="1200" dirty="0">
            <a:effectLst>
              <a:outerShdw blurRad="38100" dist="38100" dir="2700000" algn="tl">
                <a:srgbClr val="000000">
                  <a:alpha val="43137"/>
                </a:srgbClr>
              </a:outerShdw>
            </a:effectLst>
          </a:endParaRPr>
        </a:p>
      </dsp:txBody>
      <dsp:txXfrm>
        <a:off x="1366890" y="4072746"/>
        <a:ext cx="8460000" cy="969557"/>
      </dsp:txXfrm>
    </dsp:sp>
    <dsp:sp modelId="{621A3917-2175-4440-BE8E-481095739982}">
      <dsp:nvSpPr>
        <dsp:cNvPr id="0" name=""/>
        <dsp:cNvSpPr/>
      </dsp:nvSpPr>
      <dsp:spPr>
        <a:xfrm>
          <a:off x="2851890" y="5090782"/>
          <a:ext cx="5490000" cy="96955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kern="1200" dirty="0" smtClean="0"/>
            <a:t>B</a:t>
          </a:r>
          <a:r>
            <a:rPr lang="en-US" sz="2000" b="1" kern="1200" dirty="0" smtClean="0">
              <a:effectLst>
                <a:outerShdw blurRad="38100" dist="38100" dir="2700000" algn="tl">
                  <a:srgbClr val="000000">
                    <a:alpha val="43137"/>
                  </a:srgbClr>
                </a:outerShdw>
              </a:effectLst>
            </a:rPr>
            <a:t>oth sexes are generally short haired but the bucks usually have a roach of long hair along the spine with pronounced beards</a:t>
          </a:r>
          <a:r>
            <a:rPr lang="en-US" sz="1600" b="1" kern="1200" dirty="0" smtClean="0">
              <a:effectLst>
                <a:outerShdw blurRad="38100" dist="38100" dir="2700000" algn="tl">
                  <a:srgbClr val="000000">
                    <a:alpha val="43137"/>
                  </a:srgbClr>
                </a:outerShdw>
              </a:effectLst>
            </a:rPr>
            <a:t>.</a:t>
          </a:r>
          <a:endParaRPr lang="en-US" sz="1600" b="1" kern="1200" dirty="0">
            <a:effectLst>
              <a:outerShdw blurRad="38100" dist="38100" dir="2700000" algn="tl">
                <a:srgbClr val="000000">
                  <a:alpha val="43137"/>
                </a:srgbClr>
              </a:outerShdw>
            </a:effectLst>
          </a:endParaRPr>
        </a:p>
      </dsp:txBody>
      <dsp:txXfrm>
        <a:off x="2851890" y="5090782"/>
        <a:ext cx="5490000" cy="969557"/>
      </dsp:txXfrm>
    </dsp:sp>
    <dsp:sp modelId="{77B260BE-74CD-404B-A875-42D2FD4973CD}">
      <dsp:nvSpPr>
        <dsp:cNvPr id="0" name=""/>
        <dsp:cNvSpPr/>
      </dsp:nvSpPr>
      <dsp:spPr>
        <a:xfrm>
          <a:off x="4291999" y="6109422"/>
          <a:ext cx="2745000" cy="96955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The breed has dished or curved noses and upright ears.</a:t>
          </a:r>
          <a:endParaRPr lang="en-US" sz="2000" b="1" kern="1200" dirty="0">
            <a:effectLst>
              <a:outerShdw blurRad="38100" dist="38100" dir="2700000" algn="tl">
                <a:srgbClr val="000000">
                  <a:alpha val="43137"/>
                </a:srgbClr>
              </a:outerShdw>
            </a:effectLst>
          </a:endParaRPr>
        </a:p>
      </dsp:txBody>
      <dsp:txXfrm>
        <a:off x="4291999" y="6109422"/>
        <a:ext cx="2745000" cy="9695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84" name=""/>
        <p:cNvGrpSpPr/>
        <p:nvPr/>
      </p:nvGrpSpPr>
      <p:grpSpPr>
        <a:xfrm>
          <a:off x="0" y="0"/>
          <a:ext cx="0" cy="0"/>
          <a:chOff x="0" y="0"/>
          <a:chExt cx="0" cy="0"/>
        </a:xfrm>
      </p:grpSpPr>
      <p:sp>
        <p:nvSpPr>
          <p:cNvPr id="1048694"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95"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96"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97"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8"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99"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1" name=""/>
        <p:cNvGrpSpPr/>
        <p:nvPr/>
      </p:nvGrpSpPr>
      <p:grpSpPr>
        <a:xfrm>
          <a:off x="0" y="0"/>
          <a:ext cx="0" cy="0"/>
          <a:chOff x="0" y="0"/>
          <a:chExt cx="0" cy="0"/>
        </a:xfrm>
      </p:grpSpPr>
      <p:sp>
        <p:nvSpPr>
          <p:cNvPr id="1048617" name="Freeform 6"/>
          <p:cNvSpPr/>
          <p:nvPr/>
        </p:nvSpPr>
        <p:spPr bwMode="auto">
          <a:xfrm>
            <a:off x="0" y="-3175"/>
            <a:ext cx="12192000" cy="5203825"/>
          </a:xfrm>
          <a:custGeom>
            <a:avLst/>
            <a:ah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effectLst/>
        </p:spPr>
        <p:style>
          <a:lnRef idx="1">
            <a:schemeClr val="accent1"/>
          </a:lnRef>
          <a:fillRef idx="3">
            <a:schemeClr val="accent1"/>
          </a:fillRef>
          <a:effectRef idx="2">
            <a:schemeClr val="accent1"/>
          </a:effectRef>
          <a:fontRef idx="minor">
            <a:schemeClr val="lt1"/>
          </a:fontRef>
        </p:style>
      </p:sp>
      <p:sp>
        <p:nvSpPr>
          <p:cNvPr id="1048618"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dirty="0" lang="en-US"/>
          </a:p>
        </p:txBody>
      </p:sp>
      <p:sp>
        <p:nvSpPr>
          <p:cNvPr id="1048619" name="Subtitle 2"/>
          <p:cNvSpPr>
            <a:spLocks noGrp="1"/>
          </p:cNvSpPr>
          <p:nvPr>
            <p:ph type="subTitle" idx="1"/>
          </p:nvPr>
        </p:nvSpPr>
        <p:spPr>
          <a:xfrm>
            <a:off x="810001" y="5280847"/>
            <a:ext cx="10572000" cy="434974"/>
          </a:xfrm>
        </p:spPr>
        <p:txBody>
          <a:bodyPr anchor="t"/>
          <a:lstStyle>
            <a:lvl1pPr algn="l" indent="0" marL="0">
              <a:buNone/>
              <a:defRPr>
                <a:solidFill>
                  <a:schemeClr val="tx1"/>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n-US" smtClean="0"/>
              <a:t>Click to edit Master subtitle style</a:t>
            </a:r>
            <a:endParaRPr dirty="0" lang="en-US"/>
          </a:p>
        </p:txBody>
      </p:sp>
      <p:sp>
        <p:nvSpPr>
          <p:cNvPr id="1048620" name="Date Placeholder 3"/>
          <p:cNvSpPr>
            <a:spLocks noGrp="1"/>
          </p:cNvSpPr>
          <p:nvPr>
            <p:ph type="dt" sz="half" idx="10"/>
          </p:nvPr>
        </p:nvSpPr>
        <p:spPr/>
        <p:txBody>
          <a:bodyPr/>
          <a:p>
            <a:fld id="{08B9EBBA-996F-894A-B54A-D6246ED52CEA}" type="datetimeFigureOut">
              <a:rPr dirty="0" lang="en-US"/>
              <a:t>5/23/2024</a:t>
            </a:fld>
            <a:endParaRPr dirty="0" lang="en-US"/>
          </a:p>
        </p:txBody>
      </p:sp>
      <p:sp>
        <p:nvSpPr>
          <p:cNvPr id="1048621" name="Footer Placeholder 4"/>
          <p:cNvSpPr>
            <a:spLocks noGrp="1"/>
          </p:cNvSpPr>
          <p:nvPr>
            <p:ph type="ftr" sz="quarter" idx="11"/>
          </p:nvPr>
        </p:nvSpPr>
        <p:spPr/>
        <p:txBody>
          <a:bodyPr/>
          <a:p>
            <a:endParaRPr dirty="0" lang="en-US"/>
          </a:p>
        </p:txBody>
      </p:sp>
      <p:sp>
        <p:nvSpPr>
          <p:cNvPr id="1048622" name="Slide Number Placeholder 5"/>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79" name=""/>
        <p:cNvGrpSpPr/>
        <p:nvPr/>
      </p:nvGrpSpPr>
      <p:grpSpPr>
        <a:xfrm>
          <a:off x="0" y="0"/>
          <a:ext cx="0" cy="0"/>
          <a:chOff x="0" y="0"/>
          <a:chExt cx="0" cy="0"/>
        </a:xfrm>
      </p:grpSpPr>
      <p:sp>
        <p:nvSpPr>
          <p:cNvPr id="1048668" name="Title 1"/>
          <p:cNvSpPr>
            <a:spLocks noGrp="1"/>
          </p:cNvSpPr>
          <p:nvPr>
            <p:ph type="title"/>
          </p:nvPr>
        </p:nvSpPr>
        <p:spPr>
          <a:xfrm>
            <a:off x="810000" y="4800600"/>
            <a:ext cx="10561418" cy="566738"/>
          </a:xfrm>
        </p:spPr>
        <p:txBody>
          <a:bodyPr anchor="b">
            <a:normAutofit/>
          </a:bodyPr>
          <a:lstStyle>
            <a:lvl1pPr algn="l">
              <a:defRPr b="0" sz="2400"/>
            </a:lvl1pPr>
          </a:lstStyle>
          <a:p>
            <a:r>
              <a:rPr lang="en-US" smtClean="0"/>
              <a:t>Click to edit Master title style</a:t>
            </a:r>
            <a:endParaRPr dirty="0" lang="en-US"/>
          </a:p>
        </p:txBody>
      </p:sp>
      <p:sp>
        <p:nvSpPr>
          <p:cNvPr id="1048669" name="Picture Placeholder 14"/>
          <p:cNvSpPr>
            <a:spLocks noChangeAspect="1" noGrp="1"/>
          </p:cNvSpPr>
          <p:nvPr>
            <p:ph type="pic" sz="quarter" idx="13"/>
          </p:nvPr>
        </p:nvSpPr>
        <p:spPr bwMode="auto">
          <a:xfrm>
            <a:off x="0" y="0"/>
            <a:ext cx="12192000" cy="4800600"/>
          </a:xfrm>
          <a:custGeom>
            <a:avLst/>
            <a:ah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t" anchorCtr="0" compatLnSpc="1" numCol="1" wrap="square">
            <a:prstTxWarp prst="textNoShape"/>
            <a:normAutofit/>
          </a:bodyPr>
          <a:lstStyle>
            <a:lvl1pPr algn="ctr" indent="0" marL="0">
              <a:buFontTx/>
              <a:buNone/>
              <a:defRPr sz="1600"/>
            </a:lvl1pPr>
          </a:lstStyle>
          <a:p>
            <a:r>
              <a:rPr lang="en-US" smtClean="0"/>
              <a:t>Click icon to add picture</a:t>
            </a:r>
            <a:endParaRPr dirty="0" lang="en-US"/>
          </a:p>
        </p:txBody>
      </p:sp>
      <p:sp>
        <p:nvSpPr>
          <p:cNvPr id="1048670" name="Text Placeholder 3"/>
          <p:cNvSpPr>
            <a:spLocks noGrp="1"/>
          </p:cNvSpPr>
          <p:nvPr>
            <p:ph type="body" sz="half" idx="2"/>
          </p:nvPr>
        </p:nvSpPr>
        <p:spPr>
          <a:xfrm>
            <a:off x="810000" y="5367338"/>
            <a:ext cx="10561418" cy="493712"/>
          </a:xfrm>
        </p:spPr>
        <p:txBody>
          <a:bodyPr>
            <a:normAutofit/>
          </a:bodyPr>
          <a:lstStyle>
            <a:lvl1pPr indent="0" marL="0">
              <a:buNone/>
              <a:defRPr sz="12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Edit Master text styles</a:t>
            </a:r>
          </a:p>
        </p:txBody>
      </p:sp>
      <p:sp>
        <p:nvSpPr>
          <p:cNvPr id="1048671" name="Date Placeholder 4"/>
          <p:cNvSpPr>
            <a:spLocks noGrp="1"/>
          </p:cNvSpPr>
          <p:nvPr>
            <p:ph type="dt" sz="half" idx="10"/>
          </p:nvPr>
        </p:nvSpPr>
        <p:spPr/>
        <p:txBody>
          <a:bodyPr/>
          <a:p>
            <a:fld id="{18C79C5D-2A6F-F04D-97DA-BEF2467B64E4}" type="datetimeFigureOut">
              <a:rPr dirty="0" lang="en-US"/>
              <a:t>5/23/2024</a:t>
            </a:fld>
            <a:endParaRPr dirty="0" lang="en-US"/>
          </a:p>
        </p:txBody>
      </p:sp>
      <p:sp>
        <p:nvSpPr>
          <p:cNvPr id="1048672" name="Footer Placeholder 5"/>
          <p:cNvSpPr>
            <a:spLocks noGrp="1"/>
          </p:cNvSpPr>
          <p:nvPr>
            <p:ph type="ftr" sz="quarter" idx="11"/>
          </p:nvPr>
        </p:nvSpPr>
        <p:spPr/>
        <p:txBody>
          <a:bodyPr/>
          <a:p>
            <a:endParaRPr dirty="0" lang="en-US"/>
          </a:p>
        </p:txBody>
      </p:sp>
      <p:sp>
        <p:nvSpPr>
          <p:cNvPr id="1048673" name="Slide Number Placeholder 6"/>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74" name=""/>
        <p:cNvGrpSpPr/>
        <p:nvPr/>
      </p:nvGrpSpPr>
      <p:grpSpPr>
        <a:xfrm>
          <a:off x="0" y="0"/>
          <a:ext cx="0" cy="0"/>
          <a:chOff x="0" y="0"/>
          <a:chExt cx="0" cy="0"/>
        </a:xfrm>
      </p:grpSpPr>
      <p:sp>
        <p:nvSpPr>
          <p:cNvPr id="1048634" name="Freeform 6"/>
          <p:cNvSpPr>
            <a:spLocks noChangeAspect="1"/>
          </p:cNvSpPr>
          <p:nvPr/>
        </p:nvSpPr>
        <p:spPr bwMode="auto">
          <a:xfrm>
            <a:off x="631697" y="1081456"/>
            <a:ext cx="6332416" cy="3239188"/>
          </a:xfrm>
          <a:custGeom>
            <a:avLst/>
            <a:ah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1048635" name="Title 1"/>
          <p:cNvSpPr>
            <a:spLocks noGrp="1"/>
          </p:cNvSpPr>
          <p:nvPr>
            <p:ph type="title"/>
          </p:nvPr>
        </p:nvSpPr>
        <p:spPr>
          <a:xfrm>
            <a:off x="850985" y="1238502"/>
            <a:ext cx="5893840" cy="2645912"/>
          </a:xfrm>
        </p:spPr>
        <p:txBody>
          <a:bodyPr anchor="b"/>
          <a:lstStyle>
            <a:lvl1pPr algn="l">
              <a:defRPr b="1" cap="none" sz="4200"/>
            </a:lvl1pPr>
          </a:lstStyle>
          <a:p>
            <a:r>
              <a:rPr lang="en-US" smtClean="0"/>
              <a:t>Click to edit Master title style</a:t>
            </a:r>
            <a:endParaRPr dirty="0" lang="en-US"/>
          </a:p>
        </p:txBody>
      </p:sp>
      <p:sp>
        <p:nvSpPr>
          <p:cNvPr id="1048636" name="Text Placeholder 2"/>
          <p:cNvSpPr>
            <a:spLocks noGrp="1"/>
          </p:cNvSpPr>
          <p:nvPr>
            <p:ph type="body" idx="1"/>
          </p:nvPr>
        </p:nvSpPr>
        <p:spPr>
          <a:xfrm>
            <a:off x="853190" y="4443680"/>
            <a:ext cx="5891636" cy="713241"/>
          </a:xfrm>
        </p:spPr>
        <p:txBody>
          <a:bodyPr anchor="t">
            <a:noAutofit/>
          </a:bodyPr>
          <a:lstStyle>
            <a:lvl1pPr algn="l" indent="0" marL="0">
              <a:buNone/>
              <a:defRPr sz="1800">
                <a:solidFill>
                  <a:schemeClr val="tx1"/>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smtClean="0"/>
              <a:t>Edit Master text styles</a:t>
            </a:r>
          </a:p>
        </p:txBody>
      </p:sp>
      <p:sp>
        <p:nvSpPr>
          <p:cNvPr id="1048637" name="Text Placeholder 5"/>
          <p:cNvSpPr>
            <a:spLocks noGrp="1"/>
          </p:cNvSpPr>
          <p:nvPr>
            <p:ph type="body" sz="quarter" idx="16"/>
          </p:nvPr>
        </p:nvSpPr>
        <p:spPr>
          <a:xfrm>
            <a:off x="7574642" y="1081456"/>
            <a:ext cx="3810001" cy="4075465"/>
          </a:xfrm>
        </p:spPr>
        <p:txBody>
          <a:bodyPr anchor="t"/>
          <a:lstStyle>
            <a:lvl1pPr indent="0" marL="0">
              <a:buFontTx/>
              <a:buNone/>
            </a:lvl1pPr>
          </a:lstStyle>
          <a:p>
            <a:pPr lvl="0"/>
            <a:r>
              <a:rPr lang="en-US" smtClean="0"/>
              <a:t>Edit Master text styles</a:t>
            </a:r>
          </a:p>
        </p:txBody>
      </p:sp>
      <p:sp>
        <p:nvSpPr>
          <p:cNvPr id="1048638" name="Date Placeholder 3"/>
          <p:cNvSpPr>
            <a:spLocks noGrp="1"/>
          </p:cNvSpPr>
          <p:nvPr>
            <p:ph type="dt" sz="half" idx="10"/>
          </p:nvPr>
        </p:nvSpPr>
        <p:spPr/>
        <p:txBody>
          <a:bodyPr/>
          <a:p>
            <a:fld id="{8DFA1846-DA80-1C48-A609-854EA85C59AD}" type="datetimeFigureOut">
              <a:rPr dirty="0" lang="en-US"/>
              <a:t>5/23/2024</a:t>
            </a:fld>
            <a:endParaRPr dirty="0" lang="en-US"/>
          </a:p>
        </p:txBody>
      </p:sp>
      <p:sp>
        <p:nvSpPr>
          <p:cNvPr id="1048639" name="Footer Placeholder 4"/>
          <p:cNvSpPr>
            <a:spLocks noGrp="1"/>
          </p:cNvSpPr>
          <p:nvPr>
            <p:ph type="ftr" sz="quarter" idx="11"/>
          </p:nvPr>
        </p:nvSpPr>
        <p:spPr/>
        <p:txBody>
          <a:bodyPr/>
          <a:p>
            <a:endParaRPr dirty="0" lang="en-US"/>
          </a:p>
        </p:txBody>
      </p:sp>
      <p:sp>
        <p:nvSpPr>
          <p:cNvPr id="1048640" name="Slide Number Placeholder 5"/>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77" name=""/>
        <p:cNvGrpSpPr/>
        <p:nvPr/>
      </p:nvGrpSpPr>
      <p:grpSpPr>
        <a:xfrm>
          <a:off x="0" y="0"/>
          <a:ext cx="0" cy="0"/>
          <a:chOff x="0" y="0"/>
          <a:chExt cx="0" cy="0"/>
        </a:xfrm>
      </p:grpSpPr>
      <p:sp>
        <p:nvSpPr>
          <p:cNvPr id="1048656" name="Freeform 6"/>
          <p:cNvSpPr>
            <a:spLocks noChangeAspect="1"/>
          </p:cNvSpPr>
          <p:nvPr/>
        </p:nvSpPr>
        <p:spPr bwMode="auto">
          <a:xfrm>
            <a:off x="1140884" y="2286585"/>
            <a:ext cx="4895115" cy="2503972"/>
          </a:xfrm>
          <a:custGeom>
            <a:avLst/>
            <a:ah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1048657"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dirty="0" lang="en-US"/>
          </a:p>
        </p:txBody>
      </p:sp>
      <p:sp>
        <p:nvSpPr>
          <p:cNvPr id="1048658" name="Text Placeholder 5"/>
          <p:cNvSpPr>
            <a:spLocks noGrp="1"/>
          </p:cNvSpPr>
          <p:nvPr>
            <p:ph type="body" sz="quarter" idx="16"/>
          </p:nvPr>
        </p:nvSpPr>
        <p:spPr>
          <a:xfrm>
            <a:off x="6156000" y="2286000"/>
            <a:ext cx="4880300" cy="2295525"/>
          </a:xfrm>
        </p:spPr>
        <p:txBody>
          <a:bodyPr anchor="t"/>
          <a:lstStyle>
            <a:lvl1pPr indent="0" marL="0">
              <a:buFontTx/>
              <a:buNone/>
            </a:lvl1pPr>
          </a:lstStyle>
          <a:p>
            <a:pPr lvl="0"/>
            <a:r>
              <a:rPr lang="en-US" smtClean="0"/>
              <a:t>Edit Master text styles</a:t>
            </a:r>
          </a:p>
        </p:txBody>
      </p:sp>
      <p:sp>
        <p:nvSpPr>
          <p:cNvPr id="1048659" name="Date Placeholder 1"/>
          <p:cNvSpPr>
            <a:spLocks noGrp="1"/>
          </p:cNvSpPr>
          <p:nvPr>
            <p:ph type="dt" sz="half" idx="10"/>
          </p:nvPr>
        </p:nvSpPr>
        <p:spPr/>
        <p:txBody>
          <a:bodyPr/>
          <a:p>
            <a:fld id="{FBF54567-0DE4-3F47-BF90-CB84690072F9}" type="datetimeFigureOut">
              <a:rPr dirty="0" lang="en-US"/>
              <a:t>5/23/2024</a:t>
            </a:fld>
            <a:endParaRPr dirty="0" lang="en-US"/>
          </a:p>
        </p:txBody>
      </p:sp>
      <p:sp>
        <p:nvSpPr>
          <p:cNvPr id="1048660" name="Footer Placeholder 2"/>
          <p:cNvSpPr>
            <a:spLocks noGrp="1"/>
          </p:cNvSpPr>
          <p:nvPr>
            <p:ph type="ftr" sz="quarter" idx="11"/>
          </p:nvPr>
        </p:nvSpPr>
        <p:spPr/>
        <p:txBody>
          <a:bodyPr/>
          <a:p>
            <a:endParaRPr dirty="0" lang="en-US"/>
          </a:p>
        </p:txBody>
      </p:sp>
      <p:sp>
        <p:nvSpPr>
          <p:cNvPr id="1048661" name="Slide Number Placeholder 3"/>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3" name=""/>
        <p:cNvGrpSpPr/>
        <p:nvPr/>
      </p:nvGrpSpPr>
      <p:grpSpPr>
        <a:xfrm>
          <a:off x="0" y="0"/>
          <a:ext cx="0" cy="0"/>
          <a:chOff x="0" y="0"/>
          <a:chExt cx="0" cy="0"/>
        </a:xfrm>
      </p:grpSpPr>
      <p:sp>
        <p:nvSpPr>
          <p:cNvPr id="1048628" name="Freeform 6"/>
          <p:cNvSpPr/>
          <p:nvPr/>
        </p:nvSpPr>
        <p:spPr bwMode="auto">
          <a:xfrm>
            <a:off x="0" y="0"/>
            <a:ext cx="12192000" cy="2185988"/>
          </a:xfrm>
          <a:custGeom>
            <a:avLst/>
            <a:ah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1048629" name="Title 1"/>
          <p:cNvSpPr>
            <a:spLocks noGrp="1"/>
          </p:cNvSpPr>
          <p:nvPr>
            <p:ph type="title"/>
          </p:nvPr>
        </p:nvSpPr>
        <p:spPr/>
        <p:txBody>
          <a:bodyPr/>
          <a:p>
            <a:r>
              <a:rPr lang="en-US" smtClean="0"/>
              <a:t>Click to edit Master title style</a:t>
            </a:r>
            <a:endParaRPr dirty="0" lang="en-US"/>
          </a:p>
        </p:txBody>
      </p:sp>
      <p:sp>
        <p:nvSpPr>
          <p:cNvPr id="1048630" name="Vertical Text Placeholder 2"/>
          <p:cNvSpPr>
            <a:spLocks noGrp="1"/>
          </p:cNvSpPr>
          <p:nvPr>
            <p:ph type="body" orient="vert" idx="1"/>
          </p:nvPr>
        </p:nvSpPr>
        <p:spPr/>
        <p:txBody>
          <a:bodyPr anchor="t" vert="eaVert"/>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31" name="Date Placeholder 3"/>
          <p:cNvSpPr>
            <a:spLocks noGrp="1"/>
          </p:cNvSpPr>
          <p:nvPr>
            <p:ph type="dt" sz="half" idx="10"/>
          </p:nvPr>
        </p:nvSpPr>
        <p:spPr/>
        <p:txBody>
          <a:bodyPr/>
          <a:p>
            <a:fld id="{C6C52C72-DE31-F449-A4ED-4C594FD91407}" type="datetimeFigureOut">
              <a:rPr dirty="0" lang="en-US"/>
              <a:t>5/23/2024</a:t>
            </a:fld>
            <a:endParaRPr dirty="0" lang="en-US"/>
          </a:p>
        </p:txBody>
      </p:sp>
      <p:sp>
        <p:nvSpPr>
          <p:cNvPr id="1048632" name="Footer Placeholder 4"/>
          <p:cNvSpPr>
            <a:spLocks noGrp="1"/>
          </p:cNvSpPr>
          <p:nvPr>
            <p:ph type="ftr" sz="quarter" idx="11"/>
          </p:nvPr>
        </p:nvSpPr>
        <p:spPr/>
        <p:txBody>
          <a:bodyPr/>
          <a:p>
            <a:endParaRPr dirty="0" lang="en-US"/>
          </a:p>
        </p:txBody>
      </p:sp>
      <p:sp>
        <p:nvSpPr>
          <p:cNvPr id="1048633" name="Slide Number Placeholder 5"/>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81" name=""/>
        <p:cNvGrpSpPr/>
        <p:nvPr/>
      </p:nvGrpSpPr>
      <p:grpSpPr>
        <a:xfrm>
          <a:off x="0" y="0"/>
          <a:ext cx="0" cy="0"/>
          <a:chOff x="0" y="0"/>
          <a:chExt cx="0" cy="0"/>
        </a:xfrm>
      </p:grpSpPr>
      <p:sp>
        <p:nvSpPr>
          <p:cNvPr id="1048681" name="Freeform 6"/>
          <p:cNvSpPr>
            <a:spLocks noChangeAspect="1"/>
          </p:cNvSpPr>
          <p:nvPr/>
        </p:nvSpPr>
        <p:spPr bwMode="auto">
          <a:xfrm>
            <a:off x="7669651" y="446089"/>
            <a:ext cx="4522349" cy="5414962"/>
          </a:xfrm>
          <a:custGeom>
            <a:avLst/>
            <a:ah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p:spPr>
        <p:style>
          <a:lnRef idx="1">
            <a:schemeClr val="accent1"/>
          </a:lnRef>
          <a:fillRef idx="3">
            <a:schemeClr val="accent1"/>
          </a:fillRef>
          <a:effectRef idx="2">
            <a:schemeClr val="accent1"/>
          </a:effectRef>
          <a:fontRef idx="minor">
            <a:schemeClr val="lt1"/>
          </a:fontRef>
        </p:style>
      </p:sp>
      <p:sp>
        <p:nvSpPr>
          <p:cNvPr id="1048682" name="Vertical Title 1"/>
          <p:cNvSpPr>
            <a:spLocks noGrp="1"/>
          </p:cNvSpPr>
          <p:nvPr>
            <p:ph type="title" orient="vert"/>
          </p:nvPr>
        </p:nvSpPr>
        <p:spPr>
          <a:xfrm>
            <a:off x="8183540" y="586171"/>
            <a:ext cx="2494791" cy="5134798"/>
          </a:xfrm>
        </p:spPr>
        <p:txBody>
          <a:bodyPr vert="eaVert"/>
          <a:p>
            <a:r>
              <a:rPr lang="en-US" smtClean="0"/>
              <a:t>Click to edit Master title style</a:t>
            </a:r>
            <a:endParaRPr dirty="0" lang="en-US"/>
          </a:p>
        </p:txBody>
      </p:sp>
      <p:sp>
        <p:nvSpPr>
          <p:cNvPr id="1048683" name="Vertical Text Placeholder 2"/>
          <p:cNvSpPr>
            <a:spLocks noGrp="1"/>
          </p:cNvSpPr>
          <p:nvPr>
            <p:ph type="body" orient="vert" idx="1"/>
          </p:nvPr>
        </p:nvSpPr>
        <p:spPr>
          <a:xfrm>
            <a:off x="810001" y="446089"/>
            <a:ext cx="6611540" cy="5414962"/>
          </a:xfrm>
        </p:spPr>
        <p:txBody>
          <a:bodyPr anchor="t" vert="eaVert"/>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84" name="Date Placeholder 3"/>
          <p:cNvSpPr>
            <a:spLocks noGrp="1"/>
          </p:cNvSpPr>
          <p:nvPr>
            <p:ph type="dt" sz="half" idx="10"/>
          </p:nvPr>
        </p:nvSpPr>
        <p:spPr/>
        <p:txBody>
          <a:bodyPr/>
          <a:p>
            <a:fld id="{ED62726E-379B-B349-9EED-81ED093FA806}" type="datetimeFigureOut">
              <a:rPr dirty="0" lang="en-US"/>
              <a:t>5/23/2024</a:t>
            </a:fld>
            <a:endParaRPr dirty="0" lang="en-US"/>
          </a:p>
        </p:txBody>
      </p:sp>
      <p:sp>
        <p:nvSpPr>
          <p:cNvPr id="1048685" name="Footer Placeholder 4"/>
          <p:cNvSpPr>
            <a:spLocks noGrp="1"/>
          </p:cNvSpPr>
          <p:nvPr>
            <p:ph type="ftr" sz="quarter" idx="11"/>
          </p:nvPr>
        </p:nvSpPr>
        <p:spPr/>
        <p:txBody>
          <a:bodyPr/>
          <a:p>
            <a:endParaRPr dirty="0" lang="en-US"/>
          </a:p>
        </p:txBody>
      </p:sp>
      <p:sp>
        <p:nvSpPr>
          <p:cNvPr id="1048686" name="Slide Number Placeholder 5"/>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8" name=""/>
        <p:cNvGrpSpPr/>
        <p:nvPr/>
      </p:nvGrpSpPr>
      <p:grpSpPr>
        <a:xfrm>
          <a:off x="0" y="0"/>
          <a:ext cx="0" cy="0"/>
          <a:chOff x="0" y="0"/>
          <a:chExt cx="0" cy="0"/>
        </a:xfrm>
      </p:grpSpPr>
      <p:sp>
        <p:nvSpPr>
          <p:cNvPr id="1048662" name="Freeform 6"/>
          <p:cNvSpPr/>
          <p:nvPr/>
        </p:nvSpPr>
        <p:spPr bwMode="auto">
          <a:xfrm>
            <a:off x="0" y="0"/>
            <a:ext cx="12192000" cy="2185988"/>
          </a:xfrm>
          <a:custGeom>
            <a:avLst/>
            <a:ah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1048663" name="Title 1"/>
          <p:cNvSpPr>
            <a:spLocks noGrp="1"/>
          </p:cNvSpPr>
          <p:nvPr>
            <p:ph type="title"/>
          </p:nvPr>
        </p:nvSpPr>
        <p:spPr>
          <a:xfrm>
            <a:off x="810000" y="447188"/>
            <a:ext cx="10571998" cy="970450"/>
          </a:xfrm>
        </p:spPr>
        <p:txBody>
          <a:bodyPr/>
          <a:p>
            <a:r>
              <a:rPr lang="en-US" smtClean="0"/>
              <a:t>Click to edit Master title style</a:t>
            </a:r>
            <a:endParaRPr dirty="0" lang="en-US"/>
          </a:p>
        </p:txBody>
      </p:sp>
      <p:sp>
        <p:nvSpPr>
          <p:cNvPr id="1048664" name="Content Placeholder 2"/>
          <p:cNvSpPr>
            <a:spLocks noGrp="1"/>
          </p:cNvSpPr>
          <p:nvPr>
            <p:ph idx="1"/>
          </p:nvPr>
        </p:nvSpPr>
        <p:spPr>
          <a:xfrm>
            <a:off x="818712" y="2222287"/>
            <a:ext cx="10554574" cy="3636511"/>
          </a:xfrm>
        </p:spPr>
        <p:txBody>
          <a:bodyPr/>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65" name="Date Placeholder 3"/>
          <p:cNvSpPr>
            <a:spLocks noGrp="1"/>
          </p:cNvSpPr>
          <p:nvPr>
            <p:ph type="dt" sz="half" idx="10"/>
          </p:nvPr>
        </p:nvSpPr>
        <p:spPr/>
        <p:txBody>
          <a:bodyPr/>
          <a:p>
            <a:fld id="{9B3A1323-8D79-1946-B0D7-40001CF92E9D}" type="datetimeFigureOut">
              <a:rPr dirty="0" lang="en-US"/>
              <a:t>5/23/2024</a:t>
            </a:fld>
            <a:endParaRPr dirty="0" lang="en-US"/>
          </a:p>
        </p:txBody>
      </p:sp>
      <p:sp>
        <p:nvSpPr>
          <p:cNvPr id="1048666" name="Footer Placeholder 4"/>
          <p:cNvSpPr>
            <a:spLocks noGrp="1"/>
          </p:cNvSpPr>
          <p:nvPr>
            <p:ph type="ftr" sz="quarter" idx="11"/>
          </p:nvPr>
        </p:nvSpPr>
        <p:spPr/>
        <p:txBody>
          <a:bodyPr/>
          <a:p>
            <a:endParaRPr dirty="0" lang="en-US"/>
          </a:p>
        </p:txBody>
      </p:sp>
      <p:sp>
        <p:nvSpPr>
          <p:cNvPr id="1048667" name="Slide Number Placeholder 5"/>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5" name=""/>
        <p:cNvGrpSpPr/>
        <p:nvPr/>
      </p:nvGrpSpPr>
      <p:grpSpPr>
        <a:xfrm>
          <a:off x="0" y="0"/>
          <a:ext cx="0" cy="0"/>
          <a:chOff x="0" y="0"/>
          <a:chExt cx="0" cy="0"/>
        </a:xfrm>
      </p:grpSpPr>
      <p:sp>
        <p:nvSpPr>
          <p:cNvPr id="1048641" name="Freeform 7"/>
          <p:cNvSpPr/>
          <p:nvPr/>
        </p:nvSpPr>
        <p:spPr bwMode="auto">
          <a:xfrm>
            <a:off x="0" y="1"/>
            <a:ext cx="12192000" cy="5203825"/>
          </a:xfrm>
          <a:custGeom>
            <a:avLst/>
            <a:ah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1048642" name="Title 1"/>
          <p:cNvSpPr>
            <a:spLocks noGrp="1"/>
          </p:cNvSpPr>
          <p:nvPr>
            <p:ph type="title"/>
          </p:nvPr>
        </p:nvSpPr>
        <p:spPr>
          <a:xfrm>
            <a:off x="810000" y="2951396"/>
            <a:ext cx="10561418" cy="1468800"/>
          </a:xfrm>
        </p:spPr>
        <p:txBody>
          <a:bodyPr anchor="b"/>
          <a:lstStyle>
            <a:lvl1pPr algn="r">
              <a:defRPr b="1" cap="none" sz="4800"/>
            </a:lvl1pPr>
          </a:lstStyle>
          <a:p>
            <a:r>
              <a:rPr lang="en-US" smtClean="0"/>
              <a:t>Click to edit Master title style</a:t>
            </a:r>
            <a:endParaRPr dirty="0" lang="en-US"/>
          </a:p>
        </p:txBody>
      </p:sp>
      <p:sp>
        <p:nvSpPr>
          <p:cNvPr id="1048643" name="Text Placeholder 2"/>
          <p:cNvSpPr>
            <a:spLocks noGrp="1"/>
          </p:cNvSpPr>
          <p:nvPr>
            <p:ph type="body" idx="1"/>
          </p:nvPr>
        </p:nvSpPr>
        <p:spPr>
          <a:xfrm>
            <a:off x="810000" y="5281201"/>
            <a:ext cx="10561418" cy="433955"/>
          </a:xfrm>
        </p:spPr>
        <p:txBody>
          <a:bodyPr anchor="t">
            <a:noAutofit/>
          </a:bodyPr>
          <a:lstStyle>
            <a:lvl1pPr algn="r" indent="0" marL="0">
              <a:buNone/>
              <a:defRPr sz="1800">
                <a:solidFill>
                  <a:schemeClr val="tx1"/>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smtClean="0"/>
              <a:t>Edit Master text styles</a:t>
            </a:r>
          </a:p>
        </p:txBody>
      </p:sp>
      <p:sp>
        <p:nvSpPr>
          <p:cNvPr id="1048644" name="Date Placeholder 3"/>
          <p:cNvSpPr>
            <a:spLocks noGrp="1"/>
          </p:cNvSpPr>
          <p:nvPr>
            <p:ph type="dt" sz="half" idx="10"/>
          </p:nvPr>
        </p:nvSpPr>
        <p:spPr/>
        <p:txBody>
          <a:bodyPr/>
          <a:p>
            <a:fld id="{8DFA1846-DA80-1C48-A609-854EA85C59AD}" type="datetimeFigureOut">
              <a:rPr dirty="0" lang="en-US"/>
              <a:t>5/23/2024</a:t>
            </a:fld>
            <a:endParaRPr dirty="0" lang="en-US"/>
          </a:p>
        </p:txBody>
      </p:sp>
      <p:sp>
        <p:nvSpPr>
          <p:cNvPr id="1048645" name="Footer Placeholder 4"/>
          <p:cNvSpPr>
            <a:spLocks noGrp="1"/>
          </p:cNvSpPr>
          <p:nvPr>
            <p:ph type="ftr" sz="quarter" idx="11"/>
          </p:nvPr>
        </p:nvSpPr>
        <p:spPr/>
        <p:txBody>
          <a:bodyPr/>
          <a:p>
            <a:endParaRPr dirty="0" lang="en-US"/>
          </a:p>
        </p:txBody>
      </p:sp>
      <p:sp>
        <p:nvSpPr>
          <p:cNvPr id="1048646" name="Slide Number Placeholder 5"/>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80" name=""/>
        <p:cNvGrpSpPr/>
        <p:nvPr/>
      </p:nvGrpSpPr>
      <p:grpSpPr>
        <a:xfrm>
          <a:off x="0" y="0"/>
          <a:ext cx="0" cy="0"/>
          <a:chOff x="0" y="0"/>
          <a:chExt cx="0" cy="0"/>
        </a:xfrm>
      </p:grpSpPr>
      <p:sp>
        <p:nvSpPr>
          <p:cNvPr id="1048674" name="Freeform 6"/>
          <p:cNvSpPr/>
          <p:nvPr/>
        </p:nvSpPr>
        <p:spPr bwMode="auto">
          <a:xfrm>
            <a:off x="0" y="0"/>
            <a:ext cx="12192000" cy="2185988"/>
          </a:xfrm>
          <a:custGeom>
            <a:avLst/>
            <a:ah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1048675" name="Title 1"/>
          <p:cNvSpPr>
            <a:spLocks noGrp="1"/>
          </p:cNvSpPr>
          <p:nvPr>
            <p:ph type="title"/>
          </p:nvPr>
        </p:nvSpPr>
        <p:spPr/>
        <p:txBody>
          <a:bodyPr/>
          <a:p>
            <a:r>
              <a:rPr lang="en-US" smtClean="0"/>
              <a:t>Click to edit Master title style</a:t>
            </a:r>
            <a:endParaRPr dirty="0" lang="en-US"/>
          </a:p>
        </p:txBody>
      </p:sp>
      <p:sp>
        <p:nvSpPr>
          <p:cNvPr id="1048676" name="Content Placeholder 2"/>
          <p:cNvSpPr>
            <a:spLocks noGrp="1"/>
          </p:cNvSpPr>
          <p:nvPr>
            <p:ph sz="half" idx="1"/>
          </p:nvPr>
        </p:nvSpPr>
        <p:spPr>
          <a:xfrm>
            <a:off x="818712" y="2222287"/>
            <a:ext cx="5185873" cy="3638763"/>
          </a:xfrm>
        </p:spPr>
        <p:txBody>
          <a:bodyPr>
            <a:normAutofit/>
          </a:bodyPr>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77" name="Content Placeholder 3"/>
          <p:cNvSpPr>
            <a:spLocks noGrp="1"/>
          </p:cNvSpPr>
          <p:nvPr>
            <p:ph sz="half" idx="2"/>
          </p:nvPr>
        </p:nvSpPr>
        <p:spPr>
          <a:xfrm>
            <a:off x="6187415" y="2222287"/>
            <a:ext cx="5194583" cy="3638764"/>
          </a:xfrm>
        </p:spPr>
        <p:txBody>
          <a:bodyPr>
            <a:normAutofit/>
          </a:bodyPr>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78" name="Date Placeholder 4"/>
          <p:cNvSpPr>
            <a:spLocks noGrp="1"/>
          </p:cNvSpPr>
          <p:nvPr>
            <p:ph type="dt" sz="half" idx="10"/>
          </p:nvPr>
        </p:nvSpPr>
        <p:spPr/>
        <p:txBody>
          <a:bodyPr/>
          <a:p>
            <a:fld id="{57302355-E14B-8545-A8F8-0FE83CC9D524}" type="datetimeFigureOut">
              <a:rPr dirty="0" lang="en-US"/>
              <a:t>5/23/2024</a:t>
            </a:fld>
            <a:endParaRPr dirty="0" lang="en-US"/>
          </a:p>
        </p:txBody>
      </p:sp>
      <p:sp>
        <p:nvSpPr>
          <p:cNvPr id="1048679" name="Footer Placeholder 5"/>
          <p:cNvSpPr>
            <a:spLocks noGrp="1"/>
          </p:cNvSpPr>
          <p:nvPr>
            <p:ph type="ftr" sz="quarter" idx="11"/>
          </p:nvPr>
        </p:nvSpPr>
        <p:spPr/>
        <p:txBody>
          <a:bodyPr/>
          <a:p>
            <a:endParaRPr dirty="0" lang="en-US"/>
          </a:p>
        </p:txBody>
      </p:sp>
      <p:sp>
        <p:nvSpPr>
          <p:cNvPr id="1048680" name="Slide Number Placeholder 6"/>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6" name=""/>
        <p:cNvGrpSpPr/>
        <p:nvPr/>
      </p:nvGrpSpPr>
      <p:grpSpPr>
        <a:xfrm>
          <a:off x="0" y="0"/>
          <a:ext cx="0" cy="0"/>
          <a:chOff x="0" y="0"/>
          <a:chExt cx="0" cy="0"/>
        </a:xfrm>
      </p:grpSpPr>
      <p:sp>
        <p:nvSpPr>
          <p:cNvPr id="1048647" name="Freeform 6"/>
          <p:cNvSpPr/>
          <p:nvPr/>
        </p:nvSpPr>
        <p:spPr bwMode="auto">
          <a:xfrm>
            <a:off x="0" y="0"/>
            <a:ext cx="12192000" cy="2185988"/>
          </a:xfrm>
          <a:custGeom>
            <a:avLst/>
            <a:ah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1048648" name="Title 1"/>
          <p:cNvSpPr>
            <a:spLocks noGrp="1"/>
          </p:cNvSpPr>
          <p:nvPr>
            <p:ph type="title"/>
          </p:nvPr>
        </p:nvSpPr>
        <p:spPr/>
        <p:txBody>
          <a:bodyPr/>
          <a:p>
            <a:r>
              <a:rPr lang="en-US" smtClean="0"/>
              <a:t>Click to edit Master title style</a:t>
            </a:r>
            <a:endParaRPr dirty="0" lang="en-US"/>
          </a:p>
        </p:txBody>
      </p:sp>
      <p:sp>
        <p:nvSpPr>
          <p:cNvPr id="1048649" name="Text Placeholder 2"/>
          <p:cNvSpPr>
            <a:spLocks noGrp="1"/>
          </p:cNvSpPr>
          <p:nvPr>
            <p:ph type="body" idx="1"/>
          </p:nvPr>
        </p:nvSpPr>
        <p:spPr>
          <a:xfrm>
            <a:off x="814728" y="2174875"/>
            <a:ext cx="5189857" cy="576262"/>
          </a:xfrm>
        </p:spPr>
        <p:txBody>
          <a:bodyPr anchor="b">
            <a:noAutofit/>
          </a:bodyPr>
          <a:lstStyle>
            <a:lvl1pPr algn="ctr" indent="0" marL="0">
              <a:buNone/>
              <a:defRPr b="0" sz="20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Edit Master text styles</a:t>
            </a:r>
          </a:p>
        </p:txBody>
      </p:sp>
      <p:sp>
        <p:nvSpPr>
          <p:cNvPr id="1048650" name="Content Placeholder 3"/>
          <p:cNvSpPr>
            <a:spLocks noGrp="1"/>
          </p:cNvSpPr>
          <p:nvPr>
            <p:ph sz="half" idx="2"/>
          </p:nvPr>
        </p:nvSpPr>
        <p:spPr>
          <a:xfrm>
            <a:off x="814729" y="2751138"/>
            <a:ext cx="5189856" cy="3109913"/>
          </a:xfrm>
        </p:spPr>
        <p:txBody>
          <a:bodyPr anchor="t">
            <a:normAutofit/>
          </a:bodyPr>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51" name="Text Placeholder 4"/>
          <p:cNvSpPr>
            <a:spLocks noGrp="1"/>
          </p:cNvSpPr>
          <p:nvPr>
            <p:ph type="body" sz="quarter" idx="3"/>
          </p:nvPr>
        </p:nvSpPr>
        <p:spPr>
          <a:xfrm>
            <a:off x="6187415" y="2174875"/>
            <a:ext cx="5194583" cy="576262"/>
          </a:xfrm>
        </p:spPr>
        <p:txBody>
          <a:bodyPr anchor="b">
            <a:noAutofit/>
          </a:bodyPr>
          <a:lstStyle>
            <a:lvl1pPr algn="ctr" indent="0" marL="0">
              <a:buNone/>
              <a:defRPr b="0" sz="20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Edit Master text styles</a:t>
            </a:r>
          </a:p>
        </p:txBody>
      </p:sp>
      <p:sp>
        <p:nvSpPr>
          <p:cNvPr id="1048652" name="Content Placeholder 5"/>
          <p:cNvSpPr>
            <a:spLocks noGrp="1"/>
          </p:cNvSpPr>
          <p:nvPr>
            <p:ph sz="quarter" idx="4"/>
          </p:nvPr>
        </p:nvSpPr>
        <p:spPr>
          <a:xfrm>
            <a:off x="6187415" y="2751138"/>
            <a:ext cx="5194583" cy="3109913"/>
          </a:xfrm>
        </p:spPr>
        <p:txBody>
          <a:bodyPr anchor="t">
            <a:normAutofit/>
          </a:bodyPr>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53" name="Date Placeholder 6"/>
          <p:cNvSpPr>
            <a:spLocks noGrp="1"/>
          </p:cNvSpPr>
          <p:nvPr>
            <p:ph type="dt" sz="half" idx="10"/>
          </p:nvPr>
        </p:nvSpPr>
        <p:spPr/>
        <p:txBody>
          <a:bodyPr/>
          <a:p>
            <a:fld id="{02640F58-564D-2B4F-AE67-E407BA4FCF45}" type="datetimeFigureOut">
              <a:rPr dirty="0" lang="en-US"/>
              <a:t>5/23/2024</a:t>
            </a:fld>
            <a:endParaRPr dirty="0" lang="en-US"/>
          </a:p>
        </p:txBody>
      </p:sp>
      <p:sp>
        <p:nvSpPr>
          <p:cNvPr id="1048654" name="Footer Placeholder 7"/>
          <p:cNvSpPr>
            <a:spLocks noGrp="1"/>
          </p:cNvSpPr>
          <p:nvPr>
            <p:ph type="ftr" sz="quarter" idx="11"/>
          </p:nvPr>
        </p:nvSpPr>
        <p:spPr/>
        <p:txBody>
          <a:bodyPr/>
          <a:p>
            <a:endParaRPr dirty="0" lang="en-US"/>
          </a:p>
        </p:txBody>
      </p:sp>
      <p:sp>
        <p:nvSpPr>
          <p:cNvPr id="1048655" name="Slide Number Placeholder 8"/>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2" name=""/>
        <p:cNvGrpSpPr/>
        <p:nvPr/>
      </p:nvGrpSpPr>
      <p:grpSpPr>
        <a:xfrm>
          <a:off x="0" y="0"/>
          <a:ext cx="0" cy="0"/>
          <a:chOff x="0" y="0"/>
          <a:chExt cx="0" cy="0"/>
        </a:xfrm>
      </p:grpSpPr>
      <p:sp>
        <p:nvSpPr>
          <p:cNvPr id="1048623" name="Freeform 6"/>
          <p:cNvSpPr/>
          <p:nvPr/>
        </p:nvSpPr>
        <p:spPr bwMode="auto">
          <a:xfrm>
            <a:off x="0" y="0"/>
            <a:ext cx="12192000" cy="2185988"/>
          </a:xfrm>
          <a:custGeom>
            <a:avLst/>
            <a:ah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1048624" name="Title 1"/>
          <p:cNvSpPr>
            <a:spLocks noGrp="1"/>
          </p:cNvSpPr>
          <p:nvPr>
            <p:ph type="title"/>
          </p:nvPr>
        </p:nvSpPr>
        <p:spPr/>
        <p:txBody>
          <a:bodyPr/>
          <a:p>
            <a:r>
              <a:rPr lang="en-US" smtClean="0"/>
              <a:t>Click to edit Master title style</a:t>
            </a:r>
            <a:endParaRPr dirty="0" lang="en-US"/>
          </a:p>
        </p:txBody>
      </p:sp>
      <p:sp>
        <p:nvSpPr>
          <p:cNvPr id="1048625" name="Date Placeholder 2"/>
          <p:cNvSpPr>
            <a:spLocks noGrp="1"/>
          </p:cNvSpPr>
          <p:nvPr>
            <p:ph type="dt" sz="half" idx="10"/>
          </p:nvPr>
        </p:nvSpPr>
        <p:spPr/>
        <p:txBody>
          <a:bodyPr/>
          <a:p>
            <a:fld id="{F13A34C8-038E-2045-AF43-DF7DBB8E0E9E}" type="datetimeFigureOut">
              <a:rPr dirty="0" lang="en-US"/>
              <a:t>5/23/2024</a:t>
            </a:fld>
            <a:endParaRPr dirty="0" lang="en-US"/>
          </a:p>
        </p:txBody>
      </p:sp>
      <p:sp>
        <p:nvSpPr>
          <p:cNvPr id="1048626" name="Footer Placeholder 3"/>
          <p:cNvSpPr>
            <a:spLocks noGrp="1"/>
          </p:cNvSpPr>
          <p:nvPr>
            <p:ph type="ftr" sz="quarter" idx="11"/>
          </p:nvPr>
        </p:nvSpPr>
        <p:spPr/>
        <p:txBody>
          <a:bodyPr/>
          <a:p>
            <a:endParaRPr dirty="0" lang="en-US"/>
          </a:p>
        </p:txBody>
      </p:sp>
      <p:sp>
        <p:nvSpPr>
          <p:cNvPr id="1048627" name="Slide Number Placeholder 4"/>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6" name=""/>
        <p:cNvGrpSpPr/>
        <p:nvPr/>
      </p:nvGrpSpPr>
      <p:grpSpPr>
        <a:xfrm>
          <a:off x="0" y="0"/>
          <a:ext cx="0" cy="0"/>
          <a:chOff x="0" y="0"/>
          <a:chExt cx="0" cy="0"/>
        </a:xfrm>
      </p:grpSpPr>
      <p:sp>
        <p:nvSpPr>
          <p:cNvPr id="1048581" name="Date Placeholder 1"/>
          <p:cNvSpPr>
            <a:spLocks noGrp="1"/>
          </p:cNvSpPr>
          <p:nvPr>
            <p:ph type="dt" sz="half" idx="10"/>
          </p:nvPr>
        </p:nvSpPr>
        <p:spPr/>
        <p:txBody>
          <a:bodyPr/>
          <a:p>
            <a:fld id="{8818C68F-D26B-8F47-958C-23B49CF8A634}" type="datetimeFigureOut">
              <a:rPr dirty="0" lang="en-US"/>
              <a:t>5/23/2024</a:t>
            </a:fld>
            <a:endParaRPr dirty="0" lang="en-US"/>
          </a:p>
        </p:txBody>
      </p:sp>
      <p:sp>
        <p:nvSpPr>
          <p:cNvPr id="1048582" name="Footer Placeholder 2"/>
          <p:cNvSpPr>
            <a:spLocks noGrp="1"/>
          </p:cNvSpPr>
          <p:nvPr>
            <p:ph type="ftr" sz="quarter" idx="11"/>
          </p:nvPr>
        </p:nvSpPr>
        <p:spPr/>
        <p:txBody>
          <a:bodyPr/>
          <a:p>
            <a:endParaRPr dirty="0" lang="en-US"/>
          </a:p>
        </p:txBody>
      </p:sp>
      <p:sp>
        <p:nvSpPr>
          <p:cNvPr id="1048583" name="Slide Number Placeholder 3"/>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82" name=""/>
        <p:cNvGrpSpPr/>
        <p:nvPr/>
      </p:nvGrpSpPr>
      <p:grpSpPr>
        <a:xfrm>
          <a:off x="0" y="0"/>
          <a:ext cx="0" cy="0"/>
          <a:chOff x="0" y="0"/>
          <a:chExt cx="0" cy="0"/>
        </a:xfrm>
      </p:grpSpPr>
      <p:sp>
        <p:nvSpPr>
          <p:cNvPr id="1048687" name="Freeform 6"/>
          <p:cNvSpPr>
            <a:spLocks noChangeAspect="1"/>
          </p:cNvSpPr>
          <p:nvPr/>
        </p:nvSpPr>
        <p:spPr bwMode="auto">
          <a:xfrm>
            <a:off x="1073151" y="446087"/>
            <a:ext cx="3547533" cy="1814651"/>
          </a:xfrm>
          <a:custGeom>
            <a:avLst/>
            <a:ah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p:spPr>
        <p:style>
          <a:lnRef idx="1">
            <a:schemeClr val="accent1"/>
          </a:lnRef>
          <a:fillRef idx="3">
            <a:schemeClr val="accent1"/>
          </a:fillRef>
          <a:effectRef idx="2">
            <a:schemeClr val="accent1"/>
          </a:effectRef>
          <a:fontRef idx="minor">
            <a:schemeClr val="lt1"/>
          </a:fontRef>
        </p:style>
      </p:sp>
      <p:sp>
        <p:nvSpPr>
          <p:cNvPr id="1048688" name="Title 1"/>
          <p:cNvSpPr>
            <a:spLocks noGrp="1"/>
          </p:cNvSpPr>
          <p:nvPr>
            <p:ph type="title"/>
          </p:nvPr>
        </p:nvSpPr>
        <p:spPr>
          <a:xfrm>
            <a:off x="1073151" y="446088"/>
            <a:ext cx="3547533" cy="1618396"/>
          </a:xfrm>
        </p:spPr>
        <p:txBody>
          <a:bodyPr anchor="b"/>
          <a:lstStyle>
            <a:lvl1pPr algn="l">
              <a:defRPr b="1" sz="2000"/>
            </a:lvl1pPr>
          </a:lstStyle>
          <a:p>
            <a:r>
              <a:rPr lang="en-US" smtClean="0"/>
              <a:t>Click to edit Master title style</a:t>
            </a:r>
            <a:endParaRPr dirty="0" lang="en-US"/>
          </a:p>
        </p:txBody>
      </p:sp>
      <p:sp>
        <p:nvSpPr>
          <p:cNvPr id="1048689" name="Content Placeholder 2"/>
          <p:cNvSpPr>
            <a:spLocks noGrp="1"/>
          </p:cNvSpPr>
          <p:nvPr>
            <p:ph idx="1"/>
          </p:nvPr>
        </p:nvSpPr>
        <p:spPr>
          <a:xfrm>
            <a:off x="4855633" y="446088"/>
            <a:ext cx="6252633" cy="5414963"/>
          </a:xfrm>
        </p:spPr>
        <p:txBody>
          <a:bodyPr>
            <a:normAutofit/>
          </a:bodyPr>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690" name="Text Placeholder 3"/>
          <p:cNvSpPr>
            <a:spLocks noGrp="1"/>
          </p:cNvSpPr>
          <p:nvPr>
            <p:ph type="body" sz="half" idx="2"/>
          </p:nvPr>
        </p:nvSpPr>
        <p:spPr>
          <a:xfrm>
            <a:off x="1073151" y="2260738"/>
            <a:ext cx="3547533" cy="3600311"/>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Edit Master text styles</a:t>
            </a:r>
          </a:p>
        </p:txBody>
      </p:sp>
      <p:sp>
        <p:nvSpPr>
          <p:cNvPr id="1048691" name="Date Placeholder 4"/>
          <p:cNvSpPr>
            <a:spLocks noGrp="1"/>
          </p:cNvSpPr>
          <p:nvPr>
            <p:ph type="dt" sz="half" idx="10"/>
          </p:nvPr>
        </p:nvSpPr>
        <p:spPr/>
        <p:txBody>
          <a:bodyPr/>
          <a:p>
            <a:fld id="{D0DF5E60-9974-AC48-9591-99C2BB44B7CF}" type="datetimeFigureOut">
              <a:rPr dirty="0" lang="en-US"/>
              <a:t>5/23/2024</a:t>
            </a:fld>
            <a:endParaRPr dirty="0" lang="en-US"/>
          </a:p>
        </p:txBody>
      </p:sp>
      <p:sp>
        <p:nvSpPr>
          <p:cNvPr id="1048692" name="Footer Placeholder 5"/>
          <p:cNvSpPr>
            <a:spLocks noGrp="1"/>
          </p:cNvSpPr>
          <p:nvPr>
            <p:ph type="ftr" sz="quarter" idx="11"/>
          </p:nvPr>
        </p:nvSpPr>
        <p:spPr/>
        <p:txBody>
          <a:bodyPr/>
          <a:p>
            <a:endParaRPr dirty="0" lang="en-US"/>
          </a:p>
        </p:txBody>
      </p:sp>
      <p:sp>
        <p:nvSpPr>
          <p:cNvPr id="1048693" name="Slide Number Placeholder 6"/>
          <p:cNvSpPr>
            <a:spLocks noGrp="1"/>
          </p:cNvSpPr>
          <p:nvPr>
            <p:ph type="sldNum" sz="quarter" idx="12"/>
          </p:nvPr>
        </p:nvSpPr>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48" name=""/>
        <p:cNvGrpSpPr/>
        <p:nvPr/>
      </p:nvGrpSpPr>
      <p:grpSpPr>
        <a:xfrm>
          <a:off x="0" y="0"/>
          <a:ext cx="0" cy="0"/>
          <a:chOff x="0" y="0"/>
          <a:chExt cx="0" cy="0"/>
        </a:xfrm>
      </p:grpSpPr>
      <p:sp>
        <p:nvSpPr>
          <p:cNvPr id="1048589" name="Title 1"/>
          <p:cNvSpPr>
            <a:spLocks noGrp="1"/>
          </p:cNvSpPr>
          <p:nvPr>
            <p:ph type="title"/>
          </p:nvPr>
        </p:nvSpPr>
        <p:spPr>
          <a:xfrm>
            <a:off x="814728" y="727522"/>
            <a:ext cx="4852988" cy="1617163"/>
          </a:xfrm>
        </p:spPr>
        <p:txBody>
          <a:bodyPr anchor="b">
            <a:normAutofit/>
          </a:bodyPr>
          <a:lstStyle>
            <a:lvl1pPr algn="l">
              <a:defRPr b="0" sz="2400"/>
            </a:lvl1pPr>
          </a:lstStyle>
          <a:p>
            <a:r>
              <a:rPr lang="en-US" smtClean="0"/>
              <a:t>Click to edit Master title style</a:t>
            </a:r>
            <a:endParaRPr dirty="0" lang="en-US"/>
          </a:p>
        </p:txBody>
      </p:sp>
      <p:sp>
        <p:nvSpPr>
          <p:cNvPr id="1048590" name="Picture Placeholder 11"/>
          <p:cNvSpPr>
            <a:spLocks noChangeAspect="1" noGrp="1"/>
          </p:cNvSpPr>
          <p:nvPr>
            <p:ph type="pic" sz="quarter" idx="13"/>
          </p:nvPr>
        </p:nvSpPr>
        <p:spPr bwMode="auto">
          <a:xfrm>
            <a:off x="6098117" y="0"/>
            <a:ext cx="6093883" cy="6858000"/>
          </a:xfrm>
          <a:custGeom>
            <a:avLst/>
            <a:ah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anchor="t" anchorCtr="0" compatLnSpc="1" numCol="1" wrap="square">
            <a:prstTxWarp prst="textNoShape"/>
            <a:normAutofit/>
          </a:bodyPr>
          <a:lstStyle>
            <a:lvl1pPr algn="ctr">
              <a:buFontTx/>
              <a:buNone/>
              <a:defRPr sz="1400"/>
            </a:lvl1pPr>
          </a:lstStyle>
          <a:p>
            <a:r>
              <a:rPr lang="en-US" smtClean="0"/>
              <a:t>Click icon to add picture</a:t>
            </a:r>
            <a:endParaRPr dirty="0" lang="en-US"/>
          </a:p>
        </p:txBody>
      </p:sp>
      <p:sp>
        <p:nvSpPr>
          <p:cNvPr id="1048591" name="Text Placeholder 3"/>
          <p:cNvSpPr>
            <a:spLocks noGrp="1"/>
          </p:cNvSpPr>
          <p:nvPr>
            <p:ph type="body" sz="half" idx="2"/>
          </p:nvPr>
        </p:nvSpPr>
        <p:spPr>
          <a:xfrm>
            <a:off x="814728" y="2344684"/>
            <a:ext cx="4852988" cy="3516365"/>
          </a:xfrm>
        </p:spPr>
        <p:txBody>
          <a:bodyPr anchor="t">
            <a:normAutofit/>
          </a:bodyPr>
          <a:lstStyle>
            <a:lvl1pPr indent="0" marL="0">
              <a:buNone/>
              <a:defRPr sz="12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Edit Master text styles</a:t>
            </a:r>
          </a:p>
        </p:txBody>
      </p:sp>
      <p:sp>
        <p:nvSpPr>
          <p:cNvPr id="1048592" name="Date Placeholder 4"/>
          <p:cNvSpPr>
            <a:spLocks noGrp="1"/>
          </p:cNvSpPr>
          <p:nvPr>
            <p:ph type="dt" sz="half" idx="10"/>
          </p:nvPr>
        </p:nvSpPr>
        <p:spPr>
          <a:xfrm>
            <a:off x="3885810" y="6041362"/>
            <a:ext cx="976879" cy="365125"/>
          </a:xfrm>
        </p:spPr>
        <p:txBody>
          <a:bodyPr/>
          <a:p>
            <a:fld id="{18C79C5D-2A6F-F04D-97DA-BEF2467B64E4}" type="datetimeFigureOut">
              <a:rPr dirty="0" lang="en-US"/>
              <a:t>5/23/2024</a:t>
            </a:fld>
            <a:endParaRPr dirty="0" lang="en-US"/>
          </a:p>
        </p:txBody>
      </p:sp>
      <p:sp>
        <p:nvSpPr>
          <p:cNvPr id="1048593" name="Footer Placeholder 5"/>
          <p:cNvSpPr>
            <a:spLocks noGrp="1"/>
          </p:cNvSpPr>
          <p:nvPr>
            <p:ph type="ftr" sz="quarter" idx="11"/>
          </p:nvPr>
        </p:nvSpPr>
        <p:spPr>
          <a:xfrm>
            <a:off x="590396" y="6041362"/>
            <a:ext cx="3295413" cy="365125"/>
          </a:xfrm>
        </p:spPr>
        <p:txBody>
          <a:bodyPr/>
          <a:p>
            <a:endParaRPr dirty="0" lang="en-US"/>
          </a:p>
        </p:txBody>
      </p:sp>
      <p:sp>
        <p:nvSpPr>
          <p:cNvPr id="1048594" name="Slide Number Placeholder 6"/>
          <p:cNvSpPr>
            <a:spLocks noGrp="1"/>
          </p:cNvSpPr>
          <p:nvPr>
            <p:ph type="sldNum" sz="quarter" idx="12"/>
          </p:nvPr>
        </p:nvSpPr>
        <p:spPr>
          <a:xfrm>
            <a:off x="4862689" y="5915888"/>
            <a:ext cx="1062155" cy="490599"/>
          </a:xfrm>
        </p:spPr>
        <p:txBody>
          <a:bodyPr/>
          <a:p>
            <a:fld id="{D57F1E4F-1CFF-5643-939E-217C01CDF565}" type="slidenum">
              <a:rPr dirty="0" lang="en-US"/>
              <a:t>‹#›</a:t>
            </a:fld>
            <a:endParaRPr dirty="0" lang="en-US"/>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810000" y="447188"/>
            <a:ext cx="10571998" cy="970450"/>
          </a:xfrm>
          <a:prstGeom prst="rect"/>
          <a:effectLst>
            <a:outerShdw blurRad="50800" dir="14400000">
              <a:srgbClr val="000000">
                <a:alpha val="60000"/>
              </a:srgbClr>
            </a:outerShdw>
          </a:effectLst>
        </p:spPr>
        <p:txBody>
          <a:bodyPr anchor="b" bIns="45720" lIns="91440" rIns="91440" rtlCol="0" tIns="45720" vert="horz">
            <a:noAutofit/>
          </a:bodyPr>
          <a:p>
            <a:r>
              <a:rPr lang="en-US" smtClean="0"/>
              <a:t>Click to edit Master title style</a:t>
            </a:r>
            <a:endParaRPr dirty="0" lang="en-US"/>
          </a:p>
        </p:txBody>
      </p:sp>
      <p:sp>
        <p:nvSpPr>
          <p:cNvPr id="1048577" name="Text Placeholder 2"/>
          <p:cNvSpPr>
            <a:spLocks noGrp="1"/>
          </p:cNvSpPr>
          <p:nvPr>
            <p:ph type="body" idx="1"/>
          </p:nvPr>
        </p:nvSpPr>
        <p:spPr>
          <a:xfrm>
            <a:off x="810000" y="2184401"/>
            <a:ext cx="10563285" cy="3674397"/>
          </a:xfrm>
          <a:prstGeom prst="rect"/>
          <a:effectLst>
            <a:outerShdw blurRad="50800" dir="14400000">
              <a:srgbClr val="000000">
                <a:alpha val="40000"/>
              </a:srgbClr>
            </a:outerShdw>
          </a:effectLst>
        </p:spPr>
        <p:txBody>
          <a:bodyPr anchor="ctr" bIns="45720" lIns="91440" rIns="91440" rtlCol="0" tIns="45720" vert="horz">
            <a:normAutofit/>
          </a:bodyPr>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lang="en-US"/>
          </a:p>
        </p:txBody>
      </p:sp>
      <p:sp>
        <p:nvSpPr>
          <p:cNvPr id="1048578" name="Footer Placeholder 4"/>
          <p:cNvSpPr>
            <a:spLocks noGrp="1"/>
          </p:cNvSpPr>
          <p:nvPr>
            <p:ph type="ftr" sz="quarter" idx="3"/>
          </p:nvPr>
        </p:nvSpPr>
        <p:spPr>
          <a:xfrm>
            <a:off x="451514" y="6041362"/>
            <a:ext cx="8644320" cy="365125"/>
          </a:xfrm>
          <a:prstGeom prst="rect"/>
        </p:spPr>
        <p:txBody>
          <a:bodyPr anchor="b" bIns="45720" lIns="91440" rIns="91440" rtlCol="0" tIns="45720" vert="horz"/>
          <a:lstStyle>
            <a:lvl1pPr algn="l">
              <a:defRPr sz="900">
                <a:solidFill>
                  <a:schemeClr val="tx1"/>
                </a:solidFill>
              </a:defRPr>
            </a:lvl1pPr>
          </a:lstStyle>
          <a:p>
            <a:endParaRPr dirty="0" lang="en-US"/>
          </a:p>
        </p:txBody>
      </p:sp>
      <p:sp>
        <p:nvSpPr>
          <p:cNvPr id="1048579" name="Date Placeholder 3"/>
          <p:cNvSpPr>
            <a:spLocks noGrp="1"/>
          </p:cNvSpPr>
          <p:nvPr>
            <p:ph type="dt" sz="half" idx="2"/>
          </p:nvPr>
        </p:nvSpPr>
        <p:spPr>
          <a:xfrm>
            <a:off x="9334626" y="6041362"/>
            <a:ext cx="1343706" cy="365125"/>
          </a:xfrm>
          <a:prstGeom prst="rect"/>
        </p:spPr>
        <p:txBody>
          <a:bodyPr anchor="b" bIns="45720" lIns="91440" rIns="91440" rtlCol="0" tIns="45720" vert="horz"/>
          <a:lstStyle>
            <a:lvl1pPr algn="r">
              <a:defRPr sz="900">
                <a:solidFill>
                  <a:schemeClr val="tx1"/>
                </a:solidFill>
              </a:defRPr>
            </a:lvl1pPr>
          </a:lstStyle>
          <a:p>
            <a:fld id="{09B482E8-6E0E-1B4F-B1FD-C69DB9E858D9}" type="datetimeFigureOut">
              <a:rPr dirty="0" lang="en-US"/>
              <a:t>5/23/2024</a:t>
            </a:fld>
            <a:endParaRPr dirty="0" lang="en-US"/>
          </a:p>
        </p:txBody>
      </p:sp>
      <p:sp>
        <p:nvSpPr>
          <p:cNvPr id="1048580" name="Slide Number Placeholder 5"/>
          <p:cNvSpPr>
            <a:spLocks noGrp="1"/>
          </p:cNvSpPr>
          <p:nvPr>
            <p:ph type="sldNum" sz="quarter" idx="4"/>
          </p:nvPr>
        </p:nvSpPr>
        <p:spPr>
          <a:xfrm>
            <a:off x="10678331" y="5915888"/>
            <a:ext cx="1062155" cy="490599"/>
          </a:xfrm>
          <a:prstGeom prst="rect"/>
        </p:spPr>
        <p:txBody>
          <a:bodyPr anchor="b" bIns="10800" lIns="91440" rIns="91440" rtlCol="0" tIns="45720" vert="horz"/>
          <a:lstStyle>
            <a:lvl1pPr algn="r">
              <a:defRPr sz="2000">
                <a:solidFill>
                  <a:schemeClr val="accent1"/>
                </a:solidFill>
              </a:defRPr>
            </a:lvl1pPr>
          </a:lstStyle>
          <a:p>
            <a:fld id="{D57F1E4F-1CFF-5643-939E-217C01CDF565}" type="slidenum">
              <a:rPr dirty="0" lang="en-US"/>
              <a:t>‹#›</a:t>
            </a:fld>
            <a:endParaRPr dirty="0" lang="en-US"/>
          </a:p>
        </p:txBody>
      </p:sp>
    </p:spTree>
  </p:cSld>
  <p:clrMap accent1="accent1" accent2="accent2" accent3="accent3" accent4="accent4" accent5="accent5" accent6="accent6" bg1="dk1" bg2="dk2" tx1="lt1" tx2="lt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hf dt="0" ftr="0" hdr="0" sldNum="0"/>
  <p:txStyles>
    <p:titleStyle>
      <a:lvl1pPr algn="l" defTabSz="457200" eaLnBrk="1" hangingPunct="1" latinLnBrk="0" rtl="0">
        <a:spcBef>
          <a:spcPct val="0"/>
        </a:spcBef>
        <a:buNone/>
        <a:defRPr b="1" sz="4000"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algn="l" defTabSz="457200" eaLnBrk="1" hangingPunct="1" indent="-342900" latinLnBrk="0" marL="342900" rtl="0">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algn="l" defTabSz="457200" eaLnBrk="1" hangingPunct="1" indent="-285750" latinLnBrk="0" marL="742950" rtl="0">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algn="l" defTabSz="457200" eaLnBrk="1" hangingPunct="1" indent="-228600" latinLnBrk="0" marL="1143000" rtl="0">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algn="l" defTabSz="457200" eaLnBrk="1" hangingPunct="1" indent="-228600" latinLnBrk="0" marL="1600200" rtl="0">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algn="l" defTabSz="457200" eaLnBrk="1" hangingPunct="1" indent="-228600" latinLnBrk="0" marL="2057400" rtl="0">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algn="l" defTabSz="457200" eaLnBrk="1" hangingPunct="1" indent="-228600" latinLnBrk="0" marL="2400000" rtl="0">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algn="l" defTabSz="457200" eaLnBrk="1" hangingPunct="1" indent="-228600" latinLnBrk="0" marL="2800000" rtl="0">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algn="l" defTabSz="457200" eaLnBrk="1" hangingPunct="1" indent="-228600" latinLnBrk="0" marL="3200000" rtl="0">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algn="l" defTabSz="457200" eaLnBrk="1" hangingPunct="1" indent="-228600" latinLnBrk="0" marL="3600000" rtl="0">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diagramLayout" Target="../diagrams/layout1.xml"/><Relationship Id="rId2" Type="http://schemas.openxmlformats.org/officeDocument/2006/relationships/diagramData" Target="../diagrams/data1.xml"/><Relationship Id="rId3" Type="http://schemas.microsoft.com/office/2007/relationships/diagramDrawing" Target="../diagrams/drawing1.xml"/><Relationship Id="rId4" Type="http://schemas.openxmlformats.org/officeDocument/2006/relationships/diagramColors" Target="../diagrams/colors1.xml"/><Relationship Id="rId5" Type="http://schemas.openxmlformats.org/officeDocument/2006/relationships/diagramQuickStyle" Target="../diagrams/quickStyle1.xml"/><Relationship Id="rId6" Type="http://schemas.openxmlformats.org/officeDocument/2006/relationships/diagramLayout" Target="../diagrams/layout2.xml"/><Relationship Id="rId7" Type="http://schemas.openxmlformats.org/officeDocument/2006/relationships/diagramData" Target="../diagrams/data2.xml"/><Relationship Id="rId8" Type="http://schemas.microsoft.com/office/2007/relationships/diagramDrawing" Target="../diagrams/drawing2.xml"/><Relationship Id="rId9" Type="http://schemas.openxmlformats.org/officeDocument/2006/relationships/diagramColors" Target="../diagrams/colors2.xml"/><Relationship Id="rId10" Type="http://schemas.openxmlformats.org/officeDocument/2006/relationships/diagramQuickStyle" Target="../diagrams/quickStyle2.xml"/><Relationship Id="rId1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diagramLayout" Target="../diagrams/layout9.xml"/><Relationship Id="rId2" Type="http://schemas.openxmlformats.org/officeDocument/2006/relationships/diagramData" Target="../diagrams/data9.xml"/><Relationship Id="rId3" Type="http://schemas.microsoft.com/office/2007/relationships/diagramDrawing" Target="../diagrams/drawing9.xml"/><Relationship Id="rId4" Type="http://schemas.openxmlformats.org/officeDocument/2006/relationships/diagramColors" Target="../diagrams/colors9.xml"/><Relationship Id="rId5" Type="http://schemas.openxmlformats.org/officeDocument/2006/relationships/diagramQuickStyle" Target="../diagrams/quickStyle9.xml"/><Relationship Id="rId6"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diagramLayout" Target="../diagrams/layout10.xml"/><Relationship Id="rId2" Type="http://schemas.openxmlformats.org/officeDocument/2006/relationships/diagramData" Target="../diagrams/data10.xml"/><Relationship Id="rId3" Type="http://schemas.microsoft.com/office/2007/relationships/diagramDrawing" Target="../diagrams/drawing10.xml"/><Relationship Id="rId4" Type="http://schemas.openxmlformats.org/officeDocument/2006/relationships/diagramColors" Target="../diagrams/colors10.xml"/><Relationship Id="rId5" Type="http://schemas.openxmlformats.org/officeDocument/2006/relationships/diagramQuickStyle" Target="../diagrams/quickStyle10.xml"/><Relationship Id="rId6"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diagramLayout" Target="../diagrams/layout11.xml"/><Relationship Id="rId2" Type="http://schemas.openxmlformats.org/officeDocument/2006/relationships/diagramData" Target="../diagrams/data11.xml"/><Relationship Id="rId3" Type="http://schemas.microsoft.com/office/2007/relationships/diagramDrawing" Target="../diagrams/drawing11.xml"/><Relationship Id="rId4" Type="http://schemas.openxmlformats.org/officeDocument/2006/relationships/diagramColors" Target="../diagrams/colors11.xml"/><Relationship Id="rId5" Type="http://schemas.openxmlformats.org/officeDocument/2006/relationships/diagramQuickStyle" Target="../diagrams/quickStyle11.xml"/><Relationship Id="rId6"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diagramLayout" Target="../diagrams/layout12.xml"/><Relationship Id="rId2" Type="http://schemas.openxmlformats.org/officeDocument/2006/relationships/diagramData" Target="../diagrams/data12.xml"/><Relationship Id="rId3" Type="http://schemas.microsoft.com/office/2007/relationships/diagramDrawing" Target="../diagrams/drawing12.xml"/><Relationship Id="rId4" Type="http://schemas.openxmlformats.org/officeDocument/2006/relationships/diagramColors" Target="../diagrams/colors12.xml"/><Relationship Id="rId5" Type="http://schemas.openxmlformats.org/officeDocument/2006/relationships/diagramQuickStyle" Target="../diagrams/quickStyle12.xml"/><Relationship Id="rId6"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diagramLayout" Target="../diagrams/layout13.xml"/><Relationship Id="rId2" Type="http://schemas.openxmlformats.org/officeDocument/2006/relationships/diagramData" Target="../diagrams/data13.xml"/><Relationship Id="rId3" Type="http://schemas.microsoft.com/office/2007/relationships/diagramDrawing" Target="../diagrams/drawing13.xml"/><Relationship Id="rId4" Type="http://schemas.openxmlformats.org/officeDocument/2006/relationships/diagramColors" Target="../diagrams/colors13.xml"/><Relationship Id="rId5" Type="http://schemas.openxmlformats.org/officeDocument/2006/relationships/diagramQuickStyle" Target="../diagrams/quickStyle13.xml"/><Relationship Id="rId6"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diagramLayout" Target="../diagrams/layout14.xml"/><Relationship Id="rId2" Type="http://schemas.openxmlformats.org/officeDocument/2006/relationships/diagramData" Target="../diagrams/data14.xml"/><Relationship Id="rId3" Type="http://schemas.microsoft.com/office/2007/relationships/diagramDrawing" Target="../diagrams/drawing14.xml"/><Relationship Id="rId4" Type="http://schemas.openxmlformats.org/officeDocument/2006/relationships/diagramColors" Target="../diagrams/colors14.xml"/><Relationship Id="rId5" Type="http://schemas.openxmlformats.org/officeDocument/2006/relationships/diagramQuickStyle" Target="../diagrams/quickStyle14.xml"/><Relationship Id="rId6"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diagramLayout" Target="../diagrams/layout3.xml"/><Relationship Id="rId2" Type="http://schemas.openxmlformats.org/officeDocument/2006/relationships/diagramData" Target="../diagrams/data3.xml"/><Relationship Id="rId3" Type="http://schemas.microsoft.com/office/2007/relationships/diagramDrawing" Target="../diagrams/drawing3.xml"/><Relationship Id="rId4" Type="http://schemas.openxmlformats.org/officeDocument/2006/relationships/diagramColors" Target="../diagrams/colors3.xml"/><Relationship Id="rId5" Type="http://schemas.openxmlformats.org/officeDocument/2006/relationships/diagramQuickStyle" Target="../diagrams/quickStyle3.xml"/><Relationship Id="rId6"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diagramLayout" Target="../diagrams/layout15.xml"/><Relationship Id="rId2" Type="http://schemas.openxmlformats.org/officeDocument/2006/relationships/diagramData" Target="../diagrams/data15.xml"/><Relationship Id="rId3" Type="http://schemas.microsoft.com/office/2007/relationships/diagramDrawing" Target="../diagrams/drawing15.xml"/><Relationship Id="rId4" Type="http://schemas.openxmlformats.org/officeDocument/2006/relationships/diagramColors" Target="../diagrams/colors15.xml"/><Relationship Id="rId5" Type="http://schemas.openxmlformats.org/officeDocument/2006/relationships/diagramQuickStyle" Target="../diagrams/quickStyle15.xml"/><Relationship Id="rId6"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diagramLayout" Target="../diagrams/layout16.xml"/><Relationship Id="rId2" Type="http://schemas.openxmlformats.org/officeDocument/2006/relationships/diagramData" Target="../diagrams/data16.xml"/><Relationship Id="rId3" Type="http://schemas.microsoft.com/office/2007/relationships/diagramDrawing" Target="../diagrams/drawing16.xml"/><Relationship Id="rId4" Type="http://schemas.openxmlformats.org/officeDocument/2006/relationships/diagramColors" Target="../diagrams/colors16.xml"/><Relationship Id="rId5" Type="http://schemas.openxmlformats.org/officeDocument/2006/relationships/diagramQuickStyle" Target="../diagrams/quickStyle16.xml"/><Relationship Id="rId6"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diagramLayout" Target="../diagrams/layout17.xml"/><Relationship Id="rId2" Type="http://schemas.openxmlformats.org/officeDocument/2006/relationships/diagramData" Target="../diagrams/data17.xml"/><Relationship Id="rId3" Type="http://schemas.microsoft.com/office/2007/relationships/diagramDrawing" Target="../diagrams/drawing17.xml"/><Relationship Id="rId4" Type="http://schemas.openxmlformats.org/officeDocument/2006/relationships/diagramColors" Target="../diagrams/colors17.xml"/><Relationship Id="rId5" Type="http://schemas.openxmlformats.org/officeDocument/2006/relationships/diagramQuickStyle" Target="../diagrams/quickStyle17.xml"/><Relationship Id="rId6"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diagramLayout" Target="../diagrams/layout18.xml"/><Relationship Id="rId2" Type="http://schemas.openxmlformats.org/officeDocument/2006/relationships/diagramData" Target="../diagrams/data18.xml"/><Relationship Id="rId3" Type="http://schemas.microsoft.com/office/2007/relationships/diagramDrawing" Target="../diagrams/drawing18.xml"/><Relationship Id="rId4" Type="http://schemas.openxmlformats.org/officeDocument/2006/relationships/diagramColors" Target="../diagrams/colors18.xml"/><Relationship Id="rId5" Type="http://schemas.openxmlformats.org/officeDocument/2006/relationships/diagramQuickStyle" Target="../diagrams/quickStyle18.xml"/><Relationship Id="rId6" Type="http://schemas.openxmlformats.org/officeDocument/2006/relationships/diagramLayout" Target="../diagrams/layout19.xml"/><Relationship Id="rId7" Type="http://schemas.openxmlformats.org/officeDocument/2006/relationships/diagramData" Target="../diagrams/data19.xml"/><Relationship Id="rId8" Type="http://schemas.microsoft.com/office/2007/relationships/diagramDrawing" Target="../diagrams/drawing19.xml"/><Relationship Id="rId9" Type="http://schemas.openxmlformats.org/officeDocument/2006/relationships/diagramColors" Target="../diagrams/colors19.xml"/><Relationship Id="rId10" Type="http://schemas.openxmlformats.org/officeDocument/2006/relationships/diagramQuickStyle" Target="../diagrams/quickStyle19.xml"/><Relationship Id="rId1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diagramLayout" Target="../diagrams/layout4.xml"/><Relationship Id="rId2" Type="http://schemas.openxmlformats.org/officeDocument/2006/relationships/diagramData" Target="../diagrams/data4.xml"/><Relationship Id="rId3" Type="http://schemas.microsoft.com/office/2007/relationships/diagramDrawing" Target="../diagrams/drawing4.xml"/><Relationship Id="rId4" Type="http://schemas.openxmlformats.org/officeDocument/2006/relationships/diagramColors" Target="../diagrams/colors4.xml"/><Relationship Id="rId5" Type="http://schemas.openxmlformats.org/officeDocument/2006/relationships/diagramQuickStyle" Target="../diagrams/quickStyle4.xml"/><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diagramLayout" Target="../diagrams/layout5.xml"/><Relationship Id="rId2" Type="http://schemas.openxmlformats.org/officeDocument/2006/relationships/diagramData" Target="../diagrams/data5.xml"/><Relationship Id="rId3" Type="http://schemas.microsoft.com/office/2007/relationships/diagramDrawing" Target="../diagrams/drawing5.xml"/><Relationship Id="rId4" Type="http://schemas.openxmlformats.org/officeDocument/2006/relationships/diagramColors" Target="../diagrams/colors5.xml"/><Relationship Id="rId5" Type="http://schemas.openxmlformats.org/officeDocument/2006/relationships/diagramQuickStyle" Target="../diagrams/quickStyle5.xml"/><Relationship Id="rId6" Type="http://schemas.openxmlformats.org/officeDocument/2006/relationships/diagramLayout" Target="../diagrams/layout6.xml"/><Relationship Id="rId7" Type="http://schemas.openxmlformats.org/officeDocument/2006/relationships/diagramData" Target="../diagrams/data6.xml"/><Relationship Id="rId8" Type="http://schemas.microsoft.com/office/2007/relationships/diagramDrawing" Target="../diagrams/drawing6.xml"/><Relationship Id="rId9" Type="http://schemas.openxmlformats.org/officeDocument/2006/relationships/diagramColors" Target="../diagrams/colors6.xml"/><Relationship Id="rId10" Type="http://schemas.openxmlformats.org/officeDocument/2006/relationships/diagramQuickStyle" Target="../diagrams/quickStyle6.xml"/><Relationship Id="rId1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video" Target="../media/media1.mp4"/><Relationship Id="rId2" Type="http://schemas.microsoft.com/office/2007/relationships/media" Target="../media/media1.mp4"/><Relationship Id="rId3" Type="http://schemas.openxmlformats.org/officeDocument/2006/relationships/image" Target="../media/image4.png"/><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diagramLayout" Target="../diagrams/layout7.xml"/><Relationship Id="rId2" Type="http://schemas.openxmlformats.org/officeDocument/2006/relationships/diagramData" Target="../diagrams/data7.xml"/><Relationship Id="rId3" Type="http://schemas.microsoft.com/office/2007/relationships/diagramDrawing" Target="../diagrams/drawing7.xml"/><Relationship Id="rId4" Type="http://schemas.openxmlformats.org/officeDocument/2006/relationships/diagramColors" Target="../diagrams/colors7.xml"/><Relationship Id="rId5" Type="http://schemas.openxmlformats.org/officeDocument/2006/relationships/diagramQuickStyle" Target="../diagrams/quickStyle7.xml"/><Relationship Id="rId6"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diagramLayout" Target="../diagrams/layout8.xml"/><Relationship Id="rId2" Type="http://schemas.openxmlformats.org/officeDocument/2006/relationships/diagramData" Target="../diagrams/data8.xml"/><Relationship Id="rId3" Type="http://schemas.microsoft.com/office/2007/relationships/diagramDrawing" Target="../diagrams/drawing8.xml"/><Relationship Id="rId4" Type="http://schemas.openxmlformats.org/officeDocument/2006/relationships/diagramColors" Target="../diagrams/colors8.xml"/><Relationship Id="rId5" Type="http://schemas.openxmlformats.org/officeDocument/2006/relationships/diagramQuickStyle" Target="../diagrams/quickStyle8.xml"/><Relationship Id="rId6"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27" name=""/>
        <p:cNvGrpSpPr/>
        <p:nvPr/>
      </p:nvGrpSpPr>
      <p:grpSpPr>
        <a:xfrm>
          <a:off x="0" y="0"/>
          <a:ext cx="0" cy="0"/>
          <a:chOff x="0" y="0"/>
          <a:chExt cx="0" cy="0"/>
        </a:xfrm>
      </p:grpSpPr>
      <p:graphicFrame>
        <p:nvGraphicFramePr>
          <p:cNvPr id="4194304" name="Diagram 4"/>
          <p:cNvGraphicFramePr>
            <a:graphicFrameLocks/>
          </p:cNvGraphicFramePr>
          <p:nvPr/>
        </p:nvGraphicFramePr>
        <p:xfrm>
          <a:off x="810001" y="608888"/>
          <a:ext cx="10572000" cy="2971051"/>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graphicFrame>
        <p:nvGraphicFramePr>
          <p:cNvPr id="4194305" name="Diagram 5"/>
          <p:cNvGraphicFramePr>
            <a:graphicFrameLocks/>
          </p:cNvGraphicFramePr>
          <p:nvPr/>
        </p:nvGraphicFramePr>
        <p:xfrm>
          <a:off x="810001" y="5280847"/>
          <a:ext cx="10572000" cy="434974"/>
        </p:xfrm>
        <a:graphic>
          <a:graphicData uri="http://schemas.openxmlformats.org/drawingml/2006/diagram">
            <dgm:relIds xmlns:dgm="http://schemas.openxmlformats.org/drawingml/2006/diagram" xmlns:r="http://schemas.openxmlformats.org/officeDocument/2006/relationships" r:dm="rId7" r:lo="rId6" r:qs="rId10" r:cs="rId9"/>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4" name=""/>
        <p:cNvGrpSpPr/>
        <p:nvPr/>
      </p:nvGrpSpPr>
      <p:grpSpPr>
        <a:xfrm>
          <a:off x="0" y="0"/>
          <a:ext cx="0" cy="0"/>
          <a:chOff x="0" y="0"/>
          <a:chExt cx="0" cy="0"/>
        </a:xfrm>
      </p:grpSpPr>
      <p:graphicFrame>
        <p:nvGraphicFramePr>
          <p:cNvPr id="4194312" name="Content Placeholder 3"/>
          <p:cNvGraphicFramePr>
            <a:graphicFrameLocks noGrp="1"/>
          </p:cNvGraphicFramePr>
          <p:nvPr>
            <p:ph idx="4294967295"/>
          </p:nvPr>
        </p:nvGraphicFramePr>
        <p:xfrm>
          <a:off x="0" y="-220980"/>
          <a:ext cx="11193780" cy="707898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5" name=""/>
        <p:cNvGrpSpPr/>
        <p:nvPr/>
      </p:nvGrpSpPr>
      <p:grpSpPr>
        <a:xfrm>
          <a:off x="0" y="0"/>
          <a:ext cx="0" cy="0"/>
          <a:chOff x="0" y="0"/>
          <a:chExt cx="0" cy="0"/>
        </a:xfrm>
      </p:grpSpPr>
      <p:sp>
        <p:nvSpPr>
          <p:cNvPr id="1048602"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03"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58" name="Picture Placeholder 2"/>
          <p:cNvPicPr>
            <a:picLocks noChangeAspect="1" noGrp="1"/>
          </p:cNvPicPr>
          <p:nvPr>
            <p:ph type="pic" sz="quarter" idx="13"/>
          </p:nvPr>
        </p:nvPicPr>
        <p:blipFill rotWithShape="1">
          <a:blip xmlns:r="http://schemas.openxmlformats.org/officeDocument/2006/relationships" r:embed="rId1"/>
          <a:srcRect l="4763" t="11983" r="59505" b="6329"/>
          <a:stretch>
            <a:fillRect/>
          </a:stretch>
        </p:blipFill>
        <p:spPr>
          <a:xfrm>
            <a:off x="6910086" y="370390"/>
            <a:ext cx="4815068" cy="5602147"/>
          </a:xfrm>
          <a:prstGeom prst="snip2DiagRect"/>
          <a:solidFill>
            <a:srgbClr val="FFFFFF">
              <a:shade val="85000"/>
            </a:srgbClr>
          </a:solidFill>
          <a:ln w="88900" cap="sq">
            <a:solidFill>
              <a:srgbClr val="FFFFFF"/>
            </a:solidFill>
            <a:miter lim="800000"/>
          </a:ln>
          <a:effectLst>
            <a:outerShdw algn="tl" blurRad="88900" rotWithShape="0">
              <a:srgbClr val="000000">
                <a:alpha val="45000"/>
              </a:srgbClr>
            </a:outerShdw>
          </a:effectLst>
          <a:scene3d>
            <a:camera prst="orthographicFront"/>
            <a:lightRig dir="t" rig="twoP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6" name=""/>
        <p:cNvGrpSpPr/>
        <p:nvPr/>
      </p:nvGrpSpPr>
      <p:grpSpPr>
        <a:xfrm>
          <a:off x="0" y="0"/>
          <a:ext cx="0" cy="0"/>
          <a:chOff x="0" y="0"/>
          <a:chExt cx="0" cy="0"/>
        </a:xfrm>
      </p:grpSpPr>
      <p:graphicFrame>
        <p:nvGraphicFramePr>
          <p:cNvPr id="4194313" name="Content Placeholder 4"/>
          <p:cNvGraphicFramePr>
            <a:graphicFrameLocks noGrp="1"/>
          </p:cNvGraphicFramePr>
          <p:nvPr>
            <p:ph idx="4294967295"/>
          </p:nvPr>
        </p:nvGraphicFramePr>
        <p:xfrm>
          <a:off x="335280" y="518160"/>
          <a:ext cx="10873740" cy="647700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7" name=""/>
        <p:cNvGrpSpPr/>
        <p:nvPr/>
      </p:nvGrpSpPr>
      <p:grpSpPr>
        <a:xfrm>
          <a:off x="0" y="0"/>
          <a:ext cx="0" cy="0"/>
          <a:chOff x="0" y="0"/>
          <a:chExt cx="0" cy="0"/>
        </a:xfrm>
      </p:grpSpPr>
      <p:graphicFrame>
        <p:nvGraphicFramePr>
          <p:cNvPr id="4194314" name="Content Placeholder 4"/>
          <p:cNvGraphicFramePr>
            <a:graphicFrameLocks noGrp="1"/>
          </p:cNvGraphicFramePr>
          <p:nvPr>
            <p:ph idx="4294967295"/>
          </p:nvPr>
        </p:nvGraphicFramePr>
        <p:xfrm>
          <a:off x="220980" y="144780"/>
          <a:ext cx="11414760" cy="659130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8" name=""/>
        <p:cNvGrpSpPr/>
        <p:nvPr/>
      </p:nvGrpSpPr>
      <p:grpSpPr>
        <a:xfrm>
          <a:off x="0" y="0"/>
          <a:ext cx="0" cy="0"/>
          <a:chOff x="0" y="0"/>
          <a:chExt cx="0" cy="0"/>
        </a:xfrm>
      </p:grpSpPr>
      <p:sp>
        <p:nvSpPr>
          <p:cNvPr id="1048604"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05"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59" name="Picture Placeholder 2"/>
          <p:cNvPicPr>
            <a:picLocks noChangeAspect="1" noGrp="1"/>
          </p:cNvPicPr>
          <p:nvPr>
            <p:ph type="pic" sz="quarter" idx="13"/>
          </p:nvPr>
        </p:nvPicPr>
        <p:blipFill rotWithShape="1">
          <a:blip xmlns:r="http://schemas.openxmlformats.org/officeDocument/2006/relationships" r:embed="rId1"/>
          <a:srcRect l="1479" t="7225" r="5172" b="3906"/>
          <a:stretch>
            <a:fillRect/>
          </a:stretch>
        </p:blipFill>
        <p:spPr>
          <a:xfrm>
            <a:off x="5667717" y="254643"/>
            <a:ext cx="5941692" cy="6157732"/>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9" name=""/>
        <p:cNvGrpSpPr/>
        <p:nvPr/>
      </p:nvGrpSpPr>
      <p:grpSpPr>
        <a:xfrm>
          <a:off x="0" y="0"/>
          <a:ext cx="0" cy="0"/>
          <a:chOff x="0" y="0"/>
          <a:chExt cx="0" cy="0"/>
        </a:xfrm>
      </p:grpSpPr>
      <p:graphicFrame>
        <p:nvGraphicFramePr>
          <p:cNvPr id="4194315" name="Content Placeholder 3"/>
          <p:cNvGraphicFramePr>
            <a:graphicFrameLocks noGrp="1"/>
          </p:cNvGraphicFramePr>
          <p:nvPr>
            <p:ph idx="4294967295"/>
          </p:nvPr>
        </p:nvGraphicFramePr>
        <p:xfrm>
          <a:off x="0" y="320040"/>
          <a:ext cx="11216640" cy="653796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0" name=""/>
        <p:cNvGrpSpPr/>
        <p:nvPr/>
      </p:nvGrpSpPr>
      <p:grpSpPr>
        <a:xfrm>
          <a:off x="0" y="0"/>
          <a:ext cx="0" cy="0"/>
          <a:chOff x="0" y="0"/>
          <a:chExt cx="0" cy="0"/>
        </a:xfrm>
      </p:grpSpPr>
      <p:graphicFrame>
        <p:nvGraphicFramePr>
          <p:cNvPr id="4194316" name="Content Placeholder 3"/>
          <p:cNvGraphicFramePr>
            <a:graphicFrameLocks noGrp="1"/>
          </p:cNvGraphicFramePr>
          <p:nvPr>
            <p:ph idx="4294967295"/>
          </p:nvPr>
        </p:nvGraphicFramePr>
        <p:xfrm>
          <a:off x="0" y="2222500"/>
          <a:ext cx="10553700" cy="3636963"/>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1" name=""/>
        <p:cNvGrpSpPr/>
        <p:nvPr/>
      </p:nvGrpSpPr>
      <p:grpSpPr>
        <a:xfrm>
          <a:off x="0" y="0"/>
          <a:ext cx="0" cy="0"/>
          <a:chOff x="0" y="0"/>
          <a:chExt cx="0" cy="0"/>
        </a:xfrm>
      </p:grpSpPr>
      <p:sp>
        <p:nvSpPr>
          <p:cNvPr id="1048606"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07"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60" name="Picture Placeholder 2"/>
          <p:cNvPicPr>
            <a:picLocks noChangeAspect="1" noGrp="1"/>
          </p:cNvPicPr>
          <p:nvPr>
            <p:ph type="pic" sz="quarter" idx="13"/>
          </p:nvPr>
        </p:nvPicPr>
        <p:blipFill rotWithShape="1">
          <a:blip xmlns:r="http://schemas.openxmlformats.org/officeDocument/2006/relationships" r:embed="rId1"/>
          <a:srcRect l="4165" t="3206" r="6279" b="-675"/>
          <a:stretch>
            <a:fillRect/>
          </a:stretch>
        </p:blipFill>
        <p:spPr>
          <a:xfrm>
            <a:off x="5185460" y="92597"/>
            <a:ext cx="6910086" cy="6672805"/>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2" name=""/>
        <p:cNvGrpSpPr/>
        <p:nvPr/>
      </p:nvGrpSpPr>
      <p:grpSpPr>
        <a:xfrm>
          <a:off x="0" y="0"/>
          <a:ext cx="0" cy="0"/>
          <a:chOff x="0" y="0"/>
          <a:chExt cx="0" cy="0"/>
        </a:xfrm>
      </p:grpSpPr>
      <p:graphicFrame>
        <p:nvGraphicFramePr>
          <p:cNvPr id="4194317" name="Content Placeholder 3"/>
          <p:cNvGraphicFramePr>
            <a:graphicFrameLocks noGrp="1"/>
          </p:cNvGraphicFramePr>
          <p:nvPr>
            <p:ph idx="4294967295"/>
          </p:nvPr>
        </p:nvGraphicFramePr>
        <p:xfrm>
          <a:off x="0" y="388620"/>
          <a:ext cx="11193780" cy="630174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3" name=""/>
        <p:cNvGrpSpPr/>
        <p:nvPr/>
      </p:nvGrpSpPr>
      <p:grpSpPr>
        <a:xfrm>
          <a:off x="0" y="0"/>
          <a:ext cx="0" cy="0"/>
          <a:chOff x="0" y="0"/>
          <a:chExt cx="0" cy="0"/>
        </a:xfrm>
      </p:grpSpPr>
      <p:sp>
        <p:nvSpPr>
          <p:cNvPr id="1048608"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09"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61" name="Picture Placeholder 2"/>
          <p:cNvPicPr>
            <a:picLocks noChangeAspect="1" noGrp="1"/>
          </p:cNvPicPr>
          <p:nvPr>
            <p:ph type="pic" sz="quarter" idx="13"/>
          </p:nvPr>
        </p:nvPicPr>
        <p:blipFill rotWithShape="1">
          <a:blip xmlns:r="http://schemas.openxmlformats.org/officeDocument/2006/relationships" r:embed="rId1"/>
          <a:srcRect l="383" t="2356" r="3986" b="4715"/>
          <a:stretch>
            <a:fillRect/>
          </a:stretch>
        </p:blipFill>
        <p:spPr>
          <a:xfrm>
            <a:off x="5139160" y="162046"/>
            <a:ext cx="6829064" cy="6389225"/>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44" name=""/>
        <p:cNvGrpSpPr/>
        <p:nvPr/>
      </p:nvGrpSpPr>
      <p:grpSpPr>
        <a:xfrm>
          <a:off x="0" y="0"/>
          <a:ext cx="0" cy="0"/>
          <a:chOff x="0" y="0"/>
          <a:chExt cx="0" cy="0"/>
        </a:xfrm>
      </p:grpSpPr>
      <p:graphicFrame>
        <p:nvGraphicFramePr>
          <p:cNvPr id="4194306" name="Diagram 11"/>
          <p:cNvGraphicFramePr>
            <a:graphicFrameLocks/>
          </p:cNvGraphicFramePr>
          <p:nvPr/>
        </p:nvGraphicFramePr>
        <p:xfrm>
          <a:off x="681990" y="403225"/>
          <a:ext cx="9719310" cy="969963"/>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grpSp>
        <p:nvGrpSpPr>
          <p:cNvPr id="45" name="Group 5"/>
          <p:cNvGrpSpPr/>
          <p:nvPr/>
        </p:nvGrpSpPr>
        <p:grpSpPr>
          <a:xfrm>
            <a:off x="320040" y="2407920"/>
            <a:ext cx="11020196" cy="3862357"/>
            <a:chOff x="516484" y="2633766"/>
            <a:chExt cx="10827744" cy="3636511"/>
          </a:xfrm>
        </p:grpSpPr>
        <p:sp>
          <p:nvSpPr>
            <p:cNvPr id="1048584" name="Freeform 6"/>
            <p:cNvSpPr/>
            <p:nvPr/>
          </p:nvSpPr>
          <p:spPr>
            <a:xfrm rot="21600000">
              <a:off x="516484" y="2633766"/>
              <a:ext cx="2085349" cy="363651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2">
              <a:schemeClr val="dk1">
                <a:shade val="50000"/>
              </a:schemeClr>
            </a:lnRef>
            <a:fillRef idx="1">
              <a:schemeClr val="dk1"/>
            </a:fillRef>
            <a:effectRef idx="0">
              <a:schemeClr val="dk1"/>
            </a:effectRef>
            <a:fontRef idx="minor">
              <a:schemeClr val="lt1"/>
            </a:fontRef>
          </p:style>
          <p:txBody>
            <a:bodyPr anchor="ctr" anchorCtr="0" bIns="727302" lIns="88900" numCol="1" rIns="91281" spcCol="1270" spcFirstLastPara="0" tIns="727302" vert="horz" wrap="square">
              <a:noAutofit/>
            </a:bodyPr>
            <a:p>
              <a:pPr algn="ctr" defTabSz="622300" lvl="0" rtl="0">
                <a:lnSpc>
                  <a:spcPct val="90000"/>
                </a:lnSpc>
                <a:spcBef>
                  <a:spcPct val="0"/>
                </a:spcBef>
                <a:spcAft>
                  <a:spcPct val="35000"/>
                </a:spcAft>
              </a:pPr>
              <a:r>
                <a:rPr b="1" dirty="0" sz="1400" kern="1200" lang="en-US" smtClean="0">
                  <a:effectLst>
                    <a:outerShdw algn="tl" blurRad="38100" dir="2700000" dist="38100">
                      <a:srgbClr val="000000">
                        <a:alpha val="43137"/>
                      </a:srgbClr>
                    </a:outerShdw>
                  </a:effectLst>
                </a:rPr>
                <a:t>The local goats are commonly referred to as a branch of the Small East African goat. A branch of the Small East African goat includes the Gwembe goat that has pricky ears and is horned</a:t>
              </a:r>
              <a:endParaRPr dirty="0" sz="1400" kern="1200" lang="en-US">
                <a:effectLst>
                  <a:outerShdw algn="tl" blurRad="38100" dir="2700000" dist="38100">
                    <a:srgbClr val="000000">
                      <a:alpha val="43137"/>
                    </a:srgbClr>
                  </a:outerShdw>
                </a:effectLst>
              </a:endParaRPr>
            </a:p>
          </p:txBody>
        </p:sp>
        <p:sp>
          <p:nvSpPr>
            <p:cNvPr id="1048585" name="Freeform 7"/>
            <p:cNvSpPr/>
            <p:nvPr/>
          </p:nvSpPr>
          <p:spPr>
            <a:xfrm>
              <a:off x="2766471" y="2633766"/>
              <a:ext cx="2085349" cy="363651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anchor="ctr" anchorCtr="0" bIns="727302" lIns="101600" numCol="1" rIns="101600" spcCol="1270" spcFirstLastPara="0" tIns="727302" vert="horz" wrap="square">
              <a:noAutofit/>
            </a:bodyPr>
            <a:p>
              <a:pPr algn="ctr" defTabSz="711200" lvl="0" rtl="0">
                <a:lnSpc>
                  <a:spcPct val="90000"/>
                </a:lnSpc>
                <a:spcBef>
                  <a:spcPct val="0"/>
                </a:spcBef>
                <a:spcAft>
                  <a:spcPct val="35000"/>
                </a:spcAft>
              </a:pPr>
              <a:r>
                <a:rPr b="1" dirty="0" sz="1600" kern="1200" lang="en-US" smtClean="0">
                  <a:effectLst>
                    <a:outerShdw algn="tl" blurRad="38100" dir="2700000" dist="38100">
                      <a:srgbClr val="000000">
                        <a:alpha val="43137"/>
                      </a:srgbClr>
                    </a:outerShdw>
                  </a:effectLst>
                </a:rPr>
                <a:t>The adult males can attain 25 kg weight. The local goats are prolific breeders, hardy and prefer browsing.</a:t>
              </a:r>
              <a:endParaRPr dirty="0" sz="1600" kern="1200" lang="en-US">
                <a:effectLst>
                  <a:outerShdw algn="tl" blurRad="38100" dir="2700000" dist="38100">
                    <a:srgbClr val="000000">
                      <a:alpha val="43137"/>
                    </a:srgbClr>
                  </a:outerShdw>
                </a:effectLst>
              </a:endParaRPr>
            </a:p>
          </p:txBody>
        </p:sp>
        <p:sp>
          <p:nvSpPr>
            <p:cNvPr id="1048586" name="Freeform 8"/>
            <p:cNvSpPr/>
            <p:nvPr/>
          </p:nvSpPr>
          <p:spPr>
            <a:xfrm rot="21600000">
              <a:off x="4999985" y="2633766"/>
              <a:ext cx="2085349" cy="363651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nchorCtr="0" bIns="727302" lIns="101600" numCol="1" rIns="101600" spcCol="1270" spcFirstLastPara="0" tIns="727302" vert="horz" wrap="square">
              <a:noAutofit/>
            </a:bodyPr>
            <a:p>
              <a:pPr algn="ctr" defTabSz="711200" lvl="0" rtl="0">
                <a:lnSpc>
                  <a:spcPct val="90000"/>
                </a:lnSpc>
                <a:spcBef>
                  <a:spcPct val="0"/>
                </a:spcBef>
                <a:spcAft>
                  <a:spcPct val="35000"/>
                </a:spcAft>
              </a:pPr>
              <a:r>
                <a:rPr b="1" dirty="0" sz="1600" kern="1200" lang="en-US" smtClean="0">
                  <a:effectLst>
                    <a:outerShdw algn="tl" blurRad="38100" dir="2700000" dist="38100">
                      <a:srgbClr val="000000">
                        <a:alpha val="43137"/>
                      </a:srgbClr>
                    </a:outerShdw>
                  </a:effectLst>
                </a:rPr>
                <a:t>The Small East African goats are multi­purpose animals providing man with meat (chevon), milk, skins and hair for direct or indirect use.</a:t>
              </a:r>
              <a:endParaRPr dirty="0" sz="1600" kern="1200" lang="en-US">
                <a:effectLst>
                  <a:outerShdw algn="tl" blurRad="38100" dir="2700000" dist="38100">
                    <a:srgbClr val="000000">
                      <a:alpha val="43137"/>
                    </a:srgbClr>
                  </a:outerShdw>
                </a:effectLst>
              </a:endParaRPr>
            </a:p>
          </p:txBody>
        </p:sp>
        <p:sp>
          <p:nvSpPr>
            <p:cNvPr id="1048587" name="Freeform 9"/>
            <p:cNvSpPr/>
            <p:nvPr/>
          </p:nvSpPr>
          <p:spPr>
            <a:xfrm rot="21600000">
              <a:off x="7241736" y="2633766"/>
              <a:ext cx="2085349" cy="363651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1">
              <a:schemeClr val="dk1"/>
            </a:lnRef>
            <a:fillRef idx="2">
              <a:schemeClr val="dk1"/>
            </a:fillRef>
            <a:effectRef idx="1">
              <a:schemeClr val="dk1"/>
            </a:effectRef>
            <a:fontRef idx="minor">
              <a:schemeClr val="dk1"/>
            </a:fontRef>
          </p:style>
          <p:txBody>
            <a:bodyPr anchor="ctr" anchorCtr="0" bIns="727302" lIns="101600" numCol="1" rIns="101600" spcCol="1270" spcFirstLastPara="0" tIns="727302" vert="horz" wrap="square">
              <a:noAutofit/>
            </a:bodyPr>
            <a:p>
              <a:pPr algn="ctr" defTabSz="711200" lvl="0" rtl="0">
                <a:lnSpc>
                  <a:spcPct val="90000"/>
                </a:lnSpc>
                <a:spcBef>
                  <a:spcPct val="0"/>
                </a:spcBef>
                <a:spcAft>
                  <a:spcPct val="35000"/>
                </a:spcAft>
              </a:pPr>
              <a:r>
                <a:rPr b="1" dirty="0" sz="1600" kern="1200" lang="en-US" smtClean="0">
                  <a:effectLst>
                    <a:outerShdw algn="tl" blurRad="38100" dir="2700000" dist="38100">
                      <a:srgbClr val="000000">
                        <a:alpha val="43137"/>
                      </a:srgbClr>
                    </a:outerShdw>
                  </a:effectLst>
                </a:rPr>
                <a:t>The local goats are poor milk producers, yielding about 0.2 –0.5 liters of milk per day.</a:t>
              </a:r>
              <a:endParaRPr dirty="0" sz="1600" kern="1200" lang="en-US">
                <a:effectLst>
                  <a:outerShdw algn="tl" blurRad="38100" dir="2700000" dist="38100">
                    <a:srgbClr val="000000">
                      <a:alpha val="43137"/>
                    </a:srgbClr>
                  </a:outerShdw>
                </a:effectLst>
              </a:endParaRPr>
            </a:p>
          </p:txBody>
        </p:sp>
        <p:sp>
          <p:nvSpPr>
            <p:cNvPr id="1048588" name="Freeform 10"/>
            <p:cNvSpPr/>
            <p:nvPr/>
          </p:nvSpPr>
          <p:spPr>
            <a:xfrm>
              <a:off x="9258879" y="2633766"/>
              <a:ext cx="2085349" cy="363651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anchor="ctr" anchorCtr="0" bIns="727302" lIns="88900" numCol="1" rIns="91281" spcCol="1270" spcFirstLastPara="0" tIns="727302" vert="horz" wrap="square">
              <a:noAutofit/>
            </a:bodyPr>
            <a:p>
              <a:pPr algn="ctr" defTabSz="622300" lvl="0" rtl="0">
                <a:lnSpc>
                  <a:spcPct val="90000"/>
                </a:lnSpc>
                <a:spcBef>
                  <a:spcPct val="0"/>
                </a:spcBef>
                <a:spcAft>
                  <a:spcPct val="35000"/>
                </a:spcAft>
              </a:pPr>
              <a:r>
                <a:rPr b="1" dirty="0" sz="1600" kern="1200" lang="en-US" smtClean="0">
                  <a:effectLst>
                    <a:outerShdw algn="tl" blurRad="38100" dir="2700000" dist="38100">
                      <a:srgbClr val="000000">
                        <a:alpha val="43137"/>
                      </a:srgbClr>
                    </a:outerShdw>
                  </a:effectLst>
                </a:rPr>
                <a:t>As a result of the low milk yields, goat owners do not bother to milk them. Where the local goats are milked it is done by children / shepherds</a:t>
              </a:r>
              <a:endParaRPr dirty="0" sz="1600" kern="1200" lang="en-US">
                <a:effectLst>
                  <a:outerShdw algn="tl" blurRad="38100" dir="2700000" dist="38100">
                    <a:srgbClr val="000000">
                      <a:alpha val="43137"/>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4" name=""/>
        <p:cNvGrpSpPr/>
        <p:nvPr/>
      </p:nvGrpSpPr>
      <p:grpSpPr>
        <a:xfrm>
          <a:off x="0" y="0"/>
          <a:ext cx="0" cy="0"/>
          <a:chOff x="0" y="0"/>
          <a:chExt cx="0" cy="0"/>
        </a:xfrm>
      </p:grpSpPr>
      <p:graphicFrame>
        <p:nvGraphicFramePr>
          <p:cNvPr id="4194318" name="Content Placeholder 3"/>
          <p:cNvGraphicFramePr>
            <a:graphicFrameLocks noGrp="1"/>
          </p:cNvGraphicFramePr>
          <p:nvPr>
            <p:ph idx="4294967295"/>
          </p:nvPr>
        </p:nvGraphicFramePr>
        <p:xfrm>
          <a:off x="190500" y="160020"/>
          <a:ext cx="11384280" cy="640842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5" name=""/>
        <p:cNvGrpSpPr/>
        <p:nvPr/>
      </p:nvGrpSpPr>
      <p:grpSpPr>
        <a:xfrm>
          <a:off x="0" y="0"/>
          <a:ext cx="0" cy="0"/>
          <a:chOff x="0" y="0"/>
          <a:chExt cx="0" cy="0"/>
        </a:xfrm>
      </p:grpSpPr>
      <p:sp>
        <p:nvSpPr>
          <p:cNvPr id="1048610"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11"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62" name="Picture Placeholder 2"/>
          <p:cNvPicPr>
            <a:picLocks noChangeAspect="1" noGrp="1"/>
          </p:cNvPicPr>
          <p:nvPr>
            <p:ph type="pic" sz="quarter" idx="13"/>
          </p:nvPr>
        </p:nvPicPr>
        <p:blipFill rotWithShape="1">
          <a:blip xmlns:r="http://schemas.openxmlformats.org/officeDocument/2006/relationships" r:embed="rId1"/>
          <a:srcRect l="580" r="-424"/>
          <a:stretch>
            <a:fillRect/>
          </a:stretch>
        </p:blipFill>
        <p:spPr>
          <a:xfrm>
            <a:off x="4856480" y="132080"/>
            <a:ext cx="7061200" cy="652272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6" name=""/>
        <p:cNvGrpSpPr/>
        <p:nvPr/>
      </p:nvGrpSpPr>
      <p:grpSpPr>
        <a:xfrm>
          <a:off x="0" y="0"/>
          <a:ext cx="0" cy="0"/>
          <a:chOff x="0" y="0"/>
          <a:chExt cx="0" cy="0"/>
        </a:xfrm>
      </p:grpSpPr>
      <p:graphicFrame>
        <p:nvGraphicFramePr>
          <p:cNvPr id="4194319" name="Content Placeholder 3"/>
          <p:cNvGraphicFramePr>
            <a:graphicFrameLocks noGrp="1"/>
          </p:cNvGraphicFramePr>
          <p:nvPr>
            <p:ph idx="4294967295"/>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7" name=""/>
        <p:cNvGrpSpPr/>
        <p:nvPr/>
      </p:nvGrpSpPr>
      <p:grpSpPr>
        <a:xfrm>
          <a:off x="0" y="0"/>
          <a:ext cx="0" cy="0"/>
          <a:chOff x="0" y="0"/>
          <a:chExt cx="0" cy="0"/>
        </a:xfrm>
      </p:grpSpPr>
      <p:sp>
        <p:nvSpPr>
          <p:cNvPr id="1048612"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13"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63" name="Picture Placeholder 2"/>
          <p:cNvPicPr>
            <a:picLocks noChangeAspect="1" noGrp="1"/>
          </p:cNvPicPr>
          <p:nvPr>
            <p:ph type="pic" sz="quarter" idx="13"/>
          </p:nvPr>
        </p:nvPicPr>
        <p:blipFill rotWithShape="1">
          <a:blip xmlns:r="http://schemas.openxmlformats.org/officeDocument/2006/relationships" r:embed="rId1"/>
          <a:srcRect l="1295" t="1183" r="3587" b="544"/>
          <a:stretch>
            <a:fillRect/>
          </a:stretch>
        </p:blipFill>
        <p:spPr>
          <a:xfrm>
            <a:off x="4318000" y="995680"/>
            <a:ext cx="7335520" cy="522224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8" name=""/>
        <p:cNvGrpSpPr/>
        <p:nvPr/>
      </p:nvGrpSpPr>
      <p:grpSpPr>
        <a:xfrm>
          <a:off x="0" y="0"/>
          <a:ext cx="0" cy="0"/>
          <a:chOff x="0" y="0"/>
          <a:chExt cx="0" cy="0"/>
        </a:xfrm>
      </p:grpSpPr>
      <p:graphicFrame>
        <p:nvGraphicFramePr>
          <p:cNvPr id="4194320" name="Content Placeholder 3"/>
          <p:cNvGraphicFramePr>
            <a:graphicFrameLocks noGrp="1"/>
          </p:cNvGraphicFramePr>
          <p:nvPr>
            <p:ph idx="4294967295"/>
          </p:nvPr>
        </p:nvGraphicFramePr>
        <p:xfrm>
          <a:off x="0" y="1386840"/>
          <a:ext cx="10553700" cy="4472623"/>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
        <p:nvSpPr>
          <p:cNvPr id="1048614" name="Title 1"/>
          <p:cNvSpPr>
            <a:spLocks noGrp="1"/>
          </p:cNvSpPr>
          <p:nvPr>
            <p:ph type="title" idx="4294967295"/>
          </p:nvPr>
        </p:nvSpPr>
        <p:spPr>
          <a:xfrm>
            <a:off x="899160" y="501015"/>
            <a:ext cx="10572750" cy="969963"/>
          </a:xfrm>
        </p:spPr>
        <p:txBody>
          <a:bodyPr/>
          <a:p>
            <a:r>
              <a:rPr dirty="0" lang="en-US" smtClean="0">
                <a:effectLst>
                  <a:outerShdw algn="tl" blurRad="38100" dir="2700000" dist="38100">
                    <a:srgbClr val="000000">
                      <a:alpha val="43137"/>
                    </a:srgbClr>
                  </a:outerShdw>
                </a:effectLst>
              </a:rPr>
              <a:t>SUFFOLK</a:t>
            </a:r>
            <a:endParaRPr dirty="0" lang="en-US">
              <a:effectLst>
                <a:outerShdw algn="tl" blurRad="38100" dir="2700000" dist="38100">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69" name=""/>
        <p:cNvGrpSpPr/>
        <p:nvPr/>
      </p:nvGrpSpPr>
      <p:grpSpPr>
        <a:xfrm>
          <a:off x="0" y="0"/>
          <a:ext cx="0" cy="0"/>
          <a:chOff x="0" y="0"/>
          <a:chExt cx="0" cy="0"/>
        </a:xfrm>
      </p:grpSpPr>
      <p:sp>
        <p:nvSpPr>
          <p:cNvPr id="1048615"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16"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64" name="Picture Placeholder 2"/>
          <p:cNvPicPr>
            <a:picLocks noChangeAspect="1" noGrp="1"/>
          </p:cNvPicPr>
          <p:nvPr>
            <p:ph type="pic" sz="quarter" idx="13"/>
          </p:nvPr>
        </p:nvPicPr>
        <p:blipFill rotWithShape="1">
          <a:blip xmlns:r="http://schemas.openxmlformats.org/officeDocument/2006/relationships" r:embed="rId1"/>
          <a:srcRect l="2661" t="2058" r="267" b="271"/>
          <a:stretch>
            <a:fillRect/>
          </a:stretch>
        </p:blipFill>
        <p:spPr>
          <a:xfrm>
            <a:off x="5547360" y="335280"/>
            <a:ext cx="6451600" cy="617728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70" name=""/>
        <p:cNvGrpSpPr/>
        <p:nvPr/>
      </p:nvGrpSpPr>
      <p:grpSpPr>
        <a:xfrm>
          <a:off x="0" y="0"/>
          <a:ext cx="0" cy="0"/>
          <a:chOff x="0" y="0"/>
          <a:chExt cx="0" cy="0"/>
        </a:xfrm>
      </p:grpSpPr>
      <p:graphicFrame>
        <p:nvGraphicFramePr>
          <p:cNvPr id="4194321" name="Content Placeholder 3"/>
          <p:cNvGraphicFramePr>
            <a:graphicFrameLocks noGrp="1"/>
          </p:cNvGraphicFramePr>
          <p:nvPr>
            <p:ph idx="4294967295"/>
          </p:nvPr>
        </p:nvGraphicFramePr>
        <p:xfrm>
          <a:off x="495300" y="1089978"/>
          <a:ext cx="10515600" cy="4998402"/>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graphicFrame>
        <p:nvGraphicFramePr>
          <p:cNvPr id="4194322" name="Diagram 4"/>
          <p:cNvGraphicFramePr>
            <a:graphicFrameLocks/>
          </p:cNvGraphicFramePr>
          <p:nvPr/>
        </p:nvGraphicFramePr>
        <p:xfrm>
          <a:off x="967740" y="120015"/>
          <a:ext cx="10572750" cy="969963"/>
        </p:xfrm>
        <a:graphic>
          <a:graphicData uri="http://schemas.openxmlformats.org/drawingml/2006/diagram">
            <dgm:relIds xmlns:dgm="http://schemas.openxmlformats.org/drawingml/2006/diagram" xmlns:r="http://schemas.openxmlformats.org/officeDocument/2006/relationships" r:dm="rId7" r:lo="rId6" r:qs="rId10" r:cs="rId9"/>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46" name=""/>
        <p:cNvGrpSpPr/>
        <p:nvPr/>
      </p:nvGrpSpPr>
      <p:grpSpPr>
        <a:xfrm>
          <a:off x="0" y="0"/>
          <a:ext cx="0" cy="0"/>
          <a:chOff x="0" y="0"/>
          <a:chExt cx="0" cy="0"/>
        </a:xfrm>
      </p:grpSpPr>
      <p:graphicFrame>
        <p:nvGraphicFramePr>
          <p:cNvPr id="4194307" name="Diagram 14"/>
          <p:cNvGraphicFramePr>
            <a:graphicFrameLocks/>
          </p:cNvGraphicFramePr>
          <p:nvPr/>
        </p:nvGraphicFramePr>
        <p:xfrm>
          <a:off x="-165360" y="264308"/>
          <a:ext cx="10571998" cy="97045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pic>
        <p:nvPicPr>
          <p:cNvPr id="2097152" name="Content Placeholder 12"/>
          <p:cNvPicPr>
            <a:picLocks noChangeAspect="1" noGrp="1"/>
          </p:cNvPicPr>
          <p:nvPr>
            <p:ph sz="half" idx="4294967295"/>
          </p:nvPr>
        </p:nvPicPr>
        <p:blipFill>
          <a:blip xmlns:r="http://schemas.openxmlformats.org/officeDocument/2006/relationships" r:embed="rId6"/>
          <a:stretch>
            <a:fillRect/>
          </a:stretch>
        </p:blipFill>
        <p:spPr>
          <a:xfrm>
            <a:off x="0" y="1954213"/>
            <a:ext cx="12192000" cy="6003925"/>
          </a:xfrm>
          <a:prstGeom prst="rect"/>
        </p:spPr>
      </p:pic>
      <p:pic>
        <p:nvPicPr>
          <p:cNvPr id="2097153" name="Content Placeholder 13"/>
          <p:cNvPicPr>
            <a:picLocks noChangeAspect="1" noGrp="1"/>
          </p:cNvPicPr>
          <p:nvPr>
            <p:ph sz="half" idx="4294967295"/>
          </p:nvPr>
        </p:nvPicPr>
        <p:blipFill>
          <a:blip xmlns:r="http://schemas.openxmlformats.org/officeDocument/2006/relationships" r:embed="rId7"/>
          <a:stretch>
            <a:fillRect/>
          </a:stretch>
        </p:blipFill>
        <p:spPr>
          <a:xfrm>
            <a:off x="0" y="2147888"/>
            <a:ext cx="6008688" cy="3543300"/>
          </a:xfrm>
          <a:prstGeom prst="ellipse"/>
          <a:ln>
            <a:noFill/>
          </a:ln>
          <a:effectLst>
            <a:softEdge rad="112500"/>
          </a:effectLst>
          <a:scene3d>
            <a:camera prst="orthographicFront">
              <a:rot lat="21318118" lon="304205" rev="21497138"/>
            </a:camera>
            <a:lightRig dir="t" rig="threePt"/>
          </a:scene3d>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47" name=""/>
        <p:cNvGrpSpPr/>
        <p:nvPr/>
      </p:nvGrpSpPr>
      <p:grpSpPr>
        <a:xfrm>
          <a:off x="0" y="0"/>
          <a:ext cx="0" cy="0"/>
          <a:chOff x="0" y="0"/>
          <a:chExt cx="0" cy="0"/>
        </a:xfrm>
      </p:grpSpPr>
      <p:graphicFrame>
        <p:nvGraphicFramePr>
          <p:cNvPr id="4194308" name="Diagram 5"/>
          <p:cNvGraphicFramePr>
            <a:graphicFrameLocks/>
          </p:cNvGraphicFramePr>
          <p:nvPr/>
        </p:nvGraphicFramePr>
        <p:xfrm>
          <a:off x="855720" y="1003448"/>
          <a:ext cx="10571998" cy="97045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graphicFrame>
        <p:nvGraphicFramePr>
          <p:cNvPr id="4194309" name="Content Placeholder 4"/>
          <p:cNvGraphicFramePr>
            <a:graphicFrameLocks noGrp="1"/>
          </p:cNvGraphicFramePr>
          <p:nvPr>
            <p:ph idx="4294967295"/>
          </p:nvPr>
        </p:nvGraphicFramePr>
        <p:xfrm>
          <a:off x="640080" y="2207260"/>
          <a:ext cx="10553700" cy="3636963"/>
        </p:xfrm>
        <a:graphic>
          <a:graphicData uri="http://schemas.openxmlformats.org/drawingml/2006/diagram">
            <dgm:relIds xmlns:dgm="http://schemas.openxmlformats.org/drawingml/2006/diagram" xmlns:r="http://schemas.openxmlformats.org/officeDocument/2006/relationships" r:dm="rId7" r:lo="rId6" r:qs="rId10" r:cs="rId9"/>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49" name=""/>
        <p:cNvGrpSpPr/>
        <p:nvPr/>
      </p:nvGrpSpPr>
      <p:grpSpPr>
        <a:xfrm>
          <a:off x="0" y="0"/>
          <a:ext cx="0" cy="0"/>
          <a:chOff x="0" y="0"/>
          <a:chExt cx="0" cy="0"/>
        </a:xfrm>
      </p:grpSpPr>
      <p:sp>
        <p:nvSpPr>
          <p:cNvPr id="1048595"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596"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 : LIGHT CREAM WHITE</a:t>
            </a:r>
          </a:p>
          <a:p>
            <a:r>
              <a:rPr b="1" dirty="0" sz="2000" lang="en-US" smtClean="0">
                <a:effectLst>
                  <a:outerShdw algn="tl" blurRad="38100" dir="2700000" dist="38100">
                    <a:srgbClr val="000000">
                      <a:alpha val="43137"/>
                    </a:srgbClr>
                  </a:outerShdw>
                </a:effectLst>
              </a:rPr>
              <a:t>SIZE : ABOUT 65 KG</a:t>
            </a:r>
          </a:p>
          <a:p>
            <a:r>
              <a:rPr b="1" dirty="0" sz="2000" lang="en-US" smtClean="0">
                <a:effectLst>
                  <a:outerShdw algn="tl" blurRad="38100" dir="2700000" dist="38100">
                    <a:srgbClr val="000000">
                      <a:alpha val="43137"/>
                    </a:srgbClr>
                  </a:outerShdw>
                </a:effectLst>
              </a:rPr>
              <a:t>HORNS : BACKWARD FACING</a:t>
            </a:r>
          </a:p>
          <a:p>
            <a:r>
              <a:rPr b="1" dirty="0" sz="2000" lang="en-US" smtClean="0">
                <a:effectLst>
                  <a:outerShdw algn="tl" blurRad="38100" dir="2700000" dist="38100">
                    <a:srgbClr val="000000">
                      <a:alpha val="43137"/>
                    </a:srgbClr>
                  </a:outerShdw>
                </a:effectLst>
              </a:rPr>
              <a:t>EARS :FORWARD FACING</a:t>
            </a:r>
          </a:p>
          <a:p>
            <a:r>
              <a:rPr b="1" dirty="0" sz="2000" lang="en-US" smtClean="0">
                <a:effectLst>
                  <a:outerShdw algn="tl" blurRad="38100" dir="2700000" dist="38100">
                    <a:srgbClr val="000000">
                      <a:alpha val="43137"/>
                    </a:srgbClr>
                  </a:outerShdw>
                </a:effectLst>
              </a:rPr>
              <a:t>TEMPERAMENT :KIND AND FRIENDLY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 :HIGHLY PRODUCTIVE</a:t>
            </a:r>
          </a:p>
          <a:p>
            <a:r>
              <a:rPr b="1" dirty="0" sz="2000" lang="en-US" smtClean="0">
                <a:effectLst>
                  <a:outerShdw algn="tl" blurRad="38100" dir="2700000" dist="38100">
                    <a:srgbClr val="000000">
                      <a:alpha val="43137"/>
                    </a:srgbClr>
                  </a:outerShdw>
                </a:effectLst>
              </a:rPr>
              <a:t>ADAPTABILITY :</a:t>
            </a:r>
            <a:endParaRPr b="1" dirty="0" sz="2000" lang="en-US">
              <a:effectLst>
                <a:outerShdw algn="tl" blurRad="38100" dir="2700000" dist="38100">
                  <a:srgbClr val="000000">
                    <a:alpha val="43137"/>
                  </a:srgbClr>
                </a:outerShdw>
              </a:effectLst>
            </a:endParaRPr>
          </a:p>
        </p:txBody>
      </p:sp>
      <p:sp>
        <p:nvSpPr>
          <p:cNvPr id="1048597" name="Picture Placeholder 5"/>
          <p:cNvSpPr>
            <a:spLocks noGrp="1"/>
          </p:cNvSpPr>
          <p:nvPr>
            <p:ph type="pic" sz="quarter" idx="13"/>
          </p:nvPr>
        </p:nvSpPr>
        <p:spPr>
          <a:xfrm>
            <a:off x="5979299" y="0"/>
            <a:ext cx="6093883" cy="6858000"/>
          </a:xfrm>
        </p:spPr>
      </p:sp>
      <p:pic>
        <p:nvPicPr>
          <p:cNvPr id="2097154" name="VID-20240523-WA001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xmlns:r="http://schemas.openxmlformats.org/officeDocument/2006/relationships" r:embed="rId3"/>
          <a:stretch>
            <a:fillRect/>
          </a:stretch>
        </p:blipFill>
        <p:spPr>
          <a:xfrm>
            <a:off x="6470248" y="78129"/>
            <a:ext cx="5602934" cy="6701742"/>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tnLst>
      <p:par>
        <p:cTn dur="indefinite" id="1" nodeType="tmRoot" restart="never">
          <p:childTnLst>
            <p:seq concurrent="1" nextAc="seek">
              <p:cTn evtFilter="cancelBubble" fill="hold" id="2" nodeType="interactiveSeq" restart="whenNotActive">
                <p:stCondLst>
                  <p:cond evt="onClick" delay="0">
                    <p:tgtEl>
                      <p:spTgt spid="2097154"/>
                    </p:tgtEl>
                  </p:cond>
                </p:stCondLst>
                <p:endSync evt="end" delay="0">
                  <p:rtn val="all"/>
                </p:endSync>
                <p:childTnLst>
                  <p:par>
                    <p:cTn fill="hold" id="3">
                      <p:stCondLst>
                        <p:cond delay="0"/>
                      </p:stCondLst>
                      <p:childTnLst>
                        <p:par>
                          <p:cTn fill="hold" id="4">
                            <p:stCondLst>
                              <p:cond delay="0"/>
                            </p:stCondLst>
                            <p:childTnLst>
                              <p:par>
                                <p:cTn fill="hold" id="5" nodeType="clickEffect" presetClass="mediacall" presetID="2" presetSubtype="0">
                                  <p:stCondLst>
                                    <p:cond delay="0"/>
                                  </p:stCondLst>
                                  <p:childTnLst>
                                    <p:cmd type="call" cmd="togglePause">
                                      <p:cBhvr>
                                        <p:cTn dur="1" fill="hold" id="6"/>
                                        <p:tgtEl>
                                          <p:spTgt spid="2097154"/>
                                        </p:tgtEl>
                                      </p:cBhvr>
                                    </p:cmd>
                                  </p:childTnLst>
                                </p:cTn>
                              </p:par>
                            </p:childTnLst>
                          </p:cTn>
                        </p:par>
                      </p:childTnLst>
                    </p:cTn>
                  </p:par>
                </p:childTnLst>
              </p:cTn>
              <p:nextCondLst>
                <p:cond evt="onClick" delay="0">
                  <p:tgtEl>
                    <p:spTgt spid="2097154"/>
                  </p:tgtEl>
                </p:cond>
              </p:nextCondLst>
            </p:seq>
            <p:video>
              <p:cMediaNode vol="80000">
                <p:cTn display="0" fill="hold" id="7">
                  <p:stCondLst>
                    <p:cond delay="indefinite"/>
                  </p:stCondLst>
                </p:cTn>
                <p:tgtEl>
                  <p:spTgt spid="209715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0" name=""/>
        <p:cNvGrpSpPr/>
        <p:nvPr/>
      </p:nvGrpSpPr>
      <p:grpSpPr>
        <a:xfrm>
          <a:off x="0" y="0"/>
          <a:ext cx="0" cy="0"/>
          <a:chOff x="0" y="0"/>
          <a:chExt cx="0" cy="0"/>
        </a:xfrm>
      </p:grpSpPr>
      <p:graphicFrame>
        <p:nvGraphicFramePr>
          <p:cNvPr id="4194310" name="Content Placeholder 3"/>
          <p:cNvGraphicFramePr>
            <a:graphicFrameLocks noGrp="1"/>
          </p:cNvGraphicFramePr>
          <p:nvPr>
            <p:ph idx="4294967295"/>
          </p:nvPr>
        </p:nvGraphicFramePr>
        <p:xfrm>
          <a:off x="144780" y="76200"/>
          <a:ext cx="12161520" cy="639318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1" name=""/>
        <p:cNvGrpSpPr/>
        <p:nvPr/>
      </p:nvGrpSpPr>
      <p:grpSpPr>
        <a:xfrm>
          <a:off x="0" y="0"/>
          <a:ext cx="0" cy="0"/>
          <a:chOff x="0" y="0"/>
          <a:chExt cx="0" cy="0"/>
        </a:xfrm>
      </p:grpSpPr>
      <p:sp>
        <p:nvSpPr>
          <p:cNvPr id="1048598"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599"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 :</a:t>
            </a:r>
          </a:p>
          <a:p>
            <a:r>
              <a:rPr b="1" dirty="0" sz="2000" lang="en-US" smtClean="0">
                <a:effectLst>
                  <a:outerShdw algn="tl" blurRad="38100" dir="2700000" dist="38100">
                    <a:srgbClr val="000000">
                      <a:alpha val="43137"/>
                    </a:srgbClr>
                  </a:outerShdw>
                </a:effectLst>
              </a:rPr>
              <a:t>SIZE :</a:t>
            </a:r>
          </a:p>
          <a:p>
            <a:r>
              <a:rPr b="1" dirty="0" sz="2000" lang="en-US" smtClean="0">
                <a:effectLst>
                  <a:outerShdw algn="tl" blurRad="38100" dir="2700000" dist="38100">
                    <a:srgbClr val="000000">
                      <a:alpha val="43137"/>
                    </a:srgbClr>
                  </a:outerShdw>
                </a:effectLst>
              </a:rPr>
              <a:t>HORNS :</a:t>
            </a:r>
          </a:p>
          <a:p>
            <a:r>
              <a:rPr b="1" dirty="0" sz="2000" lang="en-US" smtClean="0">
                <a:effectLst>
                  <a:outerShdw algn="tl" blurRad="38100" dir="2700000" dist="38100">
                    <a:srgbClr val="000000">
                      <a:alpha val="43137"/>
                    </a:srgbClr>
                  </a:outerShdw>
                </a:effectLst>
              </a:rPr>
              <a:t>EARS :</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 :</a:t>
            </a:r>
          </a:p>
          <a:p>
            <a:r>
              <a:rPr b="1" dirty="0" sz="2000" lang="en-US" smtClean="0">
                <a:effectLst>
                  <a:outerShdw algn="tl" blurRad="38100" dir="2700000" dist="38100">
                    <a:srgbClr val="000000">
                      <a:alpha val="43137"/>
                    </a:srgbClr>
                  </a:outerShdw>
                </a:effectLst>
              </a:rPr>
              <a:t>ADAPTABILITY :</a:t>
            </a:r>
            <a:endParaRPr b="1" dirty="0" sz="2000" lang="en-US">
              <a:effectLst>
                <a:outerShdw algn="tl" blurRad="38100" dir="2700000" dist="38100">
                  <a:srgbClr val="000000">
                    <a:alpha val="43137"/>
                  </a:srgbClr>
                </a:outerShdw>
              </a:effectLst>
            </a:endParaRPr>
          </a:p>
        </p:txBody>
      </p:sp>
      <p:pic>
        <p:nvPicPr>
          <p:cNvPr id="2097155" name="Picture Placeholder 2"/>
          <p:cNvPicPr>
            <a:picLocks noChangeAspect="1" noGrp="1"/>
          </p:cNvPicPr>
          <p:nvPr>
            <p:ph type="pic" sz="quarter" idx="13"/>
          </p:nvPr>
        </p:nvPicPr>
        <p:blipFill>
          <a:blip xmlns:r="http://schemas.openxmlformats.org/officeDocument/2006/relationships" r:embed="rId1"/>
          <a:srcRect l="5567" r="5567"/>
          <a:stretch>
            <a:fillRect/>
          </a:stretch>
        </p:blipFill>
        <p:spPr>
          <a:xfrm>
            <a:off x="5532698" y="104172"/>
            <a:ext cx="6659301" cy="6638081"/>
          </a:xfrm>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2" name=""/>
        <p:cNvGrpSpPr/>
        <p:nvPr/>
      </p:nvGrpSpPr>
      <p:grpSpPr>
        <a:xfrm>
          <a:off x="0" y="0"/>
          <a:ext cx="0" cy="0"/>
          <a:chOff x="0" y="0"/>
          <a:chExt cx="0" cy="0"/>
        </a:xfrm>
      </p:grpSpPr>
      <p:graphicFrame>
        <p:nvGraphicFramePr>
          <p:cNvPr id="4194311" name="Content Placeholder 4"/>
          <p:cNvGraphicFramePr>
            <a:graphicFrameLocks noGrp="1"/>
          </p:cNvGraphicFramePr>
          <p:nvPr>
            <p:ph idx="4294967295"/>
          </p:nvPr>
        </p:nvGraphicFramePr>
        <p:xfrm>
          <a:off x="30480" y="-30480"/>
          <a:ext cx="11849100" cy="6926580"/>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p:bgPr>
    </p:bg>
    <p:spTree>
      <p:nvGrpSpPr>
        <p:cNvPr id="53" name=""/>
        <p:cNvGrpSpPr/>
        <p:nvPr/>
      </p:nvGrpSpPr>
      <p:grpSpPr>
        <a:xfrm>
          <a:off x="0" y="0"/>
          <a:ext cx="0" cy="0"/>
          <a:chOff x="0" y="0"/>
          <a:chExt cx="0" cy="0"/>
        </a:xfrm>
      </p:grpSpPr>
      <p:sp>
        <p:nvSpPr>
          <p:cNvPr id="1048600" name="Title 4"/>
          <p:cNvSpPr>
            <a:spLocks noGrp="1"/>
          </p:cNvSpPr>
          <p:nvPr>
            <p:ph type="title"/>
          </p:nvPr>
        </p:nvSpPr>
        <p:spPr>
          <a:xfrm>
            <a:off x="814728" y="-314199"/>
            <a:ext cx="4852988" cy="1617163"/>
          </a:xfrm>
        </p:spPr>
        <p:txBody>
          <a:bodyPr/>
          <a:p>
            <a:r>
              <a:rPr dirty="0" lang="en-US" smtClean="0"/>
              <a:t>EXAMPLE</a:t>
            </a:r>
            <a:endParaRPr dirty="0" lang="en-US"/>
          </a:p>
        </p:txBody>
      </p:sp>
      <p:sp>
        <p:nvSpPr>
          <p:cNvPr id="1048601" name="Content Placeholder 3"/>
          <p:cNvSpPr>
            <a:spLocks noGrp="1"/>
          </p:cNvSpPr>
          <p:nvPr>
            <p:ph type="body" sz="half" idx="2"/>
          </p:nvPr>
        </p:nvSpPr>
        <p:spPr/>
        <p:txBody>
          <a:bodyPr>
            <a:normAutofit/>
          </a:bodyPr>
          <a:p>
            <a:r>
              <a:rPr b="1" dirty="0" sz="2000" lang="en-US" smtClean="0">
                <a:effectLst>
                  <a:outerShdw algn="tl" blurRad="38100" dir="2700000" dist="38100">
                    <a:srgbClr val="000000">
                      <a:alpha val="43137"/>
                    </a:srgbClr>
                  </a:outerShdw>
                </a:effectLst>
              </a:rPr>
              <a:t>COAT</a:t>
            </a:r>
          </a:p>
          <a:p>
            <a:r>
              <a:rPr b="1" dirty="0" sz="2000" lang="en-US" smtClean="0">
                <a:effectLst>
                  <a:outerShdw algn="tl" blurRad="38100" dir="2700000" dist="38100">
                    <a:srgbClr val="000000">
                      <a:alpha val="43137"/>
                    </a:srgbClr>
                  </a:outerShdw>
                </a:effectLst>
              </a:rPr>
              <a:t>SIZE</a:t>
            </a:r>
          </a:p>
          <a:p>
            <a:r>
              <a:rPr b="1" dirty="0" sz="2000" lang="en-US" smtClean="0">
                <a:effectLst>
                  <a:outerShdw algn="tl" blurRad="38100" dir="2700000" dist="38100">
                    <a:srgbClr val="000000">
                      <a:alpha val="43137"/>
                    </a:srgbClr>
                  </a:outerShdw>
                </a:effectLst>
              </a:rPr>
              <a:t>HORNS</a:t>
            </a:r>
          </a:p>
          <a:p>
            <a:r>
              <a:rPr b="1" dirty="0" sz="2000" lang="en-US" smtClean="0">
                <a:effectLst>
                  <a:outerShdw algn="tl" blurRad="38100" dir="2700000" dist="38100">
                    <a:srgbClr val="000000">
                      <a:alpha val="43137"/>
                    </a:srgbClr>
                  </a:outerShdw>
                </a:effectLst>
              </a:rPr>
              <a:t>EARS</a:t>
            </a:r>
          </a:p>
          <a:p>
            <a:r>
              <a:rPr b="1" dirty="0" sz="2000" lang="en-US" smtClean="0">
                <a:effectLst>
                  <a:outerShdw algn="tl" blurRad="38100" dir="2700000" dist="38100">
                    <a:srgbClr val="000000">
                      <a:alpha val="43137"/>
                    </a:srgbClr>
                  </a:outerShdw>
                </a:effectLst>
              </a:rPr>
              <a:t>BODY</a:t>
            </a:r>
          </a:p>
          <a:p>
            <a:r>
              <a:rPr b="1" dirty="0" sz="2000" lang="en-US">
                <a:effectLst>
                  <a:outerShdw algn="tl" blurRad="38100" dir="2700000" dist="38100">
                    <a:srgbClr val="000000">
                      <a:alpha val="43137"/>
                    </a:srgbClr>
                  </a:outerShdw>
                </a:effectLst>
              </a:rPr>
              <a:t> </a:t>
            </a:r>
            <a:r>
              <a:rPr b="1" dirty="0" sz="2000" lang="en-US" smtClean="0">
                <a:effectLst>
                  <a:outerShdw algn="tl" blurRad="38100" dir="2700000" dist="38100">
                    <a:srgbClr val="000000">
                      <a:alpha val="43137"/>
                    </a:srgbClr>
                  </a:outerShdw>
                </a:effectLst>
              </a:rPr>
              <a:t>PRODUCTION</a:t>
            </a:r>
          </a:p>
          <a:p>
            <a:r>
              <a:rPr b="1" dirty="0" sz="2000" lang="en-US" smtClean="0">
                <a:effectLst>
                  <a:outerShdw algn="tl" blurRad="38100" dir="2700000" dist="38100">
                    <a:srgbClr val="000000">
                      <a:alpha val="43137"/>
                    </a:srgbClr>
                  </a:outerShdw>
                </a:effectLst>
              </a:rPr>
              <a:t>ADAPTABILITY</a:t>
            </a:r>
            <a:endParaRPr b="1" dirty="0" sz="2000" lang="en-US">
              <a:effectLst>
                <a:outerShdw algn="tl" blurRad="38100" dir="2700000" dist="38100">
                  <a:srgbClr val="000000">
                    <a:alpha val="43137"/>
                  </a:srgbClr>
                </a:outerShdw>
              </a:effectLst>
            </a:endParaRPr>
          </a:p>
        </p:txBody>
      </p:sp>
      <p:pic>
        <p:nvPicPr>
          <p:cNvPr id="2097156" name="Picture Placeholder 7"/>
          <p:cNvPicPr>
            <a:picLocks noChangeAspect="1" noGrp="1"/>
          </p:cNvPicPr>
          <p:nvPr>
            <p:ph type="pic" sz="quarter" idx="13"/>
          </p:nvPr>
        </p:nvPicPr>
        <p:blipFill>
          <a:blip xmlns:r="http://schemas.openxmlformats.org/officeDocument/2006/relationships" r:embed="rId1"/>
          <a:srcRect l="25255" r="25255"/>
          <a:stretch>
            <a:fillRect/>
          </a:stretch>
        </p:blipFill>
        <p:spPr>
          <a:xfrm>
            <a:off x="6098118" y="812946"/>
            <a:ext cx="5459148" cy="5819347"/>
          </a:xfrm>
        </p:spPr>
      </p:pic>
      <p:pic>
        <p:nvPicPr>
          <p:cNvPr id="2097157" name="Picture 8"/>
          <p:cNvPicPr>
            <a:picLocks noChangeAspect="1"/>
          </p:cNvPicPr>
          <p:nvPr/>
        </p:nvPicPr>
        <p:blipFill>
          <a:blip xmlns:r="http://schemas.openxmlformats.org/officeDocument/2006/relationships" r:embed="rId2"/>
          <a:stretch>
            <a:fillRect/>
          </a:stretch>
        </p:blipFill>
        <p:spPr>
          <a:xfrm>
            <a:off x="3535759" y="2743200"/>
            <a:ext cx="4855887" cy="1859217"/>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500">
        <p:random/>
      </p:transition>
    </mc:Choice>
    <mc:Fallback>
      <p:transition spd="slow">
        <p:fade/>
      </p:transition>
    </mc:Fallback>
  </mc:AlternateConten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lastClr="000000" val="windowText"/>
      </a:dk1>
      <a:lt1>
        <a:sysClr lastClr="FFFFFF" val="window"/>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algn="tl" flip="none" sx="100000" sy="100000" tx="0" ty="0"/>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r="13500000" dist="254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THE UNIVERSITY OF ZAMBIA  SCHOOL OF AGRICULTURAL SCIENCES DEPARTMENT OF ANIMAL SCIENCE COURSE:BEEF AND SMALL RUMINANTS   PRODUCTION GROUP NUMBER:FIVE (5) TASK: ASSIGNMENT ONE QUESTION: GOATS AND SHEEP BREEDS IN ZAMBIA</dc:title>
  <dc:creator>User</dc:creator>
  <cp:lastModifiedBy>User</cp:lastModifiedBy>
  <dcterms:created xsi:type="dcterms:W3CDTF">2024-05-23T02:40:49Z</dcterms:created>
  <dcterms:modified xsi:type="dcterms:W3CDTF">2024-05-23T13:47:19Z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ce1d23a9476d4024a58cb2067abac5d7</vt:lpwstr>
  </property>
</Properties>
</file>